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2"/>
  </p:normalViewPr>
  <p:slideViewPr>
    <p:cSldViewPr snapToGrid="0" snapToObjects="1">
      <p:cViewPr varScale="1">
        <p:scale>
          <a:sx n="76" d="100"/>
          <a:sy n="76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FCEE-575B-F54E-95A6-51D033F48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C0BA9-DC51-3F49-972C-34594AFA1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BA01-F1BC-5540-94C1-8CCC526E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4686-AE64-A340-B884-30B78D3C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B25B-AEB4-0E44-9825-F5A68869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6D1-36C0-C842-BED2-416E3C2F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8DD88-378F-4348-B1CA-93D2D462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7ACA-A038-D347-9ADB-5917E89C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AF41-CB6A-1144-BE49-57744A7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6407-7AFA-0C49-9614-4B9C3B6D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63558-491C-7049-9C9F-7EC6BE8A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ED0E9-D2A3-9C44-8B0E-B7F389EA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93BB-EE12-9549-B07F-DA309EB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FDD0-D447-2544-8684-B267DD3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386C-30B9-454B-9BC2-63B649EB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8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3EEC-16E3-524A-8707-81E4DE5B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B742-8BFF-5A47-B44B-B06CCAE6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A3A5-2F31-2047-87B8-1431881D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D8FF-D940-B846-8BE1-28BFD608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8EC0-2F89-F448-BE9A-20DE590F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0EE9-D2FA-814D-9E11-A5A9246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6B2A-D52B-7F49-BE3C-C89B6A69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9253-8566-C242-936A-CA94B1D8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C86C-238D-3349-A296-530D1A5B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8A19-A101-AF4E-A983-C7CBDC8D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7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95AC-47AB-0E49-98E7-426E08AD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A238-1E80-7045-9D30-920A723E3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5BDF1-AFF5-A340-823D-7F99F547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5A83-08CA-6049-9F97-4DA00135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56F05-A158-1A44-A2DD-5374F64F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7382-8B27-B640-9A63-4BF87CB0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0C16-D5D5-E94E-A031-3CC33425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0781-A452-B74A-B1BC-AA0FD945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6E6B2-4407-204E-A858-D99C043E5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3AE0F-F6DA-E847-98D9-5C890F3F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4372C-879C-CA45-A02B-AAFACE8FB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189E3-756A-BF44-BF4B-B6786146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70D7B-3D9A-3549-933F-228E0C5B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6A91C-823E-3E43-A455-5A0C6A3C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5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6C0F-BC70-0546-A82A-FBDC08AE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6C6E6-4423-F34A-9710-F872158D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34DEB-83CD-5B4B-9C66-D5DB68BF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88E9-2EEA-214E-A973-C305BADD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14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1A74B-8A6B-C543-BF30-D6859C21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D64B9-19B8-7043-A437-0FADC265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B5AE6-BC86-CF41-A89B-3BC29DA0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B40-443D-F641-B83C-B8BC5640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FF4E-87DD-E142-943B-8034D148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6DA5C-2C54-314F-983B-CA193D31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A993-C959-0A4A-8D2E-8AB4945F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95997-F456-5942-B989-A55F6223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2EAE-1BE1-6947-B770-CD561D8A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4AA1-D30D-E349-9CD1-2A787707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54B1A-239A-894F-A677-8FFDAB448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E949F-1050-684D-96D1-06D3265E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2F7DD-2C67-964A-9B3F-031FD8F9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4A36-31EF-B340-901F-7854DC78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1A64-8AA4-2A4B-ACD3-A2D244AC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9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FDFC-333C-3C48-BE6E-39CD7EBF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6385-0B39-D64C-B326-30AB79756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430F-DCA2-684A-84A3-D7A280773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84AB-A0F9-324A-BE6F-C6A3D3500119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82BB-839C-7D4B-BF5C-BEBA849A4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4386-94FA-5843-AE7E-BAC79C934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FA96-7F11-8340-BFCF-062DD47D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05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0A72-DA0E-6049-A8FE-855C71B6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92FA6-A784-0547-975F-980D7C182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8CA4F980-60D7-4C40-AAC4-2C6081EB3DAB}"/>
              </a:ext>
            </a:extLst>
          </p:cNvPr>
          <p:cNvSpPr/>
          <p:nvPr/>
        </p:nvSpPr>
        <p:spPr>
          <a:xfrm rot="16200000">
            <a:off x="6634325" y="1418723"/>
            <a:ext cx="600581" cy="3099632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QUEUE.GREGORY.IN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9144A29-64F1-3949-92FF-F02F26EBE06E}"/>
              </a:ext>
            </a:extLst>
          </p:cNvPr>
          <p:cNvSpPr/>
          <p:nvPr/>
        </p:nvSpPr>
        <p:spPr>
          <a:xfrm rot="16200000">
            <a:off x="6634325" y="2170729"/>
            <a:ext cx="600581" cy="3099633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QUEUE.GREGORY.OUT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A64ED2-A3B0-3A43-8EF0-FF8E0828C7F5}"/>
              </a:ext>
            </a:extLst>
          </p:cNvPr>
          <p:cNvSpPr/>
          <p:nvPr/>
        </p:nvSpPr>
        <p:spPr>
          <a:xfrm>
            <a:off x="3116565" y="2766034"/>
            <a:ext cx="1185333" cy="120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Gregory</a:t>
            </a:r>
          </a:p>
          <a:p>
            <a:pPr algn="ctr"/>
            <a:r>
              <a:rPr lang="en-GB" dirty="0"/>
              <a:t>Series</a:t>
            </a:r>
          </a:p>
          <a:p>
            <a:pPr algn="ctr"/>
            <a:r>
              <a:rPr lang="en-GB" dirty="0"/>
              <a:t>Client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B4F7AF-8E90-A748-8A84-7149368A8F3A}"/>
              </a:ext>
            </a:extLst>
          </p:cNvPr>
          <p:cNvSpPr/>
          <p:nvPr/>
        </p:nvSpPr>
        <p:spPr>
          <a:xfrm>
            <a:off x="9380235" y="2674148"/>
            <a:ext cx="1371600" cy="134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Gregory</a:t>
            </a:r>
          </a:p>
          <a:p>
            <a:pPr algn="ctr"/>
            <a:r>
              <a:rPr lang="en-GB" dirty="0"/>
              <a:t>Series</a:t>
            </a:r>
          </a:p>
          <a:p>
            <a:pPr algn="ctr"/>
            <a:r>
              <a:rPr lang="en-GB" dirty="0"/>
              <a:t>Calculator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DC9FD2-04BF-1C40-AC9A-FC12EC85CA23}"/>
              </a:ext>
            </a:extLst>
          </p:cNvPr>
          <p:cNvCxnSpPr/>
          <p:nvPr/>
        </p:nvCxnSpPr>
        <p:spPr>
          <a:xfrm>
            <a:off x="4487333" y="2968539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3632E-C4F2-2C43-858F-EE910D0EC828}"/>
              </a:ext>
            </a:extLst>
          </p:cNvPr>
          <p:cNvCxnSpPr/>
          <p:nvPr/>
        </p:nvCxnSpPr>
        <p:spPr>
          <a:xfrm>
            <a:off x="8585200" y="2956812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F310D8-1660-3546-8931-847AB4A3873D}"/>
              </a:ext>
            </a:extLst>
          </p:cNvPr>
          <p:cNvCxnSpPr>
            <a:cxnSpLocks/>
          </p:cNvCxnSpPr>
          <p:nvPr/>
        </p:nvCxnSpPr>
        <p:spPr>
          <a:xfrm flipH="1" flipV="1">
            <a:off x="8585200" y="3691467"/>
            <a:ext cx="694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903F9E-0E91-7646-AE5E-61EFE3055DC3}"/>
              </a:ext>
            </a:extLst>
          </p:cNvPr>
          <p:cNvCxnSpPr>
            <a:cxnSpLocks/>
          </p:cNvCxnSpPr>
          <p:nvPr/>
        </p:nvCxnSpPr>
        <p:spPr>
          <a:xfrm flipH="1" flipV="1">
            <a:off x="4503434" y="3720544"/>
            <a:ext cx="694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AA285F-88AF-1248-99F0-EFAACDA91B79}"/>
              </a:ext>
            </a:extLst>
          </p:cNvPr>
          <p:cNvSpPr txBox="1"/>
          <p:nvPr/>
        </p:nvSpPr>
        <p:spPr>
          <a:xfrm>
            <a:off x="4533561" y="2668248"/>
            <a:ext cx="662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1. write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487CD-A12B-5C44-9D51-D6F3D4881BCD}"/>
              </a:ext>
            </a:extLst>
          </p:cNvPr>
          <p:cNvSpPr txBox="1"/>
          <p:nvPr/>
        </p:nvSpPr>
        <p:spPr>
          <a:xfrm>
            <a:off x="8585200" y="2657215"/>
            <a:ext cx="61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2. 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A302E3-9169-A24F-922C-C3C464C8080B}"/>
              </a:ext>
            </a:extLst>
          </p:cNvPr>
          <p:cNvSpPr txBox="1"/>
          <p:nvPr/>
        </p:nvSpPr>
        <p:spPr>
          <a:xfrm>
            <a:off x="8594231" y="3414468"/>
            <a:ext cx="662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3. write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BF319-006A-B048-A468-02C2508A7383}"/>
              </a:ext>
            </a:extLst>
          </p:cNvPr>
          <p:cNvSpPr txBox="1"/>
          <p:nvPr/>
        </p:nvSpPr>
        <p:spPr>
          <a:xfrm>
            <a:off x="4525150" y="3432512"/>
            <a:ext cx="61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4. read</a:t>
            </a:r>
          </a:p>
        </p:txBody>
      </p:sp>
    </p:spTree>
    <p:extLst>
      <p:ext uri="{BB962C8B-B14F-4D97-AF65-F5344CB8AC3E}">
        <p14:creationId xmlns:p14="http://schemas.microsoft.com/office/powerpoint/2010/main" val="1896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2018-06-04T18:18:11Z</dcterms:created>
  <dcterms:modified xsi:type="dcterms:W3CDTF">2018-06-04T18:24:05Z</dcterms:modified>
</cp:coreProperties>
</file>