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2"/>
  </p:normalViewPr>
  <p:slideViewPr>
    <p:cSldViewPr snapToGrid="0" snapToObjects="1">
      <p:cViewPr varScale="1">
        <p:scale>
          <a:sx n="76" d="100"/>
          <a:sy n="76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5255-D0CE-3A47-ADDC-D47E04F54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120C3-0CE3-284D-B70B-111A14F5F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1106A-1AD1-3546-BFA1-E647B5B5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EEE8-A99F-4E49-A413-538BCFA706C4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30F0-FCC1-AE49-9476-ACAF98BA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7E818-3970-6949-9F42-2F86AEB9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226B-1C82-6349-A941-4CA3B617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9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C9BD-BC30-6E42-A5FE-A247F4A5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C11F5-1FE7-364E-BDD1-B1B17606D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E7CC3-C4ED-9A46-AF6E-F710D998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EEE8-A99F-4E49-A413-538BCFA706C4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D3994-5CEB-B74C-8EF8-A6A0654D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C9F4F-ADCB-AB45-ACE4-E0282ABC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226B-1C82-6349-A941-4CA3B617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B59C9-2DB0-E74B-B426-0B3DC4763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E74BD-A5AF-A344-99A1-3D5554933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8F2F7-53E4-5D49-A5FF-2C7ABC23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EEE8-A99F-4E49-A413-538BCFA706C4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6B5F-E59C-A34E-AC3F-FD8023E9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3BAF5-8815-7B4D-9E68-762EAA42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226B-1C82-6349-A941-4CA3B617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05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65C4-AB2F-B24B-AE3D-E2617252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13DA-091B-324F-A309-63EBB6A9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AE8A0-1338-064B-8A0B-8492D839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EEE8-A99F-4E49-A413-538BCFA706C4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CBBE-3631-7043-AFD4-39686F93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EDD79-4C43-404A-A11A-057F44B6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226B-1C82-6349-A941-4CA3B617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71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7791-249A-C543-AFFF-F1AB1747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0AFAC-8C9B-0247-AA92-50F09F416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9DA6A-8A8A-E74A-ADB7-DA041855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EEE8-A99F-4E49-A413-538BCFA706C4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23F3-A19E-3746-9671-B99B777D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71139-17A3-D34C-B524-AE1FB28F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226B-1C82-6349-A941-4CA3B617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1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26E2-5179-5A42-9AB3-8D6A82AD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211D-924F-8543-B8AD-A0721159E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B4A69-3A0F-4448-A49D-D7EC77F9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B3272-9309-2047-8A05-38DF6C54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EEE8-A99F-4E49-A413-538BCFA706C4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1E50F-6D79-C34C-B7EB-C059B320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E3E30-9605-1A47-A357-5EC2FDF5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226B-1C82-6349-A941-4CA3B617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41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439B-9F0E-A749-8C9C-5A6B8DFD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B4876-051F-DB4B-9E43-5DF195943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29FBD-9EE5-5647-8598-533651E83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6B0EF-9397-6F49-BB4E-E8855FDF2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D28B5-B900-1C48-BC9C-BB3145B0F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F5E4E-DF3E-574F-86FB-FFE58226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EEE8-A99F-4E49-A413-538BCFA706C4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299DF-B54D-CF45-A2CF-5C76ED3F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1DD5F-1F77-A44B-B2D6-FA6FFC52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226B-1C82-6349-A941-4CA3B617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39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7AB6-14AF-2047-8A73-3B149364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61417-9453-D14B-84DB-11E533D6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EEE8-A99F-4E49-A413-538BCFA706C4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DBAC9-D379-EB41-B151-FD246FAF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4F637-07C4-B149-ADFF-DE6FD4EE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226B-1C82-6349-A941-4CA3B617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34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DB6A9-565B-9446-AE19-A8581A3C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EEE8-A99F-4E49-A413-538BCFA706C4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29409-AEAE-8B42-8CD3-1EB8DCDB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1ACCE-3EE1-384D-AF43-58A076E6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226B-1C82-6349-A941-4CA3B617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07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75B1-4264-2F49-9F8B-395BBD3F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88B55-5D3E-374B-AFF8-85F08C02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DE9F9-EDB2-C44F-A300-3C77F1E56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77B02-D223-F946-8BF8-5593C4CD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EEE8-A99F-4E49-A413-538BCFA706C4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50968-E48E-9745-961A-D6329979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C1D1-6773-3943-9B8D-43C16395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226B-1C82-6349-A941-4CA3B617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65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29C7-EE76-9E4F-AD54-7AC8AB27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68975-DC65-D94F-B581-80F69BD5B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876E8-EE9A-8346-8B46-D1EDAC813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E7D94-5F06-AB4C-8437-44861247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EEE8-A99F-4E49-A413-538BCFA706C4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6B13-1B93-474C-8B92-6BC0805F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4B249-A969-0843-98C8-8C91F6A0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226B-1C82-6349-A941-4CA3B617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51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C7B5D-BA3B-7243-9D48-F3666DBD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041FD-F586-D14C-A034-E9F71210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D19DB-B8C8-BE47-98CE-E3A15336C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CEEE8-A99F-4E49-A413-538BCFA706C4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8C42B-84A6-6E4A-954F-0EB16E7D6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95F86-C3A3-9542-9322-652CC9DC5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1226B-1C82-6349-A941-4CA3B617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50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F20F961-A572-9F48-80CB-B595AE15D8BF}"/>
              </a:ext>
            </a:extLst>
          </p:cNvPr>
          <p:cNvSpPr/>
          <p:nvPr/>
        </p:nvSpPr>
        <p:spPr>
          <a:xfrm>
            <a:off x="4257202" y="2338461"/>
            <a:ext cx="4437089" cy="116923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99CA11-806A-AF47-AD68-553BA5ED7B2F}"/>
              </a:ext>
            </a:extLst>
          </p:cNvPr>
          <p:cNvSpPr/>
          <p:nvPr/>
        </p:nvSpPr>
        <p:spPr>
          <a:xfrm>
            <a:off x="4512036" y="2848126"/>
            <a:ext cx="389744" cy="419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290CA3-869A-3C4D-B651-FA3AF6FF2687}"/>
              </a:ext>
            </a:extLst>
          </p:cNvPr>
          <p:cNvSpPr/>
          <p:nvPr/>
        </p:nvSpPr>
        <p:spPr>
          <a:xfrm>
            <a:off x="4901780" y="2848125"/>
            <a:ext cx="389744" cy="419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3F5B5-8A2C-B849-845E-83543BB24493}"/>
              </a:ext>
            </a:extLst>
          </p:cNvPr>
          <p:cNvSpPr/>
          <p:nvPr/>
        </p:nvSpPr>
        <p:spPr>
          <a:xfrm>
            <a:off x="5291524" y="2848124"/>
            <a:ext cx="389744" cy="419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C5AD92-6508-5D4F-B433-3D0C5228B27B}"/>
              </a:ext>
            </a:extLst>
          </p:cNvPr>
          <p:cNvSpPr/>
          <p:nvPr/>
        </p:nvSpPr>
        <p:spPr>
          <a:xfrm>
            <a:off x="5681268" y="2848124"/>
            <a:ext cx="389744" cy="419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7F0A3-607D-0140-8329-C055811F7858}"/>
              </a:ext>
            </a:extLst>
          </p:cNvPr>
          <p:cNvSpPr/>
          <p:nvPr/>
        </p:nvSpPr>
        <p:spPr>
          <a:xfrm>
            <a:off x="6071012" y="2848123"/>
            <a:ext cx="389744" cy="419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5A011C-8504-3C41-BCCB-2FB84C50B8DF}"/>
              </a:ext>
            </a:extLst>
          </p:cNvPr>
          <p:cNvSpPr/>
          <p:nvPr/>
        </p:nvSpPr>
        <p:spPr>
          <a:xfrm>
            <a:off x="6460756" y="2848122"/>
            <a:ext cx="389744" cy="419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53553-4C55-6142-89EE-242CC6AAD646}"/>
              </a:ext>
            </a:extLst>
          </p:cNvPr>
          <p:cNvSpPr/>
          <p:nvPr/>
        </p:nvSpPr>
        <p:spPr>
          <a:xfrm>
            <a:off x="6850500" y="2848124"/>
            <a:ext cx="389744" cy="419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DCA5BC-8EB0-BB4A-A2AA-6CC2978486CC}"/>
              </a:ext>
            </a:extLst>
          </p:cNvPr>
          <p:cNvSpPr/>
          <p:nvPr/>
        </p:nvSpPr>
        <p:spPr>
          <a:xfrm>
            <a:off x="7240244" y="2848123"/>
            <a:ext cx="389744" cy="419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02443F-B7D6-7241-8439-3C89CED5F5F6}"/>
              </a:ext>
            </a:extLst>
          </p:cNvPr>
          <p:cNvSpPr/>
          <p:nvPr/>
        </p:nvSpPr>
        <p:spPr>
          <a:xfrm>
            <a:off x="7629988" y="2848122"/>
            <a:ext cx="389744" cy="419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F05AF-A5B3-1141-88F6-0F379A281847}"/>
              </a:ext>
            </a:extLst>
          </p:cNvPr>
          <p:cNvSpPr/>
          <p:nvPr/>
        </p:nvSpPr>
        <p:spPr>
          <a:xfrm>
            <a:off x="8019732" y="2848122"/>
            <a:ext cx="389744" cy="419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BEE41A-83D0-6342-BD23-CD02E4F9E5D3}"/>
              </a:ext>
            </a:extLst>
          </p:cNvPr>
          <p:cNvSpPr/>
          <p:nvPr/>
        </p:nvSpPr>
        <p:spPr>
          <a:xfrm>
            <a:off x="2578308" y="1289154"/>
            <a:ext cx="1094282" cy="929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Producer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# 1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2610C2-113C-FE4E-8C57-85825A01991D}"/>
              </a:ext>
            </a:extLst>
          </p:cNvPr>
          <p:cNvSpPr/>
          <p:nvPr/>
        </p:nvSpPr>
        <p:spPr>
          <a:xfrm>
            <a:off x="2578308" y="2413411"/>
            <a:ext cx="1094282" cy="929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Producer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#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9C68FA-C323-2F46-B788-C73136D9354F}"/>
              </a:ext>
            </a:extLst>
          </p:cNvPr>
          <p:cNvSpPr/>
          <p:nvPr/>
        </p:nvSpPr>
        <p:spPr>
          <a:xfrm>
            <a:off x="2593298" y="3552664"/>
            <a:ext cx="1094282" cy="929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Producer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#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907FB6-C4C1-E34B-8FF0-17E56F54EF42}"/>
              </a:ext>
            </a:extLst>
          </p:cNvPr>
          <p:cNvSpPr/>
          <p:nvPr/>
        </p:nvSpPr>
        <p:spPr>
          <a:xfrm>
            <a:off x="9177305" y="1375205"/>
            <a:ext cx="1199214" cy="9293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Consumer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# 1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60F497-93EE-2845-A417-E06533A43180}"/>
              </a:ext>
            </a:extLst>
          </p:cNvPr>
          <p:cNvSpPr/>
          <p:nvPr/>
        </p:nvSpPr>
        <p:spPr>
          <a:xfrm>
            <a:off x="9177305" y="3328362"/>
            <a:ext cx="1199214" cy="9293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Consumer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# 2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D1A143-71E5-7149-AFFE-EDE23FAD8FB5}"/>
              </a:ext>
            </a:extLst>
          </p:cNvPr>
          <p:cNvCxnSpPr>
            <a:cxnSpLocks/>
          </p:cNvCxnSpPr>
          <p:nvPr/>
        </p:nvCxnSpPr>
        <p:spPr>
          <a:xfrm>
            <a:off x="3717559" y="1828800"/>
            <a:ext cx="449705" cy="46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067548-5E5F-2847-98E4-30BD3FAF8304}"/>
              </a:ext>
            </a:extLst>
          </p:cNvPr>
          <p:cNvCxnSpPr>
            <a:cxnSpLocks/>
          </p:cNvCxnSpPr>
          <p:nvPr/>
        </p:nvCxnSpPr>
        <p:spPr>
          <a:xfrm flipV="1">
            <a:off x="3747536" y="3657600"/>
            <a:ext cx="389746" cy="44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AAB54C-308C-0D43-9FBB-D93EDA73413C}"/>
              </a:ext>
            </a:extLst>
          </p:cNvPr>
          <p:cNvCxnSpPr>
            <a:cxnSpLocks/>
          </p:cNvCxnSpPr>
          <p:nvPr/>
        </p:nvCxnSpPr>
        <p:spPr>
          <a:xfrm flipV="1">
            <a:off x="3798335" y="2893092"/>
            <a:ext cx="3147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818DAC-7CAD-0546-8994-60285F25CAAB}"/>
              </a:ext>
            </a:extLst>
          </p:cNvPr>
          <p:cNvCxnSpPr>
            <a:cxnSpLocks/>
          </p:cNvCxnSpPr>
          <p:nvPr/>
        </p:nvCxnSpPr>
        <p:spPr>
          <a:xfrm flipH="1">
            <a:off x="8556599" y="1828800"/>
            <a:ext cx="512446" cy="38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D947A3-8BCA-1547-9115-CC2737A40AC0}"/>
              </a:ext>
            </a:extLst>
          </p:cNvPr>
          <p:cNvCxnSpPr>
            <a:cxnSpLocks/>
          </p:cNvCxnSpPr>
          <p:nvPr/>
        </p:nvCxnSpPr>
        <p:spPr>
          <a:xfrm flipH="1" flipV="1">
            <a:off x="8694291" y="3657600"/>
            <a:ext cx="374754" cy="22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7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2018-05-16T20:45:37Z</dcterms:created>
  <dcterms:modified xsi:type="dcterms:W3CDTF">2018-05-16T21:09:29Z</dcterms:modified>
</cp:coreProperties>
</file>