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9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9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91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67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70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62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2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3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8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4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4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4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6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2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8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5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424040" y="2148120"/>
            <a:ext cx="4042440" cy="164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8800" strike="noStrike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iStalker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34440" y="5614560"/>
            <a:ext cx="2288880" cy="84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 spc="-1">
                <a:solidFill>
                  <a:srgbClr val="2045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Márcio Gabriel</a:t>
            </a:r>
            <a:endParaRPr/>
          </a:p>
          <a:p>
            <a:pPr>
              <a:lnSpc>
                <a:spcPct val="100000"/>
              </a:lnSpc>
            </a:pPr>
            <a:r>
              <a:rPr lang="pt-BR" sz="2400" strike="noStrike" spc="-1">
                <a:solidFill>
                  <a:srgbClr val="2045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Michael Becker</a:t>
            </a:r>
            <a:endParaRPr/>
          </a:p>
        </p:txBody>
      </p:sp>
      <p:pic>
        <p:nvPicPr>
          <p:cNvPr id="104" name="Picture 6"/>
          <p:cNvPicPr/>
          <p:nvPr/>
        </p:nvPicPr>
        <p:blipFill>
          <a:blip r:embed="rId2"/>
          <a:stretch/>
        </p:blipFill>
        <p:spPr>
          <a:xfrm>
            <a:off x="334440" y="236880"/>
            <a:ext cx="2580120" cy="76104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3859200" y="236880"/>
            <a:ext cx="5172480" cy="84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strike="noStrike" spc="-1">
                <a:solidFill>
                  <a:srgbClr val="2045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Pós graduação em Desenvolvimento Mobile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strike="noStrike" spc="-1">
                <a:solidFill>
                  <a:srgbClr val="204559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Trabalho de conclusão do bloco iOS</a:t>
            </a:r>
            <a:endParaRPr/>
          </a:p>
        </p:txBody>
      </p:sp>
      <p:sp>
        <p:nvSpPr>
          <p:cNvPr id="106" name="CustomShape 4"/>
          <p:cNvSpPr/>
          <p:nvPr/>
        </p:nvSpPr>
        <p:spPr>
          <a:xfrm>
            <a:off x="8753040" y="5897880"/>
            <a:ext cx="3197160" cy="55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Prof. Thiago Cortat</a:t>
            </a:r>
            <a:endParaRPr/>
          </a:p>
        </p:txBody>
      </p:sp>
      <p:pic>
        <p:nvPicPr>
          <p:cNvPr id="107" name="Imagem 9"/>
          <p:cNvPicPr/>
          <p:nvPr/>
        </p:nvPicPr>
        <p:blipFill>
          <a:blip r:embed="rId3"/>
          <a:stretch/>
        </p:blipFill>
        <p:spPr>
          <a:xfrm>
            <a:off x="2633400" y="2529720"/>
            <a:ext cx="1446480" cy="14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758480" y="180360"/>
            <a:ext cx="2674080" cy="7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4000" strike="noStrike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Aplicativo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1707480" y="728280"/>
            <a:ext cx="4051800" cy="589500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3"/>
          <a:stretch/>
        </p:blipFill>
        <p:spPr>
          <a:xfrm>
            <a:off x="6156000" y="725400"/>
            <a:ext cx="4103280" cy="596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758480" y="180360"/>
            <a:ext cx="2674080" cy="7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000" strike="noStrike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Links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4176000" y="1272240"/>
            <a:ext cx="3554280" cy="517104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3"/>
          <a:stretch/>
        </p:blipFill>
        <p:spPr>
          <a:xfrm>
            <a:off x="7848000" y="1224000"/>
            <a:ext cx="3599280" cy="523656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4"/>
          <a:stretch/>
        </p:blipFill>
        <p:spPr>
          <a:xfrm>
            <a:off x="573840" y="1296000"/>
            <a:ext cx="3529440" cy="513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 strike="noStrike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Ferramentas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16" name="Picture 4"/>
          <p:cNvPicPr/>
          <p:nvPr/>
        </p:nvPicPr>
        <p:blipFill>
          <a:blip r:embed="rId2"/>
          <a:srcRect r="31406"/>
          <a:stretch/>
        </p:blipFill>
        <p:spPr>
          <a:xfrm>
            <a:off x="1156320" y="1164240"/>
            <a:ext cx="3144240" cy="2566440"/>
          </a:xfrm>
          <a:prstGeom prst="rect">
            <a:avLst/>
          </a:prstGeom>
          <a:ln>
            <a:noFill/>
          </a:ln>
        </p:spPr>
      </p:pic>
      <p:pic>
        <p:nvPicPr>
          <p:cNvPr id="117" name="Picture 2"/>
          <p:cNvPicPr/>
          <p:nvPr/>
        </p:nvPicPr>
        <p:blipFill>
          <a:blip r:embed="rId3"/>
          <a:stretch/>
        </p:blipFill>
        <p:spPr>
          <a:xfrm>
            <a:off x="3822480" y="1632240"/>
            <a:ext cx="6037920" cy="1775160"/>
          </a:xfrm>
          <a:prstGeom prst="rect">
            <a:avLst/>
          </a:prstGeom>
          <a:ln>
            <a:noFill/>
          </a:ln>
        </p:spPr>
      </p:pic>
      <p:pic>
        <p:nvPicPr>
          <p:cNvPr id="118" name="Imagem 7"/>
          <p:cNvPicPr/>
          <p:nvPr/>
        </p:nvPicPr>
        <p:blipFill>
          <a:blip r:embed="rId4"/>
          <a:stretch/>
        </p:blipFill>
        <p:spPr>
          <a:xfrm>
            <a:off x="2583360" y="3731760"/>
            <a:ext cx="4399560" cy="770400"/>
          </a:xfrm>
          <a:prstGeom prst="rect">
            <a:avLst/>
          </a:prstGeom>
          <a:ln>
            <a:noFill/>
          </a:ln>
        </p:spPr>
      </p:pic>
      <p:pic>
        <p:nvPicPr>
          <p:cNvPr id="119" name="Picture 6"/>
          <p:cNvPicPr/>
          <p:nvPr/>
        </p:nvPicPr>
        <p:blipFill>
          <a:blip r:embed="rId5"/>
          <a:stretch/>
        </p:blipFill>
        <p:spPr>
          <a:xfrm>
            <a:off x="1712520" y="4727160"/>
            <a:ext cx="6141240" cy="184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strike="noStrike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Projeto disponível em: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77160" y="19303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000">
              <a:lnSpc>
                <a:spcPct val="100000"/>
              </a:lnSpc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1800" u="sng" strike="noStrike" spc="-1">
                <a:solidFill>
                  <a:srgbClr val="FFB838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https://github.com/michaelrbk/iStalker/</a:t>
            </a:r>
            <a:endParaRPr/>
          </a:p>
        </p:txBody>
      </p:sp>
      <p:pic>
        <p:nvPicPr>
          <p:cNvPr id="122" name="Picture 2"/>
          <p:cNvPicPr/>
          <p:nvPr/>
        </p:nvPicPr>
        <p:blipFill>
          <a:blip r:embed="rId2"/>
          <a:stretch/>
        </p:blipFill>
        <p:spPr>
          <a:xfrm>
            <a:off x="5461560" y="2734560"/>
            <a:ext cx="3407400" cy="22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31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DejaVu Sans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RioTour</dc:title>
  <dc:creator>Márcio Gabriel</dc:creator>
  <cp:lastModifiedBy>Márcio Gabriel</cp:lastModifiedBy>
  <cp:revision>19</cp:revision>
  <dcterms:created xsi:type="dcterms:W3CDTF">2015-03-31T21:45:17Z</dcterms:created>
  <dcterms:modified xsi:type="dcterms:W3CDTF">2015-09-23T23:28:28Z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