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73" r:id="rId2"/>
    <p:sldId id="258" r:id="rId3"/>
    <p:sldId id="279" r:id="rId4"/>
    <p:sldId id="259" r:id="rId5"/>
    <p:sldId id="260" r:id="rId6"/>
    <p:sldId id="274" r:id="rId7"/>
    <p:sldId id="261" r:id="rId8"/>
    <p:sldId id="262" r:id="rId9"/>
    <p:sldId id="286" r:id="rId10"/>
    <p:sldId id="263" r:id="rId11"/>
    <p:sldId id="275" r:id="rId12"/>
    <p:sldId id="264" r:id="rId13"/>
    <p:sldId id="265" r:id="rId14"/>
    <p:sldId id="290" r:id="rId15"/>
    <p:sldId id="266" r:id="rId16"/>
    <p:sldId id="280" r:id="rId17"/>
    <p:sldId id="267" r:id="rId18"/>
    <p:sldId id="282" r:id="rId19"/>
    <p:sldId id="283" r:id="rId20"/>
    <p:sldId id="284" r:id="rId21"/>
    <p:sldId id="285" r:id="rId22"/>
    <p:sldId id="268" r:id="rId23"/>
    <p:sldId id="291" r:id="rId24"/>
    <p:sldId id="276" r:id="rId25"/>
    <p:sldId id="287" r:id="rId26"/>
    <p:sldId id="277" r:id="rId27"/>
    <p:sldId id="288" r:id="rId28"/>
    <p:sldId id="278" r:id="rId29"/>
    <p:sldId id="289" r:id="rId30"/>
    <p:sldId id="269" r:id="rId31"/>
    <p:sldId id="270" r:id="rId32"/>
    <p:sldId id="271" r:id="rId33"/>
    <p:sldId id="272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181818-C34F-4B7B-9865-7AFAB32BD584}" type="datetimeFigureOut">
              <a:rPr lang="pt-BR" smtClean="0"/>
              <a:t>05/12/2012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E441B5-CD53-4CFD-8A74-108C16212A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88" y="77747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PONTIFÍCIA UNIVERSIDADE CATÓLICA DO RIO GRANDE DO SUL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FACULDADE DE INFORMÁTICA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CURSO DE BACHARELADO EM SISTEMAS DE INFORMAÇÃO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34888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SEE YOU RUNNER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UMA FERRAMENTA PARA ACOMPANHAMENTO DO DESEMPENHO DE CORREDORES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28" y="397092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Márcio Luis Soster Arrosi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Marcos Michel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Nunes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Borba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497" y="5205216"/>
            <a:ext cx="54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Orientador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Prof. Dr.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Alfio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Ricardo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Brito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Martini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5836" y="60990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PORTO ALEGRE, 2012.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1" y="2427260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8760"/>
            <a:ext cx="6400800" cy="7200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Arquitetura do Aplicativo: MVVM</a:t>
            </a:r>
          </a:p>
          <a:p>
            <a:pPr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611977"/>
            <a:ext cx="843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 DE ELABORAÇÃO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2"/>
          <p:cNvPicPr/>
          <p:nvPr/>
        </p:nvPicPr>
        <p:blipFill>
          <a:blip r:embed="rId3" cstate="print"/>
          <a:srcRect l="2121" t="31289" r="1958" b="24846"/>
          <a:stretch>
            <a:fillRect/>
          </a:stretch>
        </p:blipFill>
        <p:spPr bwMode="auto">
          <a:xfrm>
            <a:off x="1771650" y="2412628"/>
            <a:ext cx="5600700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7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8760"/>
            <a:ext cx="6400800" cy="7200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611977"/>
            <a:ext cx="843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 DE CONSTRUÇÃO E ELABORAÇÃO 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1" y="1119229"/>
            <a:ext cx="7353399" cy="5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6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8760"/>
            <a:ext cx="6400800" cy="7200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Arquitetura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 Website: MVC</a:t>
            </a: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11977"/>
            <a:ext cx="843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 DE CONSTRUÇÃO E ELABORAÇÃO 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1" y="1813948"/>
            <a:ext cx="7388553" cy="481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8760"/>
            <a:ext cx="6400800" cy="7200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Integração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Webservice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7" y="1182593"/>
            <a:ext cx="8484664" cy="543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0330" y="620688"/>
            <a:ext cx="8583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 DE CONSTRUÇÃO E ELABORAÇÃO 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70" y="5662544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848"/>
            <a:ext cx="7016824" cy="390676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que é esta fase?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Ajustes finais</a:t>
            </a:r>
            <a:endParaRPr lang="pt-BR" sz="19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Transição do desenvolvimento para produção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latin typeface="Arial" pitchFamily="34" charset="0"/>
                <a:cs typeface="Arial" pitchFamily="34" charset="0"/>
              </a:rPr>
              <a:t>Testes</a:t>
            </a:r>
          </a:p>
          <a:p>
            <a:pPr marL="667512" lvl="2" indent="0">
              <a:buNone/>
            </a:pPr>
            <a:endParaRPr lang="pt-BR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Como foi realizada?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Testes práticos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latin typeface="Arial" pitchFamily="34" charset="0"/>
                <a:cs typeface="Arial" pitchFamily="34" charset="0"/>
              </a:rPr>
              <a:t>Feedback do orientador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latin typeface="Arial" pitchFamily="34" charset="0"/>
                <a:cs typeface="Arial" pitchFamily="34" charset="0"/>
              </a:rPr>
              <a:t>Deploy semanal</a:t>
            </a:r>
            <a:endParaRPr lang="pt-BR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 typeface="Arial" charset="0"/>
              <a:buChar char="•"/>
            </a:pPr>
            <a:endParaRPr lang="en-US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611977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 DE TRANSIÇÃO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11977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2" y="1196752"/>
            <a:ext cx="7927739" cy="438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0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484784"/>
            <a:ext cx="4543698" cy="427439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iews</a:t>
            </a: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Cálculo de métricas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Dificuldades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6664"/>
            <a:ext cx="2607561" cy="484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6056" y="1844824"/>
            <a:ext cx="3528392" cy="2776160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Necessidade de uma model reduzida para apresentação dos percurso.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7" y="1749758"/>
            <a:ext cx="2248644" cy="423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47944"/>
            <a:ext cx="2265898" cy="423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146264"/>
            <a:ext cx="6400800" cy="3474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    Tela de Apresentação Inicial</a:t>
            </a:r>
          </a:p>
          <a:p>
            <a:pPr marL="45720" indent="0">
              <a:buFont typeface="Wingdings 2"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491880" y="1809262"/>
            <a:ext cx="5112568" cy="4515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Uso do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plugin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externo Silverlight Toolkit fornecido pela própria Microsoft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146264"/>
            <a:ext cx="6400800" cy="482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    Configurando o aplicativo</a:t>
            </a:r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9262"/>
            <a:ext cx="2676753" cy="4793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7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55976" y="1749757"/>
            <a:ext cx="4320480" cy="4479776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API </a:t>
            </a:r>
            <a:r>
              <a:rPr lang="pt-BR" sz="2000" i="1" dirty="0" err="1" smtClean="0"/>
              <a:t>Location</a:t>
            </a:r>
            <a:endParaRPr lang="pt-BR" sz="2000" dirty="0"/>
          </a:p>
          <a:p>
            <a:pPr lvl="1"/>
            <a:r>
              <a:rPr lang="pt-BR" sz="1800" i="1" dirty="0" err="1"/>
              <a:t>GeoCoordinateWatcher</a:t>
            </a:r>
            <a:r>
              <a:rPr lang="pt-BR" sz="1800" i="1" dirty="0"/>
              <a:t> </a:t>
            </a:r>
            <a:endParaRPr lang="pt-BR" sz="1800" i="1" dirty="0" smtClean="0"/>
          </a:p>
          <a:p>
            <a:pPr lvl="1"/>
            <a:r>
              <a:rPr lang="pt-BR" sz="1800" i="1" dirty="0" err="1" smtClean="0"/>
              <a:t>GeoCoordinate</a:t>
            </a:r>
            <a:endParaRPr lang="pt-BR" sz="1800" i="1" dirty="0"/>
          </a:p>
          <a:p>
            <a:pPr marL="27432" indent="0">
              <a:buNone/>
            </a:pPr>
            <a:endParaRPr lang="pt-BR" sz="2000" i="1" dirty="0"/>
          </a:p>
          <a:p>
            <a:pPr marL="370332" indent="-342900"/>
            <a:r>
              <a:rPr lang="pt-BR" sz="2000" dirty="0"/>
              <a:t>Evento </a:t>
            </a:r>
            <a:r>
              <a:rPr lang="pt-BR" sz="2000" i="1" dirty="0" err="1" smtClean="0"/>
              <a:t>PositionChanged</a:t>
            </a:r>
            <a:endParaRPr lang="pt-BR" sz="2000" i="1" dirty="0" smtClean="0"/>
          </a:p>
          <a:p>
            <a:pPr marL="736092" lvl="1" indent="-342900"/>
            <a:r>
              <a:rPr lang="pt-BR" sz="1800" i="1" dirty="0" err="1"/>
              <a:t>CalculaApresentacao</a:t>
            </a:r>
            <a:r>
              <a:rPr lang="pt-BR" sz="1800" i="1" dirty="0" smtClean="0"/>
              <a:t>()</a:t>
            </a:r>
          </a:p>
          <a:p>
            <a:pPr marL="27432" indent="0">
              <a:buNone/>
            </a:pPr>
            <a:endParaRPr lang="pt-BR" sz="2000" i="1" dirty="0"/>
          </a:p>
          <a:p>
            <a:pPr marL="370332" indent="-342900"/>
            <a:r>
              <a:rPr lang="pt-BR" sz="2000" i="1" dirty="0" err="1" smtClean="0"/>
              <a:t>MetricsViewModel</a:t>
            </a:r>
            <a:endParaRPr lang="pt-BR" sz="2000" i="1" dirty="0" smtClean="0"/>
          </a:p>
          <a:p>
            <a:pPr marL="736092" lvl="1" indent="-342900"/>
            <a:r>
              <a:rPr lang="pt-BR" sz="1800" i="1" dirty="0" err="1"/>
              <a:t>NovoPercursoService</a:t>
            </a:r>
            <a:r>
              <a:rPr lang="pt-BR" sz="1800" i="1" dirty="0" smtClean="0"/>
              <a:t>()  </a:t>
            </a:r>
          </a:p>
          <a:p>
            <a:pPr marL="736092" lvl="1" indent="-342900"/>
            <a:r>
              <a:rPr lang="pt-BR" sz="1800" i="1" dirty="0" err="1"/>
              <a:t>service_NovoPercursoCompleted</a:t>
            </a:r>
            <a:r>
              <a:rPr lang="pt-BR" sz="1800" i="1" dirty="0" smtClean="0"/>
              <a:t>()</a:t>
            </a:r>
          </a:p>
          <a:p>
            <a:pPr marL="736092" lvl="1" indent="-342900"/>
            <a:r>
              <a:rPr lang="pt-BR" sz="1800" i="1" dirty="0" err="1" smtClean="0"/>
              <a:t>AdicionaPontosService</a:t>
            </a:r>
            <a:r>
              <a:rPr lang="pt-BR" sz="1800" i="1" dirty="0" smtClean="0"/>
              <a:t>()</a:t>
            </a:r>
          </a:p>
          <a:p>
            <a:pPr marL="370332" indent="-342900"/>
            <a:endParaRPr lang="pt-BR" sz="2000" dirty="0" smtClean="0"/>
          </a:p>
          <a:p>
            <a:pPr marL="370332" indent="-342900"/>
            <a:r>
              <a:rPr lang="pt-BR" sz="2000" i="1" dirty="0" err="1" smtClean="0"/>
              <a:t>PhoneApplicationService</a:t>
            </a:r>
            <a:endParaRPr lang="pt-BR" sz="2000" i="1" dirty="0"/>
          </a:p>
          <a:p>
            <a:pPr marL="370332" indent="-342900"/>
            <a:endParaRPr lang="pt-BR" sz="2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146264"/>
            <a:ext cx="6368752" cy="6034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     Coletando Métricas</a:t>
            </a:r>
          </a:p>
          <a:p>
            <a:pPr marL="45720" indent="0">
              <a:buFont typeface="Wingdings 2"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5" y="1738540"/>
            <a:ext cx="2131205" cy="385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75" y="1738540"/>
            <a:ext cx="2080725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3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268760"/>
            <a:ext cx="8280920" cy="525658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JUSTIFICATIVA: 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Smartphones: </a:t>
            </a:r>
          </a:p>
          <a:p>
            <a:pPr lvl="1" algn="just"/>
            <a:r>
              <a:rPr lang="pt-BR" sz="22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udança de hábitos </a:t>
            </a:r>
          </a:p>
          <a:p>
            <a:pPr lvl="1" algn="just"/>
            <a:r>
              <a:rPr lang="pt-BR" sz="2200" dirty="0" smtClean="0">
                <a:latin typeface="Arial" pitchFamily="34" charset="0"/>
                <a:cs typeface="Arial" pitchFamily="34" charset="0"/>
              </a:rPr>
              <a:t>Custo x beneficio</a:t>
            </a:r>
          </a:p>
          <a:p>
            <a:pPr lvl="1" algn="just"/>
            <a:r>
              <a:rPr lang="pt-BR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Facilidades na vida dos indivíduos</a:t>
            </a:r>
          </a:p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Corrida de rua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Tecnologia aliada ao esporte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9692" y="6206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491880" y="1809262"/>
            <a:ext cx="5112568" cy="4515338"/>
          </a:xfrm>
        </p:spPr>
        <p:txBody>
          <a:bodyPr>
            <a:normAutofit/>
          </a:bodyPr>
          <a:lstStyle/>
          <a:p>
            <a:r>
              <a:rPr lang="pt-BR" sz="2000" i="1" dirty="0" err="1" smtClean="0"/>
              <a:t>AplicationBar</a:t>
            </a:r>
            <a:endParaRPr lang="pt-BR" sz="2000" i="1" dirty="0" smtClean="0"/>
          </a:p>
          <a:p>
            <a:endParaRPr lang="pt-BR" sz="2000" dirty="0"/>
          </a:p>
          <a:p>
            <a:r>
              <a:rPr lang="pt-BR" sz="2000" i="1" dirty="0" err="1"/>
              <a:t>AtualizaPercursoServico</a:t>
            </a:r>
            <a:r>
              <a:rPr lang="pt-BR" sz="2000" i="1" dirty="0"/>
              <a:t>()</a:t>
            </a:r>
          </a:p>
          <a:p>
            <a:endParaRPr lang="pt-BR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146264"/>
            <a:ext cx="6400800" cy="482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    	       Percurso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0" y="1700808"/>
            <a:ext cx="259854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7704856" cy="390676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Conversão de metros para quilômetros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Ritmo 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SegDecorridos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/Distancia; seg.</a:t>
            </a:r>
          </a:p>
          <a:p>
            <a:pPr>
              <a:buFont typeface="Arial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Calorias =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mets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ativ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Kg)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x (duração / 60 min)</a:t>
            </a:r>
          </a:p>
          <a:p>
            <a:pPr lvl="1">
              <a:buFont typeface="Arial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Corrida – 12 Km/h 0,207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Dificuldades</a:t>
            </a:r>
          </a:p>
          <a:p>
            <a:pPr lvl="1">
              <a:buFont typeface="Arial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MVVM, Formulas,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ListPicker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 APLICATIVO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146264"/>
            <a:ext cx="6400800" cy="482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        Cálculos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10648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727684" y="1268760"/>
            <a:ext cx="5796644" cy="49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4864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Acompanhamento em tempo real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Históricos de percursos</a:t>
            </a:r>
          </a:p>
          <a:p>
            <a:pPr marL="45720" indent="0">
              <a:buNone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Administração dos percursos 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Desenvolvimento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4520"/>
            <a:ext cx="6400800" cy="347472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Acompanhamento em tempo real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 Bing Maps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Consultas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AJAX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Atualização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tempo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Coleção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coordenadas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Conversão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dados (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métrico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/imperial)</a:t>
            </a:r>
            <a:endParaRPr lang="pt-BR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6264"/>
            <a:ext cx="6400800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Acompanhamento em tempo real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628799"/>
            <a:ext cx="8439325" cy="4989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114520"/>
            <a:ext cx="6400800" cy="347472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Históricos de percursos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Interpretação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dos dados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Detalhes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percurso</a:t>
            </a:r>
            <a:endParaRPr lang="en-US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API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Gráficos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Highcharts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Consulta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tempo</a:t>
            </a:r>
            <a:endParaRPr lang="pt-BR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80728"/>
            <a:ext cx="6400800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Históricos de percursos</a:t>
            </a: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t="10164" r="21962"/>
          <a:stretch/>
        </p:blipFill>
        <p:spPr bwMode="auto">
          <a:xfrm>
            <a:off x="471774" y="1484785"/>
            <a:ext cx="8291079" cy="519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0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568" y="1844824"/>
            <a:ext cx="6400800" cy="347472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Administração dos percursos 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Edição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dos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percursos</a:t>
            </a:r>
            <a:endParaRPr lang="en-US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Exclusão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percursos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CRUD</a:t>
            </a:r>
            <a:endParaRPr lang="pt-BR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568" y="1133455"/>
            <a:ext cx="6400800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Administração dos percursos 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2" y="1587472"/>
            <a:ext cx="7709217" cy="38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268760"/>
            <a:ext cx="828092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OBJETIVO: </a:t>
            </a:r>
          </a:p>
          <a:p>
            <a:pPr lvl="1" algn="just"/>
            <a:r>
              <a:rPr lang="pt-BR" sz="2200" dirty="0" smtClean="0">
                <a:latin typeface="Arial" pitchFamily="34" charset="0"/>
                <a:cs typeface="Arial" pitchFamily="34" charset="0"/>
              </a:rPr>
              <a:t>Desenvolver um sistema se utilizando das melhores práticas para o desenvolvimento de software.</a:t>
            </a:r>
          </a:p>
          <a:p>
            <a:pPr lvl="1" algn="just"/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200" dirty="0" smtClean="0">
                <a:latin typeface="Arial" pitchFamily="34" charset="0"/>
                <a:cs typeface="Arial" pitchFamily="34" charset="0"/>
              </a:rPr>
              <a:t>Melhor explorar os recursos oferecidos atualmente.</a:t>
            </a:r>
          </a:p>
          <a:p>
            <a:pPr lvl="1" algn="just"/>
            <a:endParaRPr lang="pt-BR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200" dirty="0" smtClean="0">
                <a:latin typeface="Arial" pitchFamily="34" charset="0"/>
                <a:cs typeface="Arial" pitchFamily="34" charset="0"/>
              </a:rPr>
              <a:t>Prover com nosso aplicativo uma forma inovadora, de acompanhar o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desenpenho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 de corredores.</a:t>
            </a:r>
            <a:endParaRPr lang="pt-BR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9692" y="6206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568" y="1700808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Comunicação com o celular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Interação com a base de dados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WCF – Windows 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Comunication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Foundation</a:t>
            </a:r>
          </a:p>
          <a:p>
            <a:pPr marL="45720" indent="0">
              <a:buNone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88620" indent="-342900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Dificuldade com ambiente de produção</a:t>
            </a: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SERVIÇO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39" y="1916832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Amazon EC2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Banco de dados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Escalável 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Características contratadas</a:t>
            </a:r>
          </a:p>
          <a:p>
            <a:pPr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INFRAESTRUTURA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8840"/>
            <a:ext cx="6400800" cy="273630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Acréscimo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rofissional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Satisfação em utilizar grande partes dos conceitos apresentados durante o curso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Futuros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esenvolvimentos</a:t>
            </a:r>
          </a:p>
          <a:p>
            <a:pPr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552" y="2852936"/>
            <a:ext cx="6400800" cy="223224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85293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OBRIGADO!</a:t>
            </a:r>
            <a:endParaRPr lang="pt-BR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7" y="4437112"/>
            <a:ext cx="807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Site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http://54.232.124.146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Fontes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https://tcc-see-you-runner.googlecode.com/svn/trunk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068338"/>
            <a:ext cx="6762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9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60432" cy="4857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que é?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 um aplicativo para  auxiliar atletas e treinadores.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que serve?</a:t>
            </a:r>
          </a:p>
          <a:p>
            <a:pPr lvl="1">
              <a:buFont typeface="Arial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avaliação e acompanhamento de desempenho de corredores. 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Métricas de desempenho</a:t>
            </a:r>
          </a:p>
          <a:p>
            <a:pPr lvl="1">
              <a:buFont typeface="Arial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Distância, Velocidades, Ritmo, Calorias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..</a:t>
            </a:r>
            <a:r>
              <a:rPr lang="pt-BR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" indent="0">
              <a:buNone/>
            </a:pPr>
            <a:r>
              <a:rPr lang="pt-BR" dirty="0" smtClean="0"/>
              <a:t> </a:t>
            </a:r>
          </a:p>
          <a:p>
            <a:pPr marL="45720" indent="0">
              <a:buNone/>
            </a:pPr>
            <a:endParaRPr lang="pt-BR" dirty="0" smtClean="0"/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611977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SEE YOU RUNNER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678" y="2016550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Endomondo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Sports Tracker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Nike +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Runkeeper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 Tracks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Sports Tracker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Medida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Certa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612" y="61197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APLICATIVOS RELACIONADOS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6946"/>
              </p:ext>
            </p:extLst>
          </p:nvPr>
        </p:nvGraphicFramePr>
        <p:xfrm>
          <a:off x="323526" y="1412776"/>
          <a:ext cx="8496946" cy="3795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0033"/>
                <a:gridCol w="595861"/>
                <a:gridCol w="804710"/>
                <a:gridCol w="721806"/>
                <a:gridCol w="648072"/>
                <a:gridCol w="922454"/>
                <a:gridCol w="733730"/>
                <a:gridCol w="936104"/>
                <a:gridCol w="1584176"/>
              </a:tblGrid>
              <a:tr h="473152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APLICATIVO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VELOCIDADE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CONTROLE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ALTITUDE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Times New Roman"/>
                          <a:ea typeface="Times New Roman"/>
                        </a:rPr>
                        <a:t>ACOMPANHAMENTO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  <a:tr h="72038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MÁXIMA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MÉDIA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CALORIAS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RITMO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MÍNIMA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MÁXIMA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DIFERENÇA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Times New Roman"/>
                          <a:ea typeface="Times New Roman"/>
                        </a:rPr>
                        <a:t>TEMPO REAL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4731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ENDOMONDO 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  <a:tr h="2365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 NIKE+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  <a:tr h="4731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RUNKEEPER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  <a:tr h="4731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MY TRACKS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  <a:tr h="4731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SPORTS TRACKER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  <a:tr h="4731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SEE YOU RUNNER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Times New Roman"/>
                          <a:ea typeface="Times New Roman"/>
                        </a:rPr>
                        <a:t>           X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193" marR="35193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9612" y="61197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APLICATIVOS RELACIONADOS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6840760" cy="453650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é?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Metodologia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desenvolvimento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Porque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escolhido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754380" lvl="1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auxiliar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documentação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planejamento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Iniciação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Elaboração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Construção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Transição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620" y="61197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RUP – Rational Unified Process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6400800" cy="46805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Documentos gerados;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latin typeface="Arial" pitchFamily="34" charset="0"/>
                <a:cs typeface="Arial" pitchFamily="34" charset="0"/>
              </a:rPr>
              <a:t>WBS, Plano de Projeto e Modelagens.</a:t>
            </a: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Escopo planejado;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latin typeface="Arial" pitchFamily="34" charset="0"/>
                <a:cs typeface="Arial" pitchFamily="34" charset="0"/>
              </a:rPr>
              <a:t>Facebook, </a:t>
            </a:r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Playlist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 de músicas, </a:t>
            </a:r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Login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Escopo desenvolvido;</a:t>
            </a:r>
          </a:p>
          <a:p>
            <a:pPr lvl="2"/>
            <a:r>
              <a:rPr lang="pt-BR" sz="1900" dirty="0" smtClean="0">
                <a:latin typeface="Arial" pitchFamily="34" charset="0"/>
                <a:cs typeface="Arial" pitchFamily="34" charset="0"/>
              </a:rPr>
              <a:t>Foco no objetivo do projeto.</a:t>
            </a: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Arquitetura definida;</a:t>
            </a:r>
          </a:p>
          <a:p>
            <a:pPr lvl="2"/>
            <a:r>
              <a:rPr lang="pt-BR" sz="1900" dirty="0" smtClean="0">
                <a:latin typeface="Arial" pitchFamily="34" charset="0"/>
                <a:cs typeface="Arial" pitchFamily="34" charset="0"/>
              </a:rPr>
              <a:t>MVC, MVVM</a:t>
            </a: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Dificuldades</a:t>
            </a:r>
          </a:p>
          <a:p>
            <a:pPr lvl="2">
              <a:buFont typeface="Arial" charset="0"/>
              <a:buChar char="•"/>
            </a:pPr>
            <a:r>
              <a:rPr lang="pt-BR" sz="1900" dirty="0" smtClean="0">
                <a:latin typeface="Arial" pitchFamily="34" charset="0"/>
                <a:cs typeface="Arial" pitchFamily="34" charset="0"/>
              </a:rPr>
              <a:t>Definir escopo inicial.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76470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FASES DE INICIAÇÃO E ELABORAÇÃO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488832" cy="4968552"/>
          </a:xfrm>
        </p:spPr>
        <p:txBody>
          <a:bodyPr>
            <a:normAutofit/>
          </a:bodyPr>
          <a:lstStyle/>
          <a:p>
            <a:pPr lvl="1"/>
            <a:r>
              <a:rPr lang="pt-BR" cap="all" dirty="0" smtClean="0">
                <a:latin typeface="Arial" pitchFamily="34" charset="0"/>
                <a:cs typeface="Arial" pitchFamily="34" charset="0"/>
              </a:rPr>
              <a:t>Infra estrutura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pt-BR" sz="2000" dirty="0" smtClean="0">
                <a:latin typeface="Arial" pitchFamily="34" charset="0"/>
                <a:cs typeface="Arial" pitchFamily="34" charset="0"/>
              </a:rPr>
              <a:t>Sistema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operacional: Windows Phone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7.5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pt-BR" sz="2000" dirty="0" smtClean="0">
                <a:latin typeface="Arial" pitchFamily="34" charset="0"/>
                <a:cs typeface="Arial" pitchFamily="34" charset="0"/>
              </a:rPr>
              <a:t>Banco de dados: MSSQL Server 2008</a:t>
            </a:r>
          </a:p>
          <a:p>
            <a:pPr lvl="2"/>
            <a:r>
              <a:rPr lang="pt-BR" sz="2000" dirty="0" smtClean="0">
                <a:latin typeface="Arial" pitchFamily="34" charset="0"/>
                <a:cs typeface="Arial" pitchFamily="34" charset="0"/>
              </a:rPr>
              <a:t>Framework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.Net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(C# e Silverlight, WCF,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ASP.Net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pt-BR" sz="2000" dirty="0">
                <a:latin typeface="Arial" pitchFamily="34" charset="0"/>
                <a:cs typeface="Arial" pitchFamily="34" charset="0"/>
              </a:rPr>
              <a:t>Servidor de aplicação: IIS Amazon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EC2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FERRAMENTAS</a:t>
            </a:r>
            <a:endParaRPr lang="pt-BR" dirty="0"/>
          </a:p>
          <a:p>
            <a:pPr lvl="2"/>
            <a:r>
              <a:rPr lang="pt-BR" sz="2000" dirty="0"/>
              <a:t>Visual Studio 2010 </a:t>
            </a:r>
            <a:r>
              <a:rPr lang="pt-BR" sz="2000" dirty="0" err="1"/>
              <a:t>Ultimate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Repositório do Google </a:t>
            </a:r>
            <a:r>
              <a:rPr lang="pt-BR" sz="2000" dirty="0" err="1"/>
              <a:t>Code</a:t>
            </a:r>
            <a:r>
              <a:rPr lang="pt-BR" sz="2000" dirty="0"/>
              <a:t>;	</a:t>
            </a:r>
          </a:p>
          <a:p>
            <a:pPr lvl="2"/>
            <a:r>
              <a:rPr lang="pt-BR" sz="2000" dirty="0" err="1"/>
              <a:t>Tortoise</a:t>
            </a:r>
            <a:r>
              <a:rPr lang="pt-BR" sz="2000" dirty="0"/>
              <a:t> SVN;</a:t>
            </a:r>
          </a:p>
          <a:p>
            <a:pPr lvl="2"/>
            <a:r>
              <a:rPr lang="pt-BR" sz="2000" dirty="0" err="1"/>
              <a:t>AnkhSVN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Pacote MS Office;</a:t>
            </a:r>
          </a:p>
          <a:p>
            <a:pPr lvl="2">
              <a:buFont typeface="Arial" charset="0"/>
              <a:buChar char="•"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76470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FASES DE INICIAÇÃO E ELABORAÇÃO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Faculdade\Trabalho de Conclusão de Curso - TCC\Projeto - TC1\SeeYouTest\SeeYouSite\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59178"/>
            <a:ext cx="1022501" cy="8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</TotalTime>
  <Words>668</Words>
  <Application>Microsoft Office PowerPoint</Application>
  <PresentationFormat>Apresentação na tela (4:3)</PresentationFormat>
  <Paragraphs>286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Flow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</dc:creator>
  <cp:lastModifiedBy>Sonic</cp:lastModifiedBy>
  <cp:revision>85</cp:revision>
  <dcterms:created xsi:type="dcterms:W3CDTF">2012-12-01T22:36:14Z</dcterms:created>
  <dcterms:modified xsi:type="dcterms:W3CDTF">2012-12-06T01:09:32Z</dcterms:modified>
</cp:coreProperties>
</file>