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.fntdata"/><Relationship Id="rId6" Type="http://schemas.openxmlformats.org/officeDocument/2006/relationships/slide" Target="slides/slide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30d054529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30d054529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30d054529_0_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30d054529_0_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30d054529_0_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30d054529_0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30d054529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30d054529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30d054529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30d054529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30d054529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30d054529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30d054529_0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30d054529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30d054529_0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30d054529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30d054529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30d054529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30d054529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30d054529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30d054529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30d054529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Gerenciamento de Projeto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28600" y="41209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Nome: Marcio José Moraes Macedo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Formação de Engenharia de dados - Growdev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Professor/Orientador: T</a:t>
            </a:r>
            <a:r>
              <a:rPr lang="pt-BR"/>
              <a:t>auã Fagundes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500"/>
              <a:t>Desafios Enfrentados</a:t>
            </a:r>
            <a:endParaRPr sz="4000"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28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Paginação dos Dados: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chemeClr val="dk1"/>
                </a:solidFill>
              </a:rPr>
              <a:t>Lidar com a limitação da API (no caso da API grátis) e controlar as múltiplas requisições para grandes volumes de dados.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Processamento de grandes volumes: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chemeClr val="dk1"/>
                </a:solidFill>
              </a:rPr>
              <a:t>Uso de Spark para processar e armazenar eficientemente os dados coletados.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5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500"/>
              <a:t>C</a:t>
            </a:r>
            <a:r>
              <a:rPr b="1" lang="pt-BR" sz="2500"/>
              <a:t>onclusões</a:t>
            </a:r>
            <a:endParaRPr sz="2500"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Conclusões: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chemeClr val="dk1"/>
                </a:solidFill>
              </a:rPr>
              <a:t>A automação facilita a coleta e processamento de grandes volumes de dados.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chemeClr val="dk1"/>
                </a:solidFill>
              </a:rPr>
              <a:t>O uso de Spark permite o processamento eficiente e o armazenamento estruturado.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890375"/>
            <a:ext cx="8520600" cy="3678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					</a:t>
            </a:r>
            <a:r>
              <a:rPr lang="pt-BR" sz="4000"/>
              <a:t>Obrigado!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642000" y="396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O time de Marketing da Xbox Games Studios é encarregado de gerenciar campanhas realizadas com seus influencers no Instagram. Para garantir que essas campanhas alcancem o máximo impacto, é essencial que a equipe tenha a capacidade de monitorar e analisar as métricas de desempenho dos perfis que são patrocinados. Isso envolve acompanhar indicadores como engajamento, crescimento de seguidores e identificar quais tipos de conteúdo geram maior interação, entre outros dados relevantes.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Metas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</a:rPr>
              <a:t>Queremos identificar quais influencers e tipos de conteúdo geram maior engajamento e crescimento de seguidores para maximizar o impacto das campanhas de marketing.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</a:rPr>
              <a:t>A análise deve apoiar o aumento da visibilidade da marca, otimização do ROI das campanhas com influencers e a melhoria do engajamento com o público-alvo no Instagram.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</a:rPr>
              <a:t>Alcançamos o objetivo se observarmos um aumento consistente nas métricas-chave, como engajamento, crescimento de seguidores e ROI das campanhas.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</a:rPr>
              <a:t>Podemos medir o sucesso através de KPIs como taxa de engajamento, número de novos seguidores, alcance das postagens, e a relação custo-benefício das campanhas (ROI).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Objetivo Geral: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Coletar dados de postagens e comentários do Instagram automaticamente, processá-los e armazená-los em um formato estruturado para análises futuras. Sabendo da sua média de conteúdos e interações com seus seguidores.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Subtópicos: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Obtenção de postagens de um influenciador específico.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Extração de comentários associados às postagens.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Armazenamento eficiente em um DataLake usando Spark.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Ferramentas Utilizadas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Python:</a:t>
            </a:r>
            <a:r>
              <a:rPr lang="pt-BR" sz="1600">
                <a:solidFill>
                  <a:schemeClr val="dk1"/>
                </a:solidFill>
              </a:rPr>
              <a:t> Para fazer requisições à API do Instagram e processar os dados.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Spark:</a:t>
            </a:r>
            <a:r>
              <a:rPr lang="pt-BR" sz="1600">
                <a:solidFill>
                  <a:schemeClr val="dk1"/>
                </a:solidFill>
              </a:rPr>
              <a:t> Para criar e gerenciar os DataFrames de postagens e comentários.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API do Instagram:</a:t>
            </a:r>
            <a:r>
              <a:rPr lang="pt-BR" sz="1600">
                <a:solidFill>
                  <a:schemeClr val="dk1"/>
                </a:solidFill>
              </a:rPr>
              <a:t> Para acessar dados de postagens e comentários.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Parquet:</a:t>
            </a:r>
            <a:r>
              <a:rPr lang="pt-BR" sz="1600">
                <a:solidFill>
                  <a:schemeClr val="dk1"/>
                </a:solidFill>
              </a:rPr>
              <a:t> Para salvar os dados processados de maneira eficiente.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É mais pratico usar uma API paga, pois o instagram bloqueia contas por causa da quantidade de requests utilizados por um webscraping.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do Processo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pt-BR" sz="1600">
                <a:solidFill>
                  <a:schemeClr val="dk1"/>
                </a:solidFill>
              </a:rPr>
              <a:t>Requisição das Postagens: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chemeClr val="dk1"/>
                </a:solidFill>
              </a:rPr>
              <a:t>Coleta de postagens de um usuário específico com informações como: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pt-BR" sz="1600">
                <a:solidFill>
                  <a:schemeClr val="dk1"/>
                </a:solidFill>
              </a:rPr>
              <a:t>Código da postagem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pt-BR" sz="1600">
                <a:solidFill>
                  <a:schemeClr val="dk1"/>
                </a:solidFill>
              </a:rPr>
              <a:t>Marcados, curtidas e comentários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pt-BR" sz="1600">
                <a:solidFill>
                  <a:schemeClr val="dk1"/>
                </a:solidFill>
              </a:rPr>
              <a:t>Produto e tipo de conteúdo</a:t>
            </a:r>
            <a:endParaRPr sz="16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pt-BR" sz="1600">
                <a:solidFill>
                  <a:schemeClr val="dk1"/>
                </a:solidFill>
              </a:rPr>
              <a:t>Requisição de Comentários: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chemeClr val="dk1"/>
                </a:solidFill>
              </a:rPr>
              <a:t>Obtenção dos comentários de cada postagem, com: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pt-BR" sz="1600">
                <a:solidFill>
                  <a:schemeClr val="dk1"/>
                </a:solidFill>
              </a:rPr>
              <a:t>ID do comentário, usuário, texto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pt-BR" sz="1600">
                <a:solidFill>
                  <a:schemeClr val="dk1"/>
                </a:solidFill>
              </a:rPr>
              <a:t>Quantidade de curtidas e respostas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500"/>
              <a:t>Fluxo do Código - Postagens</a:t>
            </a:r>
            <a:endParaRPr sz="4000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Funções principais: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fetch_posts</a:t>
            </a:r>
            <a:r>
              <a:rPr lang="pt-BR" sz="1600">
                <a:solidFill>
                  <a:schemeClr val="dk1"/>
                </a:solidFill>
              </a:rPr>
              <a:t>: Coleta postagens de um usuário.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process_posts</a:t>
            </a:r>
            <a:r>
              <a:rPr lang="pt-BR" sz="1600">
                <a:solidFill>
                  <a:schemeClr val="dk1"/>
                </a:solidFill>
              </a:rPr>
              <a:t>: Processa cada postagem, extraindo campos importantes.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get_all_posts</a:t>
            </a:r>
            <a:r>
              <a:rPr lang="pt-BR" sz="1600">
                <a:solidFill>
                  <a:schemeClr val="dk1"/>
                </a:solidFill>
              </a:rPr>
              <a:t>: Faz o controle de paginação e processamento de múltiplas postagens.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Exemplo de Dados Extraídos: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chemeClr val="dk1"/>
                </a:solidFill>
              </a:rPr>
              <a:t>ID, timestamp, curtidas, tags de usuários, etc.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500"/>
              <a:t>Fluxo do Código - Comentários</a:t>
            </a:r>
            <a:endParaRPr sz="2500"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Funções principais: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fetch_comments</a:t>
            </a:r>
            <a:r>
              <a:rPr lang="pt-BR" sz="1600">
                <a:solidFill>
                  <a:schemeClr val="dk1"/>
                </a:solidFill>
              </a:rPr>
              <a:t>: Requisição para obter os comentários de uma postagem.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process_comments</a:t>
            </a:r>
            <a:r>
              <a:rPr lang="pt-BR" sz="1600">
                <a:solidFill>
                  <a:schemeClr val="dk1"/>
                </a:solidFill>
              </a:rPr>
              <a:t>: Processa os dados de cada comentário.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get_all_comments</a:t>
            </a:r>
            <a:r>
              <a:rPr lang="pt-BR" sz="1600">
                <a:solidFill>
                  <a:schemeClr val="dk1"/>
                </a:solidFill>
              </a:rPr>
              <a:t>: Controla o processo de coleta e paginação.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Exemplo de Dados Extraídos: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chemeClr val="dk1"/>
                </a:solidFill>
              </a:rPr>
              <a:t>Texto do comentário, curtidas, respostas, verificação de usuário.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500"/>
              <a:t>Armazenamento dos Dados</a:t>
            </a:r>
            <a:endParaRPr sz="4000"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Estrutura dos Dados no Spark: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chemeClr val="dk1"/>
                </a:solidFill>
              </a:rPr>
              <a:t>Criação de DataFrames com os dados das postagens e dos comentários.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pt-BR" sz="1600">
                <a:solidFill>
                  <a:schemeClr val="dk1"/>
                </a:solidFill>
              </a:rPr>
              <a:t>Schema dos DataFrames:</a:t>
            </a:r>
            <a:endParaRPr b="1"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pt-BR" sz="1600">
                <a:solidFill>
                  <a:schemeClr val="dk1"/>
                </a:solidFill>
              </a:rPr>
              <a:t>Campos como </a:t>
            </a:r>
            <a:r>
              <a:rPr lang="pt-BR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pt-BR" sz="1600">
                <a:solidFill>
                  <a:schemeClr val="dk1"/>
                </a:solidFill>
              </a:rPr>
              <a:t>, </a:t>
            </a:r>
            <a:r>
              <a:rPr lang="pt-BR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code</a:t>
            </a:r>
            <a:r>
              <a:rPr lang="pt-BR" sz="1600">
                <a:solidFill>
                  <a:schemeClr val="dk1"/>
                </a:solidFill>
              </a:rPr>
              <a:t>, </a:t>
            </a:r>
            <a:r>
              <a:rPr lang="pt-BR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timestamp</a:t>
            </a:r>
            <a:r>
              <a:rPr lang="pt-BR" sz="1600">
                <a:solidFill>
                  <a:schemeClr val="dk1"/>
                </a:solidFill>
              </a:rPr>
              <a:t>, </a:t>
            </a:r>
            <a:r>
              <a:rPr lang="pt-BR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like_count</a:t>
            </a:r>
            <a:r>
              <a:rPr lang="pt-BR" sz="1600">
                <a:solidFill>
                  <a:schemeClr val="dk1"/>
                </a:solidFill>
              </a:rPr>
              <a:t>, </a:t>
            </a:r>
            <a:r>
              <a:rPr lang="pt-BR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comment_count</a:t>
            </a:r>
            <a:r>
              <a:rPr lang="pt-BR" sz="1600">
                <a:solidFill>
                  <a:schemeClr val="dk1"/>
                </a:solidFill>
              </a:rPr>
              <a:t>, etc.,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Formato de Armazenamento: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chemeClr val="dk1"/>
                </a:solidFill>
              </a:rPr>
              <a:t>Dados salvos em formato </a:t>
            </a:r>
            <a:r>
              <a:rPr b="1" lang="pt-BR" sz="1600">
                <a:solidFill>
                  <a:schemeClr val="dk1"/>
                </a:solidFill>
              </a:rPr>
              <a:t>Parquet</a:t>
            </a:r>
            <a:r>
              <a:rPr lang="pt-BR" sz="1600">
                <a:solidFill>
                  <a:schemeClr val="dk1"/>
                </a:solidFill>
              </a:rPr>
              <a:t>, otimizando a leitura e processamento.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