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DFA5D1-52F0-4295-9A3A-BFDEE5298948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6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CB137-CCDB-4910-8651-8AA2B9F413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8D09B6-856B-4106-B8AE-B07D494EC6DC}">
      <dgm:prSet/>
      <dgm:spPr/>
      <dgm:t>
        <a:bodyPr/>
        <a:lstStyle/>
        <a:p>
          <a:r>
            <a:rPr lang="en-US" dirty="0"/>
            <a:t>The app manages:</a:t>
          </a:r>
        </a:p>
      </dgm:t>
    </dgm:pt>
    <dgm:pt modelId="{A45E54FC-803D-4DBD-B956-7A5CB6E41623}" type="parTrans" cxnId="{31218A34-5F87-4B67-8F1A-F38F5754C686}">
      <dgm:prSet/>
      <dgm:spPr/>
      <dgm:t>
        <a:bodyPr/>
        <a:lstStyle/>
        <a:p>
          <a:endParaRPr lang="en-US"/>
        </a:p>
      </dgm:t>
    </dgm:pt>
    <dgm:pt modelId="{F056F8DC-5056-4BCD-A1D0-AB5D48B9B144}" type="sibTrans" cxnId="{31218A34-5F87-4B67-8F1A-F38F5754C686}">
      <dgm:prSet/>
      <dgm:spPr/>
      <dgm:t>
        <a:bodyPr/>
        <a:lstStyle/>
        <a:p>
          <a:endParaRPr lang="en-US"/>
        </a:p>
      </dgm:t>
    </dgm:pt>
    <dgm:pt modelId="{83CDC48A-2F9E-43EE-A97E-C2AA80E0270F}">
      <dgm:prSet/>
      <dgm:spPr/>
      <dgm:t>
        <a:bodyPr/>
        <a:lstStyle/>
        <a:p>
          <a:r>
            <a:rPr lang="en-US"/>
            <a:t>Students, </a:t>
          </a:r>
        </a:p>
      </dgm:t>
    </dgm:pt>
    <dgm:pt modelId="{C5765142-FA1D-4027-A35B-56F9376FA774}" type="parTrans" cxnId="{176F4944-08BE-4D9A-9281-CC7FA2049AEE}">
      <dgm:prSet/>
      <dgm:spPr/>
      <dgm:t>
        <a:bodyPr/>
        <a:lstStyle/>
        <a:p>
          <a:endParaRPr lang="en-US"/>
        </a:p>
      </dgm:t>
    </dgm:pt>
    <dgm:pt modelId="{9D92570B-1173-478A-90C6-B5A661E1C549}" type="sibTrans" cxnId="{176F4944-08BE-4D9A-9281-CC7FA2049AEE}">
      <dgm:prSet/>
      <dgm:spPr/>
      <dgm:t>
        <a:bodyPr/>
        <a:lstStyle/>
        <a:p>
          <a:endParaRPr lang="en-US"/>
        </a:p>
      </dgm:t>
    </dgm:pt>
    <dgm:pt modelId="{6D3FB24A-52F7-498B-9155-D96C1467274B}">
      <dgm:prSet/>
      <dgm:spPr/>
      <dgm:t>
        <a:bodyPr/>
        <a:lstStyle/>
        <a:p>
          <a:r>
            <a:rPr lang="en-US" dirty="0"/>
            <a:t>Language courses and </a:t>
          </a:r>
        </a:p>
      </dgm:t>
    </dgm:pt>
    <dgm:pt modelId="{DAA77C6A-88D1-43C9-BAA4-9EF9CC2A8544}" type="parTrans" cxnId="{F184F68D-9D0E-4005-BF86-B1AAB3AC21F6}">
      <dgm:prSet/>
      <dgm:spPr/>
      <dgm:t>
        <a:bodyPr/>
        <a:lstStyle/>
        <a:p>
          <a:endParaRPr lang="en-US"/>
        </a:p>
      </dgm:t>
    </dgm:pt>
    <dgm:pt modelId="{BF49C2CB-A37D-4875-86CD-67B7E898F550}" type="sibTrans" cxnId="{F184F68D-9D0E-4005-BF86-B1AAB3AC21F6}">
      <dgm:prSet/>
      <dgm:spPr/>
      <dgm:t>
        <a:bodyPr/>
        <a:lstStyle/>
        <a:p>
          <a:endParaRPr lang="en-US"/>
        </a:p>
      </dgm:t>
    </dgm:pt>
    <dgm:pt modelId="{1C649CBD-5D2B-4D8E-A013-46F9F15F55B6}">
      <dgm:prSet/>
      <dgm:spPr/>
      <dgm:t>
        <a:bodyPr/>
        <a:lstStyle/>
        <a:p>
          <a:r>
            <a:rPr lang="en-US"/>
            <a:t>Enrollments. </a:t>
          </a:r>
        </a:p>
      </dgm:t>
    </dgm:pt>
    <dgm:pt modelId="{0EFA6DC5-8DBA-4B92-952D-7342FD6E4712}" type="parTrans" cxnId="{6778D2ED-30AA-4E28-9A1D-A3E939B1BDE8}">
      <dgm:prSet/>
      <dgm:spPr/>
      <dgm:t>
        <a:bodyPr/>
        <a:lstStyle/>
        <a:p>
          <a:endParaRPr lang="en-US"/>
        </a:p>
      </dgm:t>
    </dgm:pt>
    <dgm:pt modelId="{68075243-1834-4E2A-9BB1-8C6DB75174D3}" type="sibTrans" cxnId="{6778D2ED-30AA-4E28-9A1D-A3E939B1BDE8}">
      <dgm:prSet/>
      <dgm:spPr/>
      <dgm:t>
        <a:bodyPr/>
        <a:lstStyle/>
        <a:p>
          <a:endParaRPr lang="en-US"/>
        </a:p>
      </dgm:t>
    </dgm:pt>
    <dgm:pt modelId="{9D0512CB-63AA-482B-9C44-21D421077F69}" type="pres">
      <dgm:prSet presAssocID="{E91CB137-CCDB-4910-8651-8AA2B9F41387}" presName="linear" presStyleCnt="0">
        <dgm:presLayoutVars>
          <dgm:animLvl val="lvl"/>
          <dgm:resizeHandles val="exact"/>
        </dgm:presLayoutVars>
      </dgm:prSet>
      <dgm:spPr/>
    </dgm:pt>
    <dgm:pt modelId="{1B7DE347-F0C5-42A3-992A-6EB65460EF57}" type="pres">
      <dgm:prSet presAssocID="{2E8D09B6-856B-4106-B8AE-B07D494EC6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84C57A-D4D3-4CA7-816B-A3BC4E70580F}" type="pres">
      <dgm:prSet presAssocID="{2E8D09B6-856B-4106-B8AE-B07D494EC6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CFF6302-022F-4520-8036-A36AA2176A1C}" type="presOf" srcId="{2E8D09B6-856B-4106-B8AE-B07D494EC6DC}" destId="{1B7DE347-F0C5-42A3-992A-6EB65460EF57}" srcOrd="0" destOrd="0" presId="urn:microsoft.com/office/officeart/2005/8/layout/vList2"/>
    <dgm:cxn modelId="{5BCB1C08-2C27-40E5-B877-B59AFED5E731}" type="presOf" srcId="{83CDC48A-2F9E-43EE-A97E-C2AA80E0270F}" destId="{A384C57A-D4D3-4CA7-816B-A3BC4E70580F}" srcOrd="0" destOrd="0" presId="urn:microsoft.com/office/officeart/2005/8/layout/vList2"/>
    <dgm:cxn modelId="{31218A34-5F87-4B67-8F1A-F38F5754C686}" srcId="{E91CB137-CCDB-4910-8651-8AA2B9F41387}" destId="{2E8D09B6-856B-4106-B8AE-B07D494EC6DC}" srcOrd="0" destOrd="0" parTransId="{A45E54FC-803D-4DBD-B956-7A5CB6E41623}" sibTransId="{F056F8DC-5056-4BCD-A1D0-AB5D48B9B144}"/>
    <dgm:cxn modelId="{176F4944-08BE-4D9A-9281-CC7FA2049AEE}" srcId="{2E8D09B6-856B-4106-B8AE-B07D494EC6DC}" destId="{83CDC48A-2F9E-43EE-A97E-C2AA80E0270F}" srcOrd="0" destOrd="0" parTransId="{C5765142-FA1D-4027-A35B-56F9376FA774}" sibTransId="{9D92570B-1173-478A-90C6-B5A661E1C549}"/>
    <dgm:cxn modelId="{13C4A648-C7D1-49DA-8B76-DB7C4714AA7D}" type="presOf" srcId="{E91CB137-CCDB-4910-8651-8AA2B9F41387}" destId="{9D0512CB-63AA-482B-9C44-21D421077F69}" srcOrd="0" destOrd="0" presId="urn:microsoft.com/office/officeart/2005/8/layout/vList2"/>
    <dgm:cxn modelId="{F184F68D-9D0E-4005-BF86-B1AAB3AC21F6}" srcId="{2E8D09B6-856B-4106-B8AE-B07D494EC6DC}" destId="{6D3FB24A-52F7-498B-9155-D96C1467274B}" srcOrd="1" destOrd="0" parTransId="{DAA77C6A-88D1-43C9-BAA4-9EF9CC2A8544}" sibTransId="{BF49C2CB-A37D-4875-86CD-67B7E898F550}"/>
    <dgm:cxn modelId="{DE9652A3-39E0-4374-AF33-BE095E0347A6}" type="presOf" srcId="{6D3FB24A-52F7-498B-9155-D96C1467274B}" destId="{A384C57A-D4D3-4CA7-816B-A3BC4E70580F}" srcOrd="0" destOrd="1" presId="urn:microsoft.com/office/officeart/2005/8/layout/vList2"/>
    <dgm:cxn modelId="{12B3CCE2-1B97-474D-A26E-34303D843BF7}" type="presOf" srcId="{1C649CBD-5D2B-4D8E-A013-46F9F15F55B6}" destId="{A384C57A-D4D3-4CA7-816B-A3BC4E70580F}" srcOrd="0" destOrd="2" presId="urn:microsoft.com/office/officeart/2005/8/layout/vList2"/>
    <dgm:cxn modelId="{6778D2ED-30AA-4E28-9A1D-A3E939B1BDE8}" srcId="{2E8D09B6-856B-4106-B8AE-B07D494EC6DC}" destId="{1C649CBD-5D2B-4D8E-A013-46F9F15F55B6}" srcOrd="2" destOrd="0" parTransId="{0EFA6DC5-8DBA-4B92-952D-7342FD6E4712}" sibTransId="{68075243-1834-4E2A-9BB1-8C6DB75174D3}"/>
    <dgm:cxn modelId="{B0B68D6A-546E-4391-A788-BE95D8FDF0F4}" type="presParOf" srcId="{9D0512CB-63AA-482B-9C44-21D421077F69}" destId="{1B7DE347-F0C5-42A3-992A-6EB65460EF57}" srcOrd="0" destOrd="0" presId="urn:microsoft.com/office/officeart/2005/8/layout/vList2"/>
    <dgm:cxn modelId="{74049CE0-56E0-4F49-8DD1-DAEC052A228A}" type="presParOf" srcId="{9D0512CB-63AA-482B-9C44-21D421077F69}" destId="{A384C57A-D4D3-4CA7-816B-A3BC4E7058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6CD8F-E1A5-4FA6-94BC-EFA2BD8586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E3409D-1E63-4DAB-AEC0-E8890557452F}">
      <dgm:prSet/>
      <dgm:spPr/>
      <dgm:t>
        <a:bodyPr/>
        <a:lstStyle/>
        <a:p>
          <a:r>
            <a:rPr lang="en-US" dirty="0"/>
            <a:t>A language course supports up to 10 students.</a:t>
          </a:r>
        </a:p>
      </dgm:t>
    </dgm:pt>
    <dgm:pt modelId="{0BFE1F71-823E-49FA-8FFB-7E284AE97314}" type="parTrans" cxnId="{D0589CAA-57D8-424C-97C7-902033B5F261}">
      <dgm:prSet/>
      <dgm:spPr/>
      <dgm:t>
        <a:bodyPr/>
        <a:lstStyle/>
        <a:p>
          <a:endParaRPr lang="en-US"/>
        </a:p>
      </dgm:t>
    </dgm:pt>
    <dgm:pt modelId="{55B5FE75-583F-4DB0-A688-A1B26875BB0C}" type="sibTrans" cxnId="{D0589CAA-57D8-424C-97C7-902033B5F261}">
      <dgm:prSet/>
      <dgm:spPr/>
      <dgm:t>
        <a:bodyPr/>
        <a:lstStyle/>
        <a:p>
          <a:endParaRPr lang="en-US"/>
        </a:p>
      </dgm:t>
    </dgm:pt>
    <dgm:pt modelId="{C899E7EC-0652-4339-841B-ECFD10D2EF80}">
      <dgm:prSet/>
      <dgm:spPr/>
      <dgm:t>
        <a:bodyPr/>
        <a:lstStyle/>
        <a:p>
          <a:r>
            <a:rPr lang="en-US" dirty="0"/>
            <a:t>A student can be enrolled in just one course per day period.</a:t>
          </a:r>
        </a:p>
      </dgm:t>
    </dgm:pt>
    <dgm:pt modelId="{3C6080E3-E702-4F38-A27F-B79F60026FA0}" type="parTrans" cxnId="{6F45BF3E-B121-4A55-BBEB-D681B69EE5E6}">
      <dgm:prSet/>
      <dgm:spPr/>
      <dgm:t>
        <a:bodyPr/>
        <a:lstStyle/>
        <a:p>
          <a:endParaRPr lang="en-US"/>
        </a:p>
      </dgm:t>
    </dgm:pt>
    <dgm:pt modelId="{DA07DBF0-6C64-4F8D-83A2-612E0D52C762}" type="sibTrans" cxnId="{6F45BF3E-B121-4A55-BBEB-D681B69EE5E6}">
      <dgm:prSet/>
      <dgm:spPr/>
      <dgm:t>
        <a:bodyPr/>
        <a:lstStyle/>
        <a:p>
          <a:endParaRPr lang="en-US"/>
        </a:p>
      </dgm:t>
    </dgm:pt>
    <dgm:pt modelId="{7928F179-F56D-4BFA-8CB9-26910FCDAF5D}" type="pres">
      <dgm:prSet presAssocID="{C4C6CD8F-E1A5-4FA6-94BC-EFA2BD85863F}" presName="root" presStyleCnt="0">
        <dgm:presLayoutVars>
          <dgm:dir/>
          <dgm:resizeHandles val="exact"/>
        </dgm:presLayoutVars>
      </dgm:prSet>
      <dgm:spPr/>
    </dgm:pt>
    <dgm:pt modelId="{DF367B66-B3CA-49D2-88C8-F54D6B3B8785}" type="pres">
      <dgm:prSet presAssocID="{89E3409D-1E63-4DAB-AEC0-E8890557452F}" presName="compNode" presStyleCnt="0"/>
      <dgm:spPr/>
    </dgm:pt>
    <dgm:pt modelId="{A96BE7BE-CBA9-499C-BAB1-4F20D650A3E6}" type="pres">
      <dgm:prSet presAssocID="{89E3409D-1E63-4DAB-AEC0-E889055745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CC3A735-123B-490D-B361-3030EC890E89}" type="pres">
      <dgm:prSet presAssocID="{89E3409D-1E63-4DAB-AEC0-E8890557452F}" presName="spaceRect" presStyleCnt="0"/>
      <dgm:spPr/>
    </dgm:pt>
    <dgm:pt modelId="{0B9169A3-B8AC-481E-9EC1-3222D515788B}" type="pres">
      <dgm:prSet presAssocID="{89E3409D-1E63-4DAB-AEC0-E8890557452F}" presName="textRect" presStyleLbl="revTx" presStyleIdx="0" presStyleCnt="2">
        <dgm:presLayoutVars>
          <dgm:chMax val="1"/>
          <dgm:chPref val="1"/>
        </dgm:presLayoutVars>
      </dgm:prSet>
      <dgm:spPr/>
    </dgm:pt>
    <dgm:pt modelId="{0A44D303-CF9F-4491-9656-E8256086F964}" type="pres">
      <dgm:prSet presAssocID="{55B5FE75-583F-4DB0-A688-A1B26875BB0C}" presName="sibTrans" presStyleCnt="0"/>
      <dgm:spPr/>
    </dgm:pt>
    <dgm:pt modelId="{E805DD1C-6AA8-4B55-B3D1-F71129F86A25}" type="pres">
      <dgm:prSet presAssocID="{C899E7EC-0652-4339-841B-ECFD10D2EF80}" presName="compNode" presStyleCnt="0"/>
      <dgm:spPr/>
    </dgm:pt>
    <dgm:pt modelId="{094153DF-E112-4C2F-8DC5-BEBC11A4E141}" type="pres">
      <dgm:prSet presAssocID="{C899E7EC-0652-4339-841B-ECFD10D2E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480251-6160-4132-9FBC-81D0CBC325E9}" type="pres">
      <dgm:prSet presAssocID="{C899E7EC-0652-4339-841B-ECFD10D2EF80}" presName="spaceRect" presStyleCnt="0"/>
      <dgm:spPr/>
    </dgm:pt>
    <dgm:pt modelId="{901D8866-41BE-43F7-839D-6721D9F65E1C}" type="pres">
      <dgm:prSet presAssocID="{C899E7EC-0652-4339-841B-ECFD10D2E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F45BF3E-B121-4A55-BBEB-D681B69EE5E6}" srcId="{C4C6CD8F-E1A5-4FA6-94BC-EFA2BD85863F}" destId="{C899E7EC-0652-4339-841B-ECFD10D2EF80}" srcOrd="1" destOrd="0" parTransId="{3C6080E3-E702-4F38-A27F-B79F60026FA0}" sibTransId="{DA07DBF0-6C64-4F8D-83A2-612E0D52C762}"/>
    <dgm:cxn modelId="{E675936B-5402-4848-ADA0-475B9AF22DA0}" type="presOf" srcId="{C4C6CD8F-E1A5-4FA6-94BC-EFA2BD85863F}" destId="{7928F179-F56D-4BFA-8CB9-26910FCDAF5D}" srcOrd="0" destOrd="0" presId="urn:microsoft.com/office/officeart/2018/2/layout/IconLabelList"/>
    <dgm:cxn modelId="{493C9F8D-2B23-4D2A-9F19-15D5A5074AC1}" type="presOf" srcId="{C899E7EC-0652-4339-841B-ECFD10D2EF80}" destId="{901D8866-41BE-43F7-839D-6721D9F65E1C}" srcOrd="0" destOrd="0" presId="urn:microsoft.com/office/officeart/2018/2/layout/IconLabelList"/>
    <dgm:cxn modelId="{D0589CAA-57D8-424C-97C7-902033B5F261}" srcId="{C4C6CD8F-E1A5-4FA6-94BC-EFA2BD85863F}" destId="{89E3409D-1E63-4DAB-AEC0-E8890557452F}" srcOrd="0" destOrd="0" parTransId="{0BFE1F71-823E-49FA-8FFB-7E284AE97314}" sibTransId="{55B5FE75-583F-4DB0-A688-A1B26875BB0C}"/>
    <dgm:cxn modelId="{4D88EEBD-0997-485E-B149-64C621262612}" type="presOf" srcId="{89E3409D-1E63-4DAB-AEC0-E8890557452F}" destId="{0B9169A3-B8AC-481E-9EC1-3222D515788B}" srcOrd="0" destOrd="0" presId="urn:microsoft.com/office/officeart/2018/2/layout/IconLabelList"/>
    <dgm:cxn modelId="{E85E5EB1-CF82-4FBB-9061-E7F4556B3577}" type="presParOf" srcId="{7928F179-F56D-4BFA-8CB9-26910FCDAF5D}" destId="{DF367B66-B3CA-49D2-88C8-F54D6B3B8785}" srcOrd="0" destOrd="0" presId="urn:microsoft.com/office/officeart/2018/2/layout/IconLabelList"/>
    <dgm:cxn modelId="{73769529-BAF6-4796-89A6-B9C1AD7B4BD5}" type="presParOf" srcId="{DF367B66-B3CA-49D2-88C8-F54D6B3B8785}" destId="{A96BE7BE-CBA9-499C-BAB1-4F20D650A3E6}" srcOrd="0" destOrd="0" presId="urn:microsoft.com/office/officeart/2018/2/layout/IconLabelList"/>
    <dgm:cxn modelId="{C8102368-F724-498E-9F39-DCFBFAB41FC2}" type="presParOf" srcId="{DF367B66-B3CA-49D2-88C8-F54D6B3B8785}" destId="{DCC3A735-123B-490D-B361-3030EC890E89}" srcOrd="1" destOrd="0" presId="urn:microsoft.com/office/officeart/2018/2/layout/IconLabelList"/>
    <dgm:cxn modelId="{5BEA2DF8-042F-41AB-A818-B83094AC2F96}" type="presParOf" srcId="{DF367B66-B3CA-49D2-88C8-F54D6B3B8785}" destId="{0B9169A3-B8AC-481E-9EC1-3222D515788B}" srcOrd="2" destOrd="0" presId="urn:microsoft.com/office/officeart/2018/2/layout/IconLabelList"/>
    <dgm:cxn modelId="{43207B0B-DA95-4055-90FF-813DD4FEF769}" type="presParOf" srcId="{7928F179-F56D-4BFA-8CB9-26910FCDAF5D}" destId="{0A44D303-CF9F-4491-9656-E8256086F964}" srcOrd="1" destOrd="0" presId="urn:microsoft.com/office/officeart/2018/2/layout/IconLabelList"/>
    <dgm:cxn modelId="{29BF824D-CC9F-4142-9988-51B7E68C367E}" type="presParOf" srcId="{7928F179-F56D-4BFA-8CB9-26910FCDAF5D}" destId="{E805DD1C-6AA8-4B55-B3D1-F71129F86A25}" srcOrd="2" destOrd="0" presId="urn:microsoft.com/office/officeart/2018/2/layout/IconLabelList"/>
    <dgm:cxn modelId="{AEBF67E6-AF18-45C7-A1D7-17969F78D994}" type="presParOf" srcId="{E805DD1C-6AA8-4B55-B3D1-F71129F86A25}" destId="{094153DF-E112-4C2F-8DC5-BEBC11A4E141}" srcOrd="0" destOrd="0" presId="urn:microsoft.com/office/officeart/2018/2/layout/IconLabelList"/>
    <dgm:cxn modelId="{91DD2B17-7CD8-4077-8718-F9EE6B2E60BA}" type="presParOf" srcId="{E805DD1C-6AA8-4B55-B3D1-F71129F86A25}" destId="{3D480251-6160-4132-9FBC-81D0CBC325E9}" srcOrd="1" destOrd="0" presId="urn:microsoft.com/office/officeart/2018/2/layout/IconLabelList"/>
    <dgm:cxn modelId="{CFC851B2-AB09-46A7-B8A7-5A2A07986B17}" type="presParOf" srcId="{E805DD1C-6AA8-4B55-B3D1-F71129F86A25}" destId="{901D8866-41BE-43F7-839D-6721D9F65E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DE347-F0C5-42A3-992A-6EB65460EF57}">
      <dsp:nvSpPr>
        <dsp:cNvPr id="0" name=""/>
        <dsp:cNvSpPr/>
      </dsp:nvSpPr>
      <dsp:spPr>
        <a:xfrm>
          <a:off x="0" y="303443"/>
          <a:ext cx="6451943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The app manages:</a:t>
          </a:r>
        </a:p>
      </dsp:txBody>
      <dsp:txXfrm>
        <a:off x="70251" y="373694"/>
        <a:ext cx="6311441" cy="1298597"/>
      </dsp:txXfrm>
    </dsp:sp>
    <dsp:sp modelId="{A384C57A-D4D3-4CA7-816B-A3BC4E70580F}">
      <dsp:nvSpPr>
        <dsp:cNvPr id="0" name=""/>
        <dsp:cNvSpPr/>
      </dsp:nvSpPr>
      <dsp:spPr>
        <a:xfrm>
          <a:off x="0" y="1742543"/>
          <a:ext cx="645194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849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/>
            <a:t>Students, 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 dirty="0"/>
            <a:t>Language courses and 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/>
            <a:t>Enrollments. </a:t>
          </a:r>
        </a:p>
      </dsp:txBody>
      <dsp:txXfrm>
        <a:off x="0" y="1742543"/>
        <a:ext cx="6451943" cy="2421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BE7BE-CBA9-499C-BAB1-4F20D650A3E6}">
      <dsp:nvSpPr>
        <dsp:cNvPr id="0" name=""/>
        <dsp:cNvSpPr/>
      </dsp:nvSpPr>
      <dsp:spPr>
        <a:xfrm>
          <a:off x="1426331" y="33154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169A3-B8AC-481E-9EC1-3222D515788B}">
      <dsp:nvSpPr>
        <dsp:cNvPr id="0" name=""/>
        <dsp:cNvSpPr/>
      </dsp:nvSpPr>
      <dsp:spPr>
        <a:xfrm>
          <a:off x="238331" y="274592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language course supports up to 10 students.</a:t>
          </a:r>
        </a:p>
      </dsp:txBody>
      <dsp:txXfrm>
        <a:off x="238331" y="2745925"/>
        <a:ext cx="4320000" cy="720000"/>
      </dsp:txXfrm>
    </dsp:sp>
    <dsp:sp modelId="{094153DF-E112-4C2F-8DC5-BEBC11A4E141}">
      <dsp:nvSpPr>
        <dsp:cNvPr id="0" name=""/>
        <dsp:cNvSpPr/>
      </dsp:nvSpPr>
      <dsp:spPr>
        <a:xfrm>
          <a:off x="6502331" y="33154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8866-41BE-43F7-839D-6721D9F65E1C}">
      <dsp:nvSpPr>
        <dsp:cNvPr id="0" name=""/>
        <dsp:cNvSpPr/>
      </dsp:nvSpPr>
      <dsp:spPr>
        <a:xfrm>
          <a:off x="5314331" y="274592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student can be enrolled in just one course per day period.</a:t>
          </a:r>
        </a:p>
      </dsp:txBody>
      <dsp:txXfrm>
        <a:off x="5314331" y="274592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D8B4C-07A0-4331-90C0-E010B581F7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BA163-2517-4004-82E3-CCB1CD1F93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A064B-BE2E-42A3-A1E6-4C8B1079509D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FB63D-6130-47D0-A3E1-D86285FD0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6E6B3-3483-42A4-88D8-7744E9844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96EF-3C7A-41EC-9976-84060FF94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1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7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17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5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78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1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3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16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50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85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52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21ABB3-978D-4FDF-BAA9-5B6E1AB2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CA" sz="6600"/>
              <a:t>Language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949-6944-413B-9E09-9AC7D44A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CA" sz="2000"/>
              <a:t>Registration Maintenance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AA604-21D9-4A65-8E4A-2156D288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74" r="1" b="18045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3204-3BF7-42B3-9A83-0546BBD9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CA" sz="4800"/>
              <a:t>Features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3D9ABE51-1358-4DC2-819A-F41B0845F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2171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BADA-3BA5-444E-B1C2-66B10F9E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CA" dirty="0"/>
              <a:t>Business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256E98-9442-4480-85BD-4F7127C66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08531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8473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</TotalTime>
  <Words>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Corbel</vt:lpstr>
      <vt:lpstr>Basis</vt:lpstr>
      <vt:lpstr>Language school</vt:lpstr>
      <vt:lpstr>Features</vt:lpstr>
      <vt:lpstr>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school</dc:title>
  <dc:creator>marcio</dc:creator>
  <cp:lastModifiedBy>marcio</cp:lastModifiedBy>
  <cp:revision>5</cp:revision>
  <dcterms:created xsi:type="dcterms:W3CDTF">2020-06-07T15:56:36Z</dcterms:created>
  <dcterms:modified xsi:type="dcterms:W3CDTF">2020-06-07T16:25:12Z</dcterms:modified>
</cp:coreProperties>
</file>