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2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3729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55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6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4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9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9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ject manager working with Gantt chart planning, tracking milestone and deliverables and updating tasks progress, scheduling skills, on virtual screen with city background">
            <a:extLst>
              <a:ext uri="{FF2B5EF4-FFF2-40B4-BE49-F238E27FC236}">
                <a16:creationId xmlns:a16="http://schemas.microsoft.com/office/drawing/2014/main" id="{B2C6251E-E5CF-BC33-83DB-6707EF794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" t="4158" r="1837" b="16403"/>
          <a:stretch/>
        </p:blipFill>
        <p:spPr bwMode="auto">
          <a:xfrm>
            <a:off x="2030100" y="223935"/>
            <a:ext cx="6512767" cy="273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</a:t>
            </a:r>
            <a:br>
              <a:rPr lang="pt-BR" dirty="0"/>
            </a:br>
            <a:r>
              <a:rPr lang="pt-BR" dirty="0"/>
              <a:t>Gestão de projetos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MVP </a:t>
            </a:r>
            <a:r>
              <a:rPr dirty="0" err="1"/>
              <a:t>funcional</a:t>
            </a:r>
            <a:r>
              <a:rPr dirty="0"/>
              <a:t> – Fase 1</a:t>
            </a:r>
          </a:p>
          <a:p>
            <a:endParaRPr dirty="0"/>
          </a:p>
          <a:p>
            <a:r>
              <a:rPr lang="pt-BR" dirty="0"/>
              <a:t>Marcio P. Spinetti</a:t>
            </a:r>
            <a:r>
              <a:rPr dirty="0"/>
              <a:t> | </a:t>
            </a:r>
            <a:r>
              <a:rPr lang="pt-BR" dirty="0"/>
              <a:t>18/09/2025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Contexto</a:t>
            </a:r>
            <a:r>
              <a:rPr dirty="0"/>
              <a:t> do </a:t>
            </a:r>
            <a:r>
              <a:rPr dirty="0" err="1"/>
              <a:t>Projeto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279" y="1905000"/>
            <a:ext cx="7200122" cy="3777622"/>
          </a:xfrm>
        </p:spPr>
        <p:txBody>
          <a:bodyPr>
            <a:normAutofit/>
          </a:bodyPr>
          <a:lstStyle/>
          <a:p>
            <a:r>
              <a:rPr lang="pt-BR" dirty="0"/>
              <a:t>O projeto nasceu com o objetivo de atender às necessidades funcionais de </a:t>
            </a:r>
            <a:r>
              <a:rPr lang="pt-BR" b="1" dirty="0"/>
              <a:t>gerenciar tarefas de projetos</a:t>
            </a:r>
            <a:r>
              <a:rPr lang="pt-BR" dirty="0"/>
              <a:t>, incluindo alocação de colaboradores, equipes e gestores.</a:t>
            </a:r>
            <a:br>
              <a:rPr lang="pt-BR" dirty="0"/>
            </a:br>
            <a:endParaRPr lang="pt-BR" dirty="0"/>
          </a:p>
          <a:p>
            <a:r>
              <a:rPr lang="pt-BR" dirty="0"/>
              <a:t>O foco inicial não foi a parte visual, mas sim garantir um </a:t>
            </a:r>
            <a:r>
              <a:rPr lang="pt-BR" b="1" dirty="0"/>
              <a:t>MVP robusto e funcional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prioridade foi validar processos, controles e a estrutura lógica do sistema.</a:t>
            </a:r>
            <a:br>
              <a:rPr lang="pt-BR" dirty="0"/>
            </a:br>
            <a:endParaRPr lang="pt-BR" dirty="0"/>
          </a:p>
          <a:p>
            <a:r>
              <a:rPr lang="pt-BR" dirty="0"/>
              <a:t>Esse direcionamento permitiu entregar rapidamente uma </a:t>
            </a:r>
            <a:r>
              <a:rPr lang="pt-BR" b="1" dirty="0"/>
              <a:t>versão utilizável e eficiente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</a:t>
            </a:r>
            <a:r>
              <a:rPr dirty="0"/>
              <a:t>: MVP </a:t>
            </a:r>
            <a:r>
              <a:rPr dirty="0" err="1"/>
              <a:t>Funcional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 fase foi dedicada a </a:t>
            </a:r>
            <a:r>
              <a:rPr lang="pt-BR" b="1" dirty="0"/>
              <a:t>estruturar o </a:t>
            </a:r>
            <a:r>
              <a:rPr lang="pt-BR" b="1" dirty="0" err="1"/>
              <a:t>backend</a:t>
            </a:r>
            <a:r>
              <a:rPr lang="pt-BR" dirty="0"/>
              <a:t> e garantir a integração entre tarefas, equipes e gestores.</a:t>
            </a:r>
          </a:p>
          <a:p>
            <a:r>
              <a:rPr lang="pt-BR" dirty="0"/>
              <a:t>Foram criados </a:t>
            </a:r>
            <a:r>
              <a:rPr lang="pt-BR" b="1" dirty="0"/>
              <a:t>módulos funcionais</a:t>
            </a:r>
            <a:r>
              <a:rPr lang="pt-BR" dirty="0"/>
              <a:t>, priorizando a lógica de negócio e a consistência dos dados.</a:t>
            </a:r>
          </a:p>
          <a:p>
            <a:r>
              <a:rPr lang="pt-BR" dirty="0"/>
              <a:t>A interface foi mantida em um nível simples, suficiente para </a:t>
            </a:r>
            <a:r>
              <a:rPr lang="pt-BR" b="1" dirty="0"/>
              <a:t>validar fluxos e processos</a:t>
            </a:r>
            <a:r>
              <a:rPr lang="pt-BR" dirty="0"/>
              <a:t>.</a:t>
            </a:r>
          </a:p>
          <a:p>
            <a:r>
              <a:rPr lang="pt-BR" dirty="0"/>
              <a:t>O objetivo foi construir uma base sólida para permitir futuras evoluções visuais e funcionais.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Aprendizados</a:t>
            </a:r>
            <a:r>
              <a:rPr dirty="0"/>
              <a:t> </a:t>
            </a:r>
            <a:r>
              <a:rPr lang="pt-BR" dirty="0"/>
              <a:t>do Projeto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117" y="1905000"/>
            <a:ext cx="6591985" cy="3777622"/>
          </a:xfrm>
        </p:spPr>
        <p:txBody>
          <a:bodyPr/>
          <a:lstStyle/>
          <a:p>
            <a:r>
              <a:rPr lang="pt-BR" dirty="0"/>
              <a:t>Essa fase trouxe importantes aprendizados técnicos e conceituais.</a:t>
            </a:r>
          </a:p>
          <a:p>
            <a:r>
              <a:rPr lang="pt-BR" dirty="0"/>
              <a:t>Foi necessário superar desafios de integração entre as entidades e ajustar a modelagem do banco de dados para suportar cenários mais complexos.</a:t>
            </a:r>
          </a:p>
          <a:p>
            <a:r>
              <a:rPr lang="pt-BR" dirty="0"/>
              <a:t>A arquitetura mostrou a importância de manter uma separação clara entre lógica, dados e interface, garantindo flexibilidade para futuras evoluções.</a:t>
            </a:r>
          </a:p>
          <a:p>
            <a:r>
              <a:rPr lang="pt-BR" dirty="0"/>
              <a:t>Também foi possível observar o desempenho do sistema em uso real, gerando insights sobre melhorias de usabilidade e otimização de processos.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Embora o projeto tenha entregue um sistema funcional e consistente, ainda existem limitações no que diz respeito à experiência visual.</a:t>
            </a:r>
          </a:p>
          <a:p>
            <a:r>
              <a:rPr lang="pt-BR" dirty="0"/>
              <a:t>O MVP atual cumpre o papel de validar processos e integrações, mas carece de recursos que facilitem a navegação e aumentem o engajamento dos usuários.</a:t>
            </a:r>
          </a:p>
          <a:p>
            <a:r>
              <a:rPr lang="pt-BR" dirty="0"/>
              <a:t>A evolução para a Fase 2 é necessária para incorporar melhorias visuais e de usabilidade, tornando o sistema mais atrativo e intuitivo.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Fase 2: Melhorias Visuais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próxima fase do projeto será dedicada ao aprimoramento visual e à experiência do usuário.</a:t>
            </a:r>
          </a:p>
          <a:p>
            <a:r>
              <a:rPr lang="pt-BR" dirty="0"/>
              <a:t>Serão levantadas as expectativas e necessidades junto aos usuários, para direcionar as melhorias de interface.</a:t>
            </a:r>
          </a:p>
          <a:p>
            <a:r>
              <a:rPr lang="pt-BR" dirty="0"/>
              <a:t>Elementos como cores, tipografia e layout responsivo serão implementados para modernizar a aplicação.</a:t>
            </a:r>
          </a:p>
          <a:p>
            <a:r>
              <a:rPr lang="pt-BR" dirty="0"/>
              <a:t>Além disso, novos dashboards e relatórios visuais irão proporcionar uma navegação mais fluida, intuitiva e atrativa.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Minha Contribuição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o desenvolvimento do projeto foi realizado individualmente, abrangendo desde a definição da arquitetura até a implementação do </a:t>
            </a:r>
            <a:r>
              <a:rPr lang="pt-BR" dirty="0" err="1"/>
              <a:t>backend</a:t>
            </a:r>
            <a:r>
              <a:rPr lang="pt-BR" dirty="0"/>
              <a:t> e </a:t>
            </a:r>
            <a:r>
              <a:rPr lang="pt-BR" dirty="0" err="1"/>
              <a:t>frontend</a:t>
            </a:r>
            <a:r>
              <a:rPr lang="pt-BR" dirty="0"/>
              <a:t>.</a:t>
            </a:r>
          </a:p>
          <a:p>
            <a:r>
              <a:rPr lang="pt-BR" dirty="0"/>
              <a:t>Foram construídos módulos funcionais que garantiram a consistência dos processos e dos dados.</a:t>
            </a:r>
          </a:p>
          <a:p>
            <a:r>
              <a:rPr lang="pt-BR" dirty="0"/>
              <a:t>Essa dedicação permitiu entregar uma base sólida, preparada para futuras evoluções e melhorias visuais.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Fase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Fase 2 será direcionada pelo feedback dos usuários, permitindo identificar pontos de melhoria e expectativas visuais.</a:t>
            </a:r>
          </a:p>
          <a:p>
            <a:r>
              <a:rPr lang="pt-BR" dirty="0"/>
              <a:t>Serão feitos ajustes na interface, aprimorando a experiência do usuário e a usabilidade do sistema.</a:t>
            </a:r>
          </a:p>
          <a:p>
            <a:r>
              <a:rPr lang="pt-BR" dirty="0"/>
              <a:t>Novas funcionalidades serão implementadas conforme as necessidades identificadas, garantindo alinhamento com os objetivos do projeto.</a:t>
            </a:r>
          </a:p>
          <a:p>
            <a:r>
              <a:rPr lang="pt-BR" dirty="0"/>
              <a:t>Um cronograma detalhado será definido para organizar e priorizar essas melhorias, mantendo o desenvolvimento estruturado e eficiente.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é o momento para abrir espaço a dúvidas, comentários e sugestões.</a:t>
            </a:r>
          </a:p>
          <a:p>
            <a:r>
              <a:rPr lang="pt-BR" dirty="0"/>
              <a:t>Estou disponível para fornecer explicações detalhadas sobre qualquer aspecto do projeto e também para realizar uma demonstração prática das funcionalidades desenvolvidas.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559</Words>
  <Application>Microsoft Office PowerPoint</Application>
  <PresentationFormat>Apresentação na tela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Cacho</vt:lpstr>
      <vt:lpstr>Sistema de  Gestão de projetos</vt:lpstr>
      <vt:lpstr>Contexto do Projeto</vt:lpstr>
      <vt:lpstr>Entrega: MVP Funcional</vt:lpstr>
      <vt:lpstr>Aprendizados do Projeto</vt:lpstr>
      <vt:lpstr>Próximos passos</vt:lpstr>
      <vt:lpstr>Fase 2: Melhorias Visuais</vt:lpstr>
      <vt:lpstr>Minha Contribuição</vt:lpstr>
      <vt:lpstr>Roadmap Fase 2</vt:lpstr>
      <vt:lpstr>Perguntas e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Marcio Spinetti</cp:lastModifiedBy>
  <cp:revision>9</cp:revision>
  <dcterms:created xsi:type="dcterms:W3CDTF">2013-01-27T09:14:16Z</dcterms:created>
  <dcterms:modified xsi:type="dcterms:W3CDTF">2025-09-21T18:12:42Z</dcterms:modified>
  <cp:category/>
</cp:coreProperties>
</file>