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4"/>
  </p:sldMasterIdLst>
  <p:notesMasterIdLst>
    <p:notesMasterId r:id="rId11"/>
  </p:notesMasterIdLst>
  <p:sldIdLst>
    <p:sldId id="257" r:id="rId5"/>
    <p:sldId id="260" r:id="rId6"/>
    <p:sldId id="259" r:id="rId7"/>
    <p:sldId id="329" r:id="rId8"/>
    <p:sldId id="330" r:id="rId9"/>
    <p:sldId id="277" r:id="rId10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6E73"/>
    <a:srgbClr val="4F5764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3D74D-C6B1-4DAE-A6CC-ED0357E6D737}" v="2050" dt="2021-11-27T14:35:43.754"/>
    <p1510:client id="{0BA872A1-A591-47B0-ABDA-72911D35549D}" v="5" dt="2021-11-27T20:09:34.633"/>
    <p1510:client id="{287541DF-EB4A-43B2-92D0-D200E1DE2237}" v="1254" dt="2021-11-27T19:23:38.527"/>
    <p1510:client id="{4BB41532-20B5-0A89-FF94-838B19C7D15D}" v="109" dt="2021-11-27T14:59:40.648"/>
    <p1510:client id="{61D0B916-B17C-4693-A0C4-328B8677C7C4}" v="851" dt="2021-11-27T19:51:43.993"/>
    <p1510:client id="{6938F07E-3C70-475A-9600-8385BCD84FBC}" v="982" dt="2021-11-27T19:51:51.437"/>
    <p1510:client id="{7DC413A3-AB08-92A7-6492-CD1491520FA8}" v="120" dt="2021-11-27T14:20:28.201"/>
    <p1510:client id="{8909FBC7-F614-4C6D-B089-90451C96BC5A}" v="234" dt="2021-11-27T18:30:23.536"/>
    <p1510:client id="{8E16EAB5-D64C-4648-9B29-3D1F80696CFA}" v="82" dt="2021-11-27T14:11:57.640"/>
    <p1510:client id="{932DA40B-131C-4AA8-9FA6-AF720C0EE658}" v="1" dt="2021-11-27T18:29:10.462"/>
    <p1510:client id="{9A9C4A7D-566B-4F6F-A876-D7777254C274}" v="479" dt="2021-11-27T19:07:51.616"/>
    <p1510:client id="{DD8E13D3-505E-411B-A75A-A2BB8F0FCEB9}" v="743" dt="2021-11-27T14:58:55.194"/>
    <p1510:client id="{E4D97F3B-9A3F-48D7-B71F-604F15767774}" v="361" dt="2021-11-27T14:21:59.2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3144" y="-480"/>
      </p:cViewPr>
      <p:guideLst>
        <p:guide orient="horz" pos="162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lipe Augusto Barbosa de Almeida" userId="S::rm343602@fiap.com.br::f14e235e-fbc8-48ce-b34c-99c33b414981" providerId="AD" clId="Web-{462D1913-E657-47D1-B881-7B6D52D169F3}"/>
    <pc:docChg chg="modSld">
      <pc:chgData name="Fillipe Augusto Barbosa de Almeida" userId="S::rm343602@fiap.com.br::f14e235e-fbc8-48ce-b34c-99c33b414981" providerId="AD" clId="Web-{462D1913-E657-47D1-B881-7B6D52D169F3}" dt="2021-10-29T01:45:22.927" v="340"/>
      <pc:docMkLst>
        <pc:docMk/>
      </pc:docMkLst>
      <pc:sldChg chg="addSp modSp mod modClrScheme chgLayout">
        <pc:chgData name="Fillipe Augusto Barbosa de Almeida" userId="S::rm343602@fiap.com.br::f14e235e-fbc8-48ce-b34c-99c33b414981" providerId="AD" clId="Web-{462D1913-E657-47D1-B881-7B6D52D169F3}" dt="2021-10-29T01:24:07.430" v="30" actId="1076"/>
        <pc:sldMkLst>
          <pc:docMk/>
          <pc:sldMk cId="2482205158" sldId="306"/>
        </pc:sldMkLst>
        <pc:spChg chg="mod ord">
          <ac:chgData name="Fillipe Augusto Barbosa de Almeida" userId="S::rm343602@fiap.com.br::f14e235e-fbc8-48ce-b34c-99c33b414981" providerId="AD" clId="Web-{462D1913-E657-47D1-B881-7B6D52D169F3}" dt="2021-10-29T01:23:03.350" v="18" actId="1076"/>
          <ac:spMkLst>
            <pc:docMk/>
            <pc:sldMk cId="2482205158" sldId="306"/>
            <ac:spMk id="3" creationId="{00000000-0000-0000-0000-000000000000}"/>
          </ac:spMkLst>
        </pc:spChg>
        <pc:spChg chg="add mod">
          <ac:chgData name="Fillipe Augusto Barbosa de Almeida" userId="S::rm343602@fiap.com.br::f14e235e-fbc8-48ce-b34c-99c33b414981" providerId="AD" clId="Web-{462D1913-E657-47D1-B881-7B6D52D169F3}" dt="2021-10-29T01:24:07.430" v="30" actId="1076"/>
          <ac:spMkLst>
            <pc:docMk/>
            <pc:sldMk cId="2482205158" sldId="306"/>
            <ac:spMk id="4" creationId="{E4D45F8F-E64E-42CF-88B7-49E40DFC8CC5}"/>
          </ac:spMkLst>
        </pc:spChg>
        <pc:spChg chg="mod">
          <ac:chgData name="Fillipe Augusto Barbosa de Almeida" userId="S::rm343602@fiap.com.br::f14e235e-fbc8-48ce-b34c-99c33b414981" providerId="AD" clId="Web-{462D1913-E657-47D1-B881-7B6D52D169F3}" dt="2021-10-29T01:20:58.769" v="5"/>
          <ac:spMkLst>
            <pc:docMk/>
            <pc:sldMk cId="2482205158" sldId="306"/>
            <ac:spMk id="5" creationId="{02226BF9-2560-3647-B001-78CEFB95F30B}"/>
          </ac:spMkLst>
        </pc:spChg>
        <pc:spChg chg="mod ord modVis">
          <ac:chgData name="Fillipe Augusto Barbosa de Almeida" userId="S::rm343602@fiap.com.br::f14e235e-fbc8-48ce-b34c-99c33b414981" providerId="AD" clId="Web-{462D1913-E657-47D1-B881-7B6D52D169F3}" dt="2021-10-29T01:20:58.769" v="5"/>
          <ac:spMkLst>
            <pc:docMk/>
            <pc:sldMk cId="2482205158" sldId="306"/>
            <ac:spMk id="7" creationId="{00000000-0000-0000-0000-000000000000}"/>
          </ac:spMkLst>
        </pc:spChg>
        <pc:picChg chg="add mod">
          <ac:chgData name="Fillipe Augusto Barbosa de Almeida" userId="S::rm343602@fiap.com.br::f14e235e-fbc8-48ce-b34c-99c33b414981" providerId="AD" clId="Web-{462D1913-E657-47D1-B881-7B6D52D169F3}" dt="2021-10-29T01:23:12.647" v="19" actId="1076"/>
          <ac:picMkLst>
            <pc:docMk/>
            <pc:sldMk cId="2482205158" sldId="306"/>
            <ac:picMk id="2" creationId="{C73100E6-72E1-4CA7-ACE0-AEF3D0CB27A4}"/>
          </ac:picMkLst>
        </pc:picChg>
      </pc:sldChg>
      <pc:sldChg chg="addSp delSp modSp">
        <pc:chgData name="Fillipe Augusto Barbosa de Almeida" userId="S::rm343602@fiap.com.br::f14e235e-fbc8-48ce-b34c-99c33b414981" providerId="AD" clId="Web-{462D1913-E657-47D1-B881-7B6D52D169F3}" dt="2021-10-29T01:45:22.927" v="340"/>
        <pc:sldMkLst>
          <pc:docMk/>
          <pc:sldMk cId="3664763361" sldId="307"/>
        </pc:sldMkLst>
        <pc:spChg chg="add del mod">
          <ac:chgData name="Fillipe Augusto Barbosa de Almeida" userId="S::rm343602@fiap.com.br::f14e235e-fbc8-48ce-b34c-99c33b414981" providerId="AD" clId="Web-{462D1913-E657-47D1-B881-7B6D52D169F3}" dt="2021-10-29T01:39:44.685" v="332"/>
          <ac:spMkLst>
            <pc:docMk/>
            <pc:sldMk cId="3664763361" sldId="307"/>
            <ac:spMk id="12" creationId="{CD58BFDC-7D33-49C5-B6C3-CD39FCF1295D}"/>
          </ac:spMkLst>
        </pc:spChg>
        <pc:picChg chg="add del mod">
          <ac:chgData name="Fillipe Augusto Barbosa de Almeida" userId="S::rm343602@fiap.com.br::f14e235e-fbc8-48ce-b34c-99c33b414981" providerId="AD" clId="Web-{462D1913-E657-47D1-B881-7B6D52D169F3}" dt="2021-10-29T01:13:20.352" v="2"/>
          <ac:picMkLst>
            <pc:docMk/>
            <pc:sldMk cId="3664763361" sldId="307"/>
            <ac:picMk id="12" creationId="{1FD72C74-2C4A-4A99-9904-352DB86976B7}"/>
          </ac:picMkLst>
        </pc:picChg>
        <pc:picChg chg="add del mod">
          <ac:chgData name="Fillipe Augusto Barbosa de Almeida" userId="S::rm343602@fiap.com.br::f14e235e-fbc8-48ce-b34c-99c33b414981" providerId="AD" clId="Web-{462D1913-E657-47D1-B881-7B6D52D169F3}" dt="2021-10-29T01:40:04.264" v="337"/>
          <ac:picMkLst>
            <pc:docMk/>
            <pc:sldMk cId="3664763361" sldId="307"/>
            <ac:picMk id="13" creationId="{F0A2F3C9-5408-4AB5-A4F0-90DE46465BE8}"/>
          </ac:picMkLst>
        </pc:picChg>
        <pc:picChg chg="add del mod">
          <ac:chgData name="Fillipe Augusto Barbosa de Almeida" userId="S::rm343602@fiap.com.br::f14e235e-fbc8-48ce-b34c-99c33b414981" providerId="AD" clId="Web-{462D1913-E657-47D1-B881-7B6D52D169F3}" dt="2021-10-29T01:45:22.927" v="340"/>
          <ac:picMkLst>
            <pc:docMk/>
            <pc:sldMk cId="3664763361" sldId="307"/>
            <ac:picMk id="14" creationId="{6BA81BDD-801D-4669-B281-ACBE19BEC2BE}"/>
          </ac:picMkLst>
        </pc:picChg>
      </pc:sldChg>
      <pc:sldChg chg="modSp">
        <pc:chgData name="Fillipe Augusto Barbosa de Almeida" userId="S::rm343602@fiap.com.br::f14e235e-fbc8-48ce-b34c-99c33b414981" providerId="AD" clId="Web-{462D1913-E657-47D1-B881-7B6D52D169F3}" dt="2021-10-29T01:38:09.730" v="328" actId="20577"/>
        <pc:sldMkLst>
          <pc:docMk/>
          <pc:sldMk cId="2674641045" sldId="312"/>
        </pc:sldMkLst>
        <pc:spChg chg="mod">
          <ac:chgData name="Fillipe Augusto Barbosa de Almeida" userId="S::rm343602@fiap.com.br::f14e235e-fbc8-48ce-b34c-99c33b414981" providerId="AD" clId="Web-{462D1913-E657-47D1-B881-7B6D52D169F3}" dt="2021-10-29T01:38:09.730" v="328" actId="20577"/>
          <ac:spMkLst>
            <pc:docMk/>
            <pc:sldMk cId="2674641045" sldId="312"/>
            <ac:spMk id="3" creationId="{00000000-0000-0000-0000-000000000000}"/>
          </ac:spMkLst>
        </pc:spChg>
      </pc:sldChg>
    </pc:docChg>
  </pc:docChgLst>
  <pc:docChgLst>
    <pc:chgData name="Fillipe Augusto Barbosa de Almeida" userId="S::rm343602@fiap.com.br::f14e235e-fbc8-48ce-b34c-99c33b414981" providerId="AD" clId="Web-{A840E630-2283-49A2-8B79-30C98D54A825}"/>
    <pc:docChg chg="addSld modSld sldOrd">
      <pc:chgData name="Fillipe Augusto Barbosa de Almeida" userId="S::rm343602@fiap.com.br::f14e235e-fbc8-48ce-b34c-99c33b414981" providerId="AD" clId="Web-{A840E630-2283-49A2-8B79-30C98D54A825}" dt="2021-11-05T02:27:03.951" v="2928" actId="20577"/>
      <pc:docMkLst>
        <pc:docMk/>
      </pc:docMkLst>
      <pc:sldChg chg="modSp">
        <pc:chgData name="Fillipe Augusto Barbosa de Almeida" userId="S::rm343602@fiap.com.br::f14e235e-fbc8-48ce-b34c-99c33b414981" providerId="AD" clId="Web-{A840E630-2283-49A2-8B79-30C98D54A825}" dt="2021-11-05T02:04:53.874" v="2233" actId="20577"/>
        <pc:sldMkLst>
          <pc:docMk/>
          <pc:sldMk cId="3920523626" sldId="308"/>
        </pc:sldMkLst>
        <pc:spChg chg="mod">
          <ac:chgData name="Fillipe Augusto Barbosa de Almeida" userId="S::rm343602@fiap.com.br::f14e235e-fbc8-48ce-b34c-99c33b414981" providerId="AD" clId="Web-{A840E630-2283-49A2-8B79-30C98D54A825}" dt="2021-11-05T02:04:53.874" v="2233" actId="20577"/>
          <ac:spMkLst>
            <pc:docMk/>
            <pc:sldMk cId="3920523626" sldId="308"/>
            <ac:spMk id="3" creationId="{00000000-0000-0000-0000-000000000000}"/>
          </ac:spMkLst>
        </pc:spChg>
      </pc:sldChg>
      <pc:sldChg chg="modSp">
        <pc:chgData name="Fillipe Augusto Barbosa de Almeida" userId="S::rm343602@fiap.com.br::f14e235e-fbc8-48ce-b34c-99c33b414981" providerId="AD" clId="Web-{A840E630-2283-49A2-8B79-30C98D54A825}" dt="2021-11-05T01:20:57.142" v="888" actId="20577"/>
        <pc:sldMkLst>
          <pc:docMk/>
          <pc:sldMk cId="631138806" sldId="309"/>
        </pc:sldMkLst>
        <pc:spChg chg="mod">
          <ac:chgData name="Fillipe Augusto Barbosa de Almeida" userId="S::rm343602@fiap.com.br::f14e235e-fbc8-48ce-b34c-99c33b414981" providerId="AD" clId="Web-{A840E630-2283-49A2-8B79-30C98D54A825}" dt="2021-11-05T01:20:57.142" v="888" actId="20577"/>
          <ac:spMkLst>
            <pc:docMk/>
            <pc:sldMk cId="631138806" sldId="309"/>
            <ac:spMk id="3" creationId="{00000000-0000-0000-0000-000000000000}"/>
          </ac:spMkLst>
        </pc:spChg>
      </pc:sldChg>
      <pc:sldChg chg="modSp">
        <pc:chgData name="Fillipe Augusto Barbosa de Almeida" userId="S::rm343602@fiap.com.br::f14e235e-fbc8-48ce-b34c-99c33b414981" providerId="AD" clId="Web-{A840E630-2283-49A2-8B79-30C98D54A825}" dt="2021-11-05T01:32:36.096" v="1355" actId="20577"/>
        <pc:sldMkLst>
          <pc:docMk/>
          <pc:sldMk cId="4214569134" sldId="310"/>
        </pc:sldMkLst>
        <pc:spChg chg="mod">
          <ac:chgData name="Fillipe Augusto Barbosa de Almeida" userId="S::rm343602@fiap.com.br::f14e235e-fbc8-48ce-b34c-99c33b414981" providerId="AD" clId="Web-{A840E630-2283-49A2-8B79-30C98D54A825}" dt="2021-11-05T01:32:36.096" v="1355" actId="20577"/>
          <ac:spMkLst>
            <pc:docMk/>
            <pc:sldMk cId="4214569134" sldId="310"/>
            <ac:spMk id="3" creationId="{00000000-0000-0000-0000-000000000000}"/>
          </ac:spMkLst>
        </pc:spChg>
      </pc:sldChg>
      <pc:sldChg chg="ord">
        <pc:chgData name="Fillipe Augusto Barbosa de Almeida" userId="S::rm343602@fiap.com.br::f14e235e-fbc8-48ce-b34c-99c33b414981" providerId="AD" clId="Web-{A840E630-2283-49A2-8B79-30C98D54A825}" dt="2021-11-05T01:32:46.190" v="1357"/>
        <pc:sldMkLst>
          <pc:docMk/>
          <pc:sldMk cId="3244654601" sldId="313"/>
        </pc:sldMkLst>
      </pc:sldChg>
      <pc:sldChg chg="addSp delSp modSp">
        <pc:chgData name="Fillipe Augusto Barbosa de Almeida" userId="S::rm343602@fiap.com.br::f14e235e-fbc8-48ce-b34c-99c33b414981" providerId="AD" clId="Web-{A840E630-2283-49A2-8B79-30C98D54A825}" dt="2021-11-05T02:25:01.042" v="2868" actId="20577"/>
        <pc:sldMkLst>
          <pc:docMk/>
          <pc:sldMk cId="2667391046" sldId="319"/>
        </pc:sldMkLst>
        <pc:spChg chg="add del mod">
          <ac:chgData name="Fillipe Augusto Barbosa de Almeida" userId="S::rm343602@fiap.com.br::f14e235e-fbc8-48ce-b34c-99c33b414981" providerId="AD" clId="Web-{A840E630-2283-49A2-8B79-30C98D54A825}" dt="2021-11-05T02:24:05.025" v="2835"/>
          <ac:spMkLst>
            <pc:docMk/>
            <pc:sldMk cId="2667391046" sldId="319"/>
            <ac:spMk id="2" creationId="{19E1ED3B-3FC0-4045-815B-50B6164FE29E}"/>
          </ac:spMkLst>
        </pc:spChg>
        <pc:spChg chg="mod">
          <ac:chgData name="Fillipe Augusto Barbosa de Almeida" userId="S::rm343602@fiap.com.br::f14e235e-fbc8-48ce-b34c-99c33b414981" providerId="AD" clId="Web-{A840E630-2283-49A2-8B79-30C98D54A825}" dt="2021-11-05T02:25:01.042" v="2868" actId="20577"/>
          <ac:spMkLst>
            <pc:docMk/>
            <pc:sldMk cId="2667391046" sldId="319"/>
            <ac:spMk id="3" creationId="{00000000-0000-0000-0000-000000000000}"/>
          </ac:spMkLst>
        </pc:spChg>
      </pc:sldChg>
      <pc:sldChg chg="modSp add ord replId">
        <pc:chgData name="Fillipe Augusto Barbosa de Almeida" userId="S::rm343602@fiap.com.br::f14e235e-fbc8-48ce-b34c-99c33b414981" providerId="AD" clId="Web-{A840E630-2283-49A2-8B79-30C98D54A825}" dt="2021-11-05T01:46:09.442" v="1824" actId="20577"/>
        <pc:sldMkLst>
          <pc:docMk/>
          <pc:sldMk cId="3842572863" sldId="327"/>
        </pc:sldMkLst>
        <pc:spChg chg="mod">
          <ac:chgData name="Fillipe Augusto Barbosa de Almeida" userId="S::rm343602@fiap.com.br::f14e235e-fbc8-48ce-b34c-99c33b414981" providerId="AD" clId="Web-{A840E630-2283-49A2-8B79-30C98D54A825}" dt="2021-11-05T01:46:09.442" v="1824" actId="20577"/>
          <ac:spMkLst>
            <pc:docMk/>
            <pc:sldMk cId="3842572863" sldId="327"/>
            <ac:spMk id="3" creationId="{00000000-0000-0000-0000-000000000000}"/>
          </ac:spMkLst>
        </pc:spChg>
      </pc:sldChg>
      <pc:sldChg chg="modSp add replId">
        <pc:chgData name="Fillipe Augusto Barbosa de Almeida" userId="S::rm343602@fiap.com.br::f14e235e-fbc8-48ce-b34c-99c33b414981" providerId="AD" clId="Web-{A840E630-2283-49A2-8B79-30C98D54A825}" dt="2021-11-05T02:27:03.951" v="2928" actId="20577"/>
        <pc:sldMkLst>
          <pc:docMk/>
          <pc:sldMk cId="4055492465" sldId="328"/>
        </pc:sldMkLst>
        <pc:spChg chg="mod">
          <ac:chgData name="Fillipe Augusto Barbosa de Almeida" userId="S::rm343602@fiap.com.br::f14e235e-fbc8-48ce-b34c-99c33b414981" providerId="AD" clId="Web-{A840E630-2283-49A2-8B79-30C98D54A825}" dt="2021-11-05T02:27:03.951" v="2928" actId="20577"/>
          <ac:spMkLst>
            <pc:docMk/>
            <pc:sldMk cId="4055492465" sldId="328"/>
            <ac:spMk id="3" creationId="{00000000-0000-0000-0000-000000000000}"/>
          </ac:spMkLst>
        </pc:spChg>
      </pc:sldChg>
    </pc:docChg>
  </pc:docChgLst>
  <pc:docChgLst>
    <pc:chgData name="Anderson Oliveira Bezerra" userId="S::rm342826@fiap.com.br::1c1c3e68-39d3-42c1-9a6f-5d1a6f2df7a4" providerId="AD" clId="Web-{932DA40B-131C-4AA8-9FA6-AF720C0EE658}"/>
    <pc:docChg chg="modSld">
      <pc:chgData name="Anderson Oliveira Bezerra" userId="S::rm342826@fiap.com.br::1c1c3e68-39d3-42c1-9a6f-5d1a6f2df7a4" providerId="AD" clId="Web-{932DA40B-131C-4AA8-9FA6-AF720C0EE658}" dt="2021-11-27T18:29:10.462" v="0" actId="14100"/>
      <pc:docMkLst>
        <pc:docMk/>
      </pc:docMkLst>
      <pc:sldChg chg="modSp">
        <pc:chgData name="Anderson Oliveira Bezerra" userId="S::rm342826@fiap.com.br::1c1c3e68-39d3-42c1-9a6f-5d1a6f2df7a4" providerId="AD" clId="Web-{932DA40B-131C-4AA8-9FA6-AF720C0EE658}" dt="2021-11-27T18:29:10.462" v="0" actId="14100"/>
        <pc:sldMkLst>
          <pc:docMk/>
          <pc:sldMk cId="907530031" sldId="322"/>
        </pc:sldMkLst>
        <pc:spChg chg="mod">
          <ac:chgData name="Anderson Oliveira Bezerra" userId="S::rm342826@fiap.com.br::1c1c3e68-39d3-42c1-9a6f-5d1a6f2df7a4" providerId="AD" clId="Web-{932DA40B-131C-4AA8-9FA6-AF720C0EE658}" dt="2021-11-27T18:29:10.462" v="0" actId="14100"/>
          <ac:spMkLst>
            <pc:docMk/>
            <pc:sldMk cId="907530031" sldId="322"/>
            <ac:spMk id="3" creationId="{00000000-0000-0000-0000-000000000000}"/>
          </ac:spMkLst>
        </pc:spChg>
      </pc:sldChg>
    </pc:docChg>
  </pc:docChgLst>
  <pc:docChgLst>
    <pc:chgData name="Anderson Oliveira Bezerra" userId="S::rm342826@fiap.com.br::1c1c3e68-39d3-42c1-9a6f-5d1a6f2df7a4" providerId="AD" clId="Web-{61D0B916-B17C-4693-A0C4-328B8677C7C4}"/>
    <pc:docChg chg="modSld">
      <pc:chgData name="Anderson Oliveira Bezerra" userId="S::rm342826@fiap.com.br::1c1c3e68-39d3-42c1-9a6f-5d1a6f2df7a4" providerId="AD" clId="Web-{61D0B916-B17C-4693-A0C4-328B8677C7C4}" dt="2021-11-27T19:45:35.202" v="748"/>
      <pc:docMkLst>
        <pc:docMk/>
      </pc:docMkLst>
      <pc:sldChg chg="modSp">
        <pc:chgData name="Anderson Oliveira Bezerra" userId="S::rm342826@fiap.com.br::1c1c3e68-39d3-42c1-9a6f-5d1a6f2df7a4" providerId="AD" clId="Web-{61D0B916-B17C-4693-A0C4-328B8677C7C4}" dt="2021-11-27T19:45:35.202" v="748"/>
        <pc:sldMkLst>
          <pc:docMk/>
          <pc:sldMk cId="907530031" sldId="322"/>
        </pc:sldMkLst>
        <pc:graphicFrameChg chg="mod modGraphic">
          <ac:chgData name="Anderson Oliveira Bezerra" userId="S::rm342826@fiap.com.br::1c1c3e68-39d3-42c1-9a6f-5d1a6f2df7a4" providerId="AD" clId="Web-{61D0B916-B17C-4693-A0C4-328B8677C7C4}" dt="2021-11-27T19:45:35.202" v="748"/>
          <ac:graphicFrameMkLst>
            <pc:docMk/>
            <pc:sldMk cId="907530031" sldId="322"/>
            <ac:graphicFrameMk id="2" creationId="{74D5669A-E97B-4D23-A06F-EABE3D0A24BB}"/>
          </ac:graphicFrameMkLst>
        </pc:graphicFrameChg>
      </pc:sldChg>
    </pc:docChg>
  </pc:docChgLst>
  <pc:docChgLst>
    <pc:chgData name="Edenilson Bila dos Santos" userId="S::rm343266@fiap.com.br::b5e7ffab-3ca7-4610-a80a-1915d55b6552" providerId="AD" clId="Web-{155E4E4D-7471-4529-B4C9-153DB2B8AFD1}"/>
    <pc:docChg chg="modSld">
      <pc:chgData name="Edenilson Bila dos Santos" userId="S::rm343266@fiap.com.br::b5e7ffab-3ca7-4610-a80a-1915d55b6552" providerId="AD" clId="Web-{155E4E4D-7471-4529-B4C9-153DB2B8AFD1}" dt="2021-10-29T01:52:45.874" v="343" actId="20577"/>
      <pc:docMkLst>
        <pc:docMk/>
      </pc:docMkLst>
      <pc:sldChg chg="addSp modSp">
        <pc:chgData name="Edenilson Bila dos Santos" userId="S::rm343266@fiap.com.br::b5e7ffab-3ca7-4610-a80a-1915d55b6552" providerId="AD" clId="Web-{155E4E4D-7471-4529-B4C9-153DB2B8AFD1}" dt="2021-10-29T01:09:43.269" v="22" actId="14100"/>
        <pc:sldMkLst>
          <pc:docMk/>
          <pc:sldMk cId="3664763361" sldId="307"/>
        </pc:sldMkLst>
        <pc:spChg chg="mod">
          <ac:chgData name="Edenilson Bila dos Santos" userId="S::rm343266@fiap.com.br::b5e7ffab-3ca7-4610-a80a-1915d55b6552" providerId="AD" clId="Web-{155E4E4D-7471-4529-B4C9-153DB2B8AFD1}" dt="2021-10-29T01:09:43.269" v="22" actId="14100"/>
          <ac:spMkLst>
            <pc:docMk/>
            <pc:sldMk cId="3664763361" sldId="307"/>
            <ac:spMk id="11" creationId="{2B4294B4-0D1D-4605-AE24-EEFEF37B8082}"/>
          </ac:spMkLst>
        </pc:spChg>
        <pc:picChg chg="add mod">
          <ac:chgData name="Edenilson Bila dos Santos" userId="S::rm343266@fiap.com.br::b5e7ffab-3ca7-4610-a80a-1915d55b6552" providerId="AD" clId="Web-{155E4E4D-7471-4529-B4C9-153DB2B8AFD1}" dt="2021-10-29T00:59:19.239" v="0"/>
          <ac:picMkLst>
            <pc:docMk/>
            <pc:sldMk cId="3664763361" sldId="307"/>
            <ac:picMk id="2" creationId="{32911468-03F8-4BB1-AB01-9942A0E90846}"/>
          </ac:picMkLst>
        </pc:picChg>
      </pc:sldChg>
      <pc:sldChg chg="modSp">
        <pc:chgData name="Edenilson Bila dos Santos" userId="S::rm343266@fiap.com.br::b5e7ffab-3ca7-4610-a80a-1915d55b6552" providerId="AD" clId="Web-{155E4E4D-7471-4529-B4C9-153DB2B8AFD1}" dt="2021-10-29T01:52:45.874" v="343" actId="20577"/>
        <pc:sldMkLst>
          <pc:docMk/>
          <pc:sldMk cId="2674641045" sldId="312"/>
        </pc:sldMkLst>
        <pc:spChg chg="mod">
          <ac:chgData name="Edenilson Bila dos Santos" userId="S::rm343266@fiap.com.br::b5e7ffab-3ca7-4610-a80a-1915d55b6552" providerId="AD" clId="Web-{155E4E4D-7471-4529-B4C9-153DB2B8AFD1}" dt="2021-10-29T01:52:45.874" v="343" actId="20577"/>
          <ac:spMkLst>
            <pc:docMk/>
            <pc:sldMk cId="2674641045" sldId="312"/>
            <ac:spMk id="3" creationId="{00000000-0000-0000-0000-000000000000}"/>
          </ac:spMkLst>
        </pc:spChg>
      </pc:sldChg>
    </pc:docChg>
  </pc:docChgLst>
  <pc:docChgLst>
    <pc:chgData name="MARCIO ROBERTO RELA" userId="S::rm343895@fiap.com.br::2c71068d-b313-46fe-94cb-e1e6f574e2cd" providerId="AD" clId="Web-{26588550-11D7-488A-9F13-5714A8616E6C}"/>
    <pc:docChg chg="modSld">
      <pc:chgData name="MARCIO ROBERTO RELA" userId="S::rm343895@fiap.com.br::2c71068d-b313-46fe-94cb-e1e6f574e2cd" providerId="AD" clId="Web-{26588550-11D7-488A-9F13-5714A8616E6C}" dt="2021-11-17T01:55:38.447" v="343" actId="20577"/>
      <pc:docMkLst>
        <pc:docMk/>
      </pc:docMkLst>
      <pc:sldChg chg="modSp">
        <pc:chgData name="MARCIO ROBERTO RELA" userId="S::rm343895@fiap.com.br::2c71068d-b313-46fe-94cb-e1e6f574e2cd" providerId="AD" clId="Web-{26588550-11D7-488A-9F13-5714A8616E6C}" dt="2021-11-17T01:25:57.902" v="300" actId="20577"/>
        <pc:sldMkLst>
          <pc:docMk/>
          <pc:sldMk cId="3244654601" sldId="313"/>
        </pc:sldMkLst>
        <pc:spChg chg="mod">
          <ac:chgData name="MARCIO ROBERTO RELA" userId="S::rm343895@fiap.com.br::2c71068d-b313-46fe-94cb-e1e6f574e2cd" providerId="AD" clId="Web-{26588550-11D7-488A-9F13-5714A8616E6C}" dt="2021-11-17T01:25:57.902" v="300" actId="20577"/>
          <ac:spMkLst>
            <pc:docMk/>
            <pc:sldMk cId="3244654601" sldId="313"/>
            <ac:spMk id="3" creationId="{00000000-0000-0000-0000-000000000000}"/>
          </ac:spMkLst>
        </pc:spChg>
      </pc:sldChg>
      <pc:sldChg chg="modSp">
        <pc:chgData name="MARCIO ROBERTO RELA" userId="S::rm343895@fiap.com.br::2c71068d-b313-46fe-94cb-e1e6f574e2cd" providerId="AD" clId="Web-{26588550-11D7-488A-9F13-5714A8616E6C}" dt="2021-11-17T01:55:38.447" v="343" actId="20577"/>
        <pc:sldMkLst>
          <pc:docMk/>
          <pc:sldMk cId="785669165" sldId="320"/>
        </pc:sldMkLst>
        <pc:spChg chg="mod">
          <ac:chgData name="MARCIO ROBERTO RELA" userId="S::rm343895@fiap.com.br::2c71068d-b313-46fe-94cb-e1e6f574e2cd" providerId="AD" clId="Web-{26588550-11D7-488A-9F13-5714A8616E6C}" dt="2021-11-17T01:55:38.447" v="343" actId="20577"/>
          <ac:spMkLst>
            <pc:docMk/>
            <pc:sldMk cId="785669165" sldId="320"/>
            <ac:spMk id="3" creationId="{00000000-0000-0000-0000-000000000000}"/>
          </ac:spMkLst>
        </pc:spChg>
      </pc:sldChg>
      <pc:sldChg chg="modSp">
        <pc:chgData name="MARCIO ROBERTO RELA" userId="S::rm343895@fiap.com.br::2c71068d-b313-46fe-94cb-e1e6f574e2cd" providerId="AD" clId="Web-{26588550-11D7-488A-9F13-5714A8616E6C}" dt="2021-11-17T01:00:05.580" v="2" actId="20577"/>
        <pc:sldMkLst>
          <pc:docMk/>
          <pc:sldMk cId="4055492465" sldId="328"/>
        </pc:sldMkLst>
        <pc:spChg chg="mod">
          <ac:chgData name="MARCIO ROBERTO RELA" userId="S::rm343895@fiap.com.br::2c71068d-b313-46fe-94cb-e1e6f574e2cd" providerId="AD" clId="Web-{26588550-11D7-488A-9F13-5714A8616E6C}" dt="2021-11-17T01:00:05.580" v="2" actId="20577"/>
          <ac:spMkLst>
            <pc:docMk/>
            <pc:sldMk cId="4055492465" sldId="328"/>
            <ac:spMk id="3" creationId="{00000000-0000-0000-0000-000000000000}"/>
          </ac:spMkLst>
        </pc:spChg>
      </pc:sldChg>
    </pc:docChg>
  </pc:docChgLst>
  <pc:docChgLst>
    <pc:chgData name="Anderson Oliveira Bezerra" userId="S::rm342826@fiap.com.br::1c1c3e68-39d3-42c1-9a6f-5d1a6f2df7a4" providerId="AD" clId="Web-{9BB1ADF0-5FC9-4F72-AD34-C59206545801}"/>
    <pc:docChg chg="modSld">
      <pc:chgData name="Anderson Oliveira Bezerra" userId="S::rm342826@fiap.com.br::1c1c3e68-39d3-42c1-9a6f-5d1a6f2df7a4" providerId="AD" clId="Web-{9BB1ADF0-5FC9-4F72-AD34-C59206545801}" dt="2021-10-29T02:04:00.482" v="877"/>
      <pc:docMkLst>
        <pc:docMk/>
      </pc:docMkLst>
      <pc:sldChg chg="modSp">
        <pc:chgData name="Anderson Oliveira Bezerra" userId="S::rm342826@fiap.com.br::1c1c3e68-39d3-42c1-9a6f-5d1a6f2df7a4" providerId="AD" clId="Web-{9BB1ADF0-5FC9-4F72-AD34-C59206545801}" dt="2021-10-29T00:37:01.567" v="6" actId="20577"/>
        <pc:sldMkLst>
          <pc:docMk/>
          <pc:sldMk cId="2093258566" sldId="260"/>
        </pc:sldMkLst>
        <pc:spChg chg="mod">
          <ac:chgData name="Anderson Oliveira Bezerra" userId="S::rm342826@fiap.com.br::1c1c3e68-39d3-42c1-9a6f-5d1a6f2df7a4" providerId="AD" clId="Web-{9BB1ADF0-5FC9-4F72-AD34-C59206545801}" dt="2021-10-29T00:37:01.567" v="6" actId="20577"/>
          <ac:spMkLst>
            <pc:docMk/>
            <pc:sldMk cId="2093258566" sldId="260"/>
            <ac:spMk id="11" creationId="{00000000-0000-0000-0000-000000000000}"/>
          </ac:spMkLst>
        </pc:spChg>
      </pc:sldChg>
      <pc:sldChg chg="addSp delSp modSp">
        <pc:chgData name="Anderson Oliveira Bezerra" userId="S::rm342826@fiap.com.br::1c1c3e68-39d3-42c1-9a6f-5d1a6f2df7a4" providerId="AD" clId="Web-{9BB1ADF0-5FC9-4F72-AD34-C59206545801}" dt="2021-10-29T00:45:14.422" v="77" actId="20577"/>
        <pc:sldMkLst>
          <pc:docMk/>
          <pc:sldMk cId="3839263095" sldId="305"/>
        </pc:sldMkLst>
        <pc:spChg chg="add del mod">
          <ac:chgData name="Anderson Oliveira Bezerra" userId="S::rm342826@fiap.com.br::1c1c3e68-39d3-42c1-9a6f-5d1a6f2df7a4" providerId="AD" clId="Web-{9BB1ADF0-5FC9-4F72-AD34-C59206545801}" dt="2021-10-29T00:40:00.540" v="9"/>
          <ac:spMkLst>
            <pc:docMk/>
            <pc:sldMk cId="3839263095" sldId="305"/>
            <ac:spMk id="2" creationId="{F901E4F1-9401-40D6-93D3-D55F78F561EB}"/>
          </ac:spMkLst>
        </pc:spChg>
        <pc:spChg chg="mod">
          <ac:chgData name="Anderson Oliveira Bezerra" userId="S::rm342826@fiap.com.br::1c1c3e68-39d3-42c1-9a6f-5d1a6f2df7a4" providerId="AD" clId="Web-{9BB1ADF0-5FC9-4F72-AD34-C59206545801}" dt="2021-10-29T00:45:14.422" v="77" actId="20577"/>
          <ac:spMkLst>
            <pc:docMk/>
            <pc:sldMk cId="3839263095" sldId="305"/>
            <ac:spMk id="3" creationId="{00000000-0000-0000-0000-000000000000}"/>
          </ac:spMkLst>
        </pc:spChg>
        <pc:spChg chg="del">
          <ac:chgData name="Anderson Oliveira Bezerra" userId="S::rm342826@fiap.com.br::1c1c3e68-39d3-42c1-9a6f-5d1a6f2df7a4" providerId="AD" clId="Web-{9BB1ADF0-5FC9-4F72-AD34-C59206545801}" dt="2021-10-29T00:44:01.483" v="57"/>
          <ac:spMkLst>
            <pc:docMk/>
            <pc:sldMk cId="3839263095" sldId="305"/>
            <ac:spMk id="4" creationId="{3C088534-A1FE-4F53-8B1C-678AC9B1F48E}"/>
          </ac:spMkLst>
        </pc:spChg>
      </pc:sldChg>
      <pc:sldChg chg="modSp">
        <pc:chgData name="Anderson Oliveira Bezerra" userId="S::rm342826@fiap.com.br::1c1c3e68-39d3-42c1-9a6f-5d1a6f2df7a4" providerId="AD" clId="Web-{9BB1ADF0-5FC9-4F72-AD34-C59206545801}" dt="2021-10-29T00:56:48.016" v="367" actId="20577"/>
        <pc:sldMkLst>
          <pc:docMk/>
          <pc:sldMk cId="2482205158" sldId="306"/>
        </pc:sldMkLst>
        <pc:spChg chg="mod">
          <ac:chgData name="Anderson Oliveira Bezerra" userId="S::rm342826@fiap.com.br::1c1c3e68-39d3-42c1-9a6f-5d1a6f2df7a4" providerId="AD" clId="Web-{9BB1ADF0-5FC9-4F72-AD34-C59206545801}" dt="2021-10-29T00:56:48.016" v="367" actId="20577"/>
          <ac:spMkLst>
            <pc:docMk/>
            <pc:sldMk cId="2482205158" sldId="306"/>
            <ac:spMk id="3" creationId="{00000000-0000-0000-0000-000000000000}"/>
          </ac:spMkLst>
        </pc:spChg>
      </pc:sldChg>
      <pc:sldChg chg="addSp delSp modSp">
        <pc:chgData name="Anderson Oliveira Bezerra" userId="S::rm342826@fiap.com.br::1c1c3e68-39d3-42c1-9a6f-5d1a6f2df7a4" providerId="AD" clId="Web-{9BB1ADF0-5FC9-4F72-AD34-C59206545801}" dt="2021-10-29T01:13:12.319" v="717" actId="1076"/>
        <pc:sldMkLst>
          <pc:docMk/>
          <pc:sldMk cId="3664763361" sldId="307"/>
        </pc:sldMkLst>
        <pc:spChg chg="mod">
          <ac:chgData name="Anderson Oliveira Bezerra" userId="S::rm342826@fiap.com.br::1c1c3e68-39d3-42c1-9a6f-5d1a6f2df7a4" providerId="AD" clId="Web-{9BB1ADF0-5FC9-4F72-AD34-C59206545801}" dt="2021-10-29T01:01:56.242" v="530" actId="20577"/>
          <ac:spMkLst>
            <pc:docMk/>
            <pc:sldMk cId="3664763361" sldId="307"/>
            <ac:spMk id="3" creationId="{00000000-0000-0000-0000-000000000000}"/>
          </ac:spMkLst>
        </pc:spChg>
        <pc:spChg chg="add mod">
          <ac:chgData name="Anderson Oliveira Bezerra" userId="S::rm342826@fiap.com.br::1c1c3e68-39d3-42c1-9a6f-5d1a6f2df7a4" providerId="AD" clId="Web-{9BB1ADF0-5FC9-4F72-AD34-C59206545801}" dt="2021-10-29T01:04:20.729" v="644" actId="14100"/>
          <ac:spMkLst>
            <pc:docMk/>
            <pc:sldMk cId="3664763361" sldId="307"/>
            <ac:spMk id="6" creationId="{AD2CA0CA-2C6E-4DD2-8F38-3D4E92662BFF}"/>
          </ac:spMkLst>
        </pc:spChg>
        <pc:spChg chg="add mod">
          <ac:chgData name="Anderson Oliveira Bezerra" userId="S::rm342826@fiap.com.br::1c1c3e68-39d3-42c1-9a6f-5d1a6f2df7a4" providerId="AD" clId="Web-{9BB1ADF0-5FC9-4F72-AD34-C59206545801}" dt="2021-10-29T01:12:36.850" v="716" actId="20577"/>
          <ac:spMkLst>
            <pc:docMk/>
            <pc:sldMk cId="3664763361" sldId="307"/>
            <ac:spMk id="10" creationId="{EC37CEB3-DB1D-403D-A99C-FD477F48BB13}"/>
          </ac:spMkLst>
        </pc:spChg>
        <pc:spChg chg="add mod">
          <ac:chgData name="Anderson Oliveira Bezerra" userId="S::rm342826@fiap.com.br::1c1c3e68-39d3-42c1-9a6f-5d1a6f2df7a4" providerId="AD" clId="Web-{9BB1ADF0-5FC9-4F72-AD34-C59206545801}" dt="2021-10-29T01:05:57.278" v="707" actId="20577"/>
          <ac:spMkLst>
            <pc:docMk/>
            <pc:sldMk cId="3664763361" sldId="307"/>
            <ac:spMk id="11" creationId="{2B4294B4-0D1D-4605-AE24-EEFEF37B8082}"/>
          </ac:spMkLst>
        </pc:spChg>
        <pc:spChg chg="add del">
          <ac:chgData name="Anderson Oliveira Bezerra" userId="S::rm342826@fiap.com.br::1c1c3e68-39d3-42c1-9a6f-5d1a6f2df7a4" providerId="AD" clId="Web-{9BB1ADF0-5FC9-4F72-AD34-C59206545801}" dt="2021-10-29T01:01:37.882" v="519"/>
          <ac:spMkLst>
            <pc:docMk/>
            <pc:sldMk cId="3664763361" sldId="307"/>
            <ac:spMk id="12" creationId="{105C0E5A-FD41-48A2-B0E4-53C03AACEBF8}"/>
          </ac:spMkLst>
        </pc:spChg>
        <pc:picChg chg="mod">
          <ac:chgData name="Anderson Oliveira Bezerra" userId="S::rm342826@fiap.com.br::1c1c3e68-39d3-42c1-9a6f-5d1a6f2df7a4" providerId="AD" clId="Web-{9BB1ADF0-5FC9-4F72-AD34-C59206545801}" dt="2021-10-29T00:59:59.192" v="462" actId="1076"/>
          <ac:picMkLst>
            <pc:docMk/>
            <pc:sldMk cId="3664763361" sldId="307"/>
            <ac:picMk id="2" creationId="{32911468-03F8-4BB1-AB01-9942A0E90846}"/>
          </ac:picMkLst>
        </pc:picChg>
        <pc:picChg chg="mod">
          <ac:chgData name="Anderson Oliveira Bezerra" userId="S::rm342826@fiap.com.br::1c1c3e68-39d3-42c1-9a6f-5d1a6f2df7a4" providerId="AD" clId="Web-{9BB1ADF0-5FC9-4F72-AD34-C59206545801}" dt="2021-10-29T01:00:01.817" v="463" actId="1076"/>
          <ac:picMkLst>
            <pc:docMk/>
            <pc:sldMk cId="3664763361" sldId="307"/>
            <ac:picMk id="4" creationId="{C0CA08C0-9A16-44FF-9C46-C4B4387F51E8}"/>
          </ac:picMkLst>
        </pc:picChg>
        <pc:picChg chg="mod">
          <ac:chgData name="Anderson Oliveira Bezerra" userId="S::rm342826@fiap.com.br::1c1c3e68-39d3-42c1-9a6f-5d1a6f2df7a4" providerId="AD" clId="Web-{9BB1ADF0-5FC9-4F72-AD34-C59206545801}" dt="2021-10-29T01:13:12.319" v="717" actId="1076"/>
          <ac:picMkLst>
            <pc:docMk/>
            <pc:sldMk cId="3664763361" sldId="307"/>
            <ac:picMk id="12" creationId="{1FD72C74-2C4A-4A99-9904-352DB86976B7}"/>
          </ac:picMkLst>
        </pc:picChg>
      </pc:sldChg>
      <pc:sldChg chg="modSp">
        <pc:chgData name="Anderson Oliveira Bezerra" userId="S::rm342826@fiap.com.br::1c1c3e68-39d3-42c1-9a6f-5d1a6f2df7a4" providerId="AD" clId="Web-{9BB1ADF0-5FC9-4F72-AD34-C59206545801}" dt="2021-10-29T01:27:08.104" v="731" actId="20577"/>
        <pc:sldMkLst>
          <pc:docMk/>
          <pc:sldMk cId="2674641045" sldId="312"/>
        </pc:sldMkLst>
        <pc:spChg chg="mod">
          <ac:chgData name="Anderson Oliveira Bezerra" userId="S::rm342826@fiap.com.br::1c1c3e68-39d3-42c1-9a6f-5d1a6f2df7a4" providerId="AD" clId="Web-{9BB1ADF0-5FC9-4F72-AD34-C59206545801}" dt="2021-10-29T01:27:08.104" v="731" actId="20577"/>
          <ac:spMkLst>
            <pc:docMk/>
            <pc:sldMk cId="2674641045" sldId="312"/>
            <ac:spMk id="3" creationId="{00000000-0000-0000-0000-000000000000}"/>
          </ac:spMkLst>
        </pc:spChg>
      </pc:sldChg>
      <pc:sldChg chg="modSp mod modShow">
        <pc:chgData name="Anderson Oliveira Bezerra" userId="S::rm342826@fiap.com.br::1c1c3e68-39d3-42c1-9a6f-5d1a6f2df7a4" providerId="AD" clId="Web-{9BB1ADF0-5FC9-4F72-AD34-C59206545801}" dt="2021-10-29T02:04:00.482" v="877"/>
        <pc:sldMkLst>
          <pc:docMk/>
          <pc:sldMk cId="4177337845" sldId="314"/>
        </pc:sldMkLst>
        <pc:graphicFrameChg chg="mod modGraphic">
          <ac:chgData name="Anderson Oliveira Bezerra" userId="S::rm342826@fiap.com.br::1c1c3e68-39d3-42c1-9a6f-5d1a6f2df7a4" providerId="AD" clId="Web-{9BB1ADF0-5FC9-4F72-AD34-C59206545801}" dt="2021-10-29T02:04:00.482" v="877"/>
          <ac:graphicFrameMkLst>
            <pc:docMk/>
            <pc:sldMk cId="4177337845" sldId="314"/>
            <ac:graphicFrameMk id="2" creationId="{78F9718C-509F-49A6-BAAE-A5632855D52E}"/>
          </ac:graphicFrameMkLst>
        </pc:graphicFrameChg>
      </pc:sldChg>
    </pc:docChg>
  </pc:docChgLst>
  <pc:docChgLst>
    <pc:chgData name="Henrique Lopes Mendonça" userId="S::rm342827@fiap.com.br::3e7ef1ee-7b71-461d-83e6-d9228c34a635" providerId="AD" clId="Web-{3401412F-2F51-4EFA-A46F-F937A3F8CF9C}"/>
    <pc:docChg chg="sldOrd">
      <pc:chgData name="Henrique Lopes Mendonça" userId="S::rm342827@fiap.com.br::3e7ef1ee-7b71-461d-83e6-d9228c34a635" providerId="AD" clId="Web-{3401412F-2F51-4EFA-A46F-F937A3F8CF9C}" dt="2021-11-05T01:38:39.463" v="0"/>
      <pc:docMkLst>
        <pc:docMk/>
      </pc:docMkLst>
      <pc:sldChg chg="ord">
        <pc:chgData name="Henrique Lopes Mendonça" userId="S::rm342827@fiap.com.br::3e7ef1ee-7b71-461d-83e6-d9228c34a635" providerId="AD" clId="Web-{3401412F-2F51-4EFA-A46F-F937A3F8CF9C}" dt="2021-11-05T01:38:39.463" v="0"/>
        <pc:sldMkLst>
          <pc:docMk/>
          <pc:sldMk cId="4214569134" sldId="310"/>
        </pc:sldMkLst>
      </pc:sldChg>
    </pc:docChg>
  </pc:docChgLst>
  <pc:docChgLst>
    <pc:chgData clId="Web-{B97935D7-4CDC-410A-918C-4F5C9F3BA075}"/>
    <pc:docChg chg="modSld">
      <pc:chgData name="" userId="" providerId="" clId="Web-{B97935D7-4CDC-410A-918C-4F5C9F3BA075}" dt="2021-10-29T00:55:50.711" v="0" actId="1076"/>
      <pc:docMkLst>
        <pc:docMk/>
      </pc:docMkLst>
      <pc:sldChg chg="modSp">
        <pc:chgData name="" userId="" providerId="" clId="Web-{B97935D7-4CDC-410A-918C-4F5C9F3BA075}" dt="2021-10-29T00:55:50.711" v="0" actId="1076"/>
        <pc:sldMkLst>
          <pc:docMk/>
          <pc:sldMk cId="3201457591" sldId="257"/>
        </pc:sldMkLst>
        <pc:picChg chg="mod">
          <ac:chgData name="" userId="" providerId="" clId="Web-{B97935D7-4CDC-410A-918C-4F5C9F3BA075}" dt="2021-10-29T00:55:50.711" v="0" actId="1076"/>
          <ac:picMkLst>
            <pc:docMk/>
            <pc:sldMk cId="3201457591" sldId="257"/>
            <ac:picMk id="2" creationId="{00000000-0000-0000-0000-000000000000}"/>
          </ac:picMkLst>
        </pc:picChg>
      </pc:sldChg>
    </pc:docChg>
  </pc:docChgLst>
  <pc:docChgLst>
    <pc:chgData name="MARCIO ROBERTO RELA" userId="S::rm343895@fiap.com.br::2c71068d-b313-46fe-94cb-e1e6f574e2cd" providerId="AD" clId="Web-{8909FBC7-F614-4C6D-B089-90451C96BC5A}"/>
    <pc:docChg chg="modSld">
      <pc:chgData name="MARCIO ROBERTO RELA" userId="S::rm343895@fiap.com.br::2c71068d-b313-46fe-94cb-e1e6f574e2cd" providerId="AD" clId="Web-{8909FBC7-F614-4C6D-B089-90451C96BC5A}" dt="2021-11-27T18:30:08.301" v="218"/>
      <pc:docMkLst>
        <pc:docMk/>
      </pc:docMkLst>
      <pc:sldChg chg="addSp delSp modSp">
        <pc:chgData name="MARCIO ROBERTO RELA" userId="S::rm343895@fiap.com.br::2c71068d-b313-46fe-94cb-e1e6f574e2cd" providerId="AD" clId="Web-{8909FBC7-F614-4C6D-B089-90451C96BC5A}" dt="2021-11-27T18:30:08.301" v="218"/>
        <pc:sldMkLst>
          <pc:docMk/>
          <pc:sldMk cId="587164649" sldId="315"/>
        </pc:sldMkLst>
        <pc:spChg chg="add del">
          <ac:chgData name="MARCIO ROBERTO RELA" userId="S::rm343895@fiap.com.br::2c71068d-b313-46fe-94cb-e1e6f574e2cd" providerId="AD" clId="Web-{8909FBC7-F614-4C6D-B089-90451C96BC5A}" dt="2021-11-27T18:15:55.299" v="4"/>
          <ac:spMkLst>
            <pc:docMk/>
            <pc:sldMk cId="587164649" sldId="315"/>
            <ac:spMk id="2" creationId="{AFE33832-A9E7-4966-8884-ADA3CC16128F}"/>
          </ac:spMkLst>
        </pc:spChg>
        <pc:spChg chg="add del mod">
          <ac:chgData name="MARCIO ROBERTO RELA" userId="S::rm343895@fiap.com.br::2c71068d-b313-46fe-94cb-e1e6f574e2cd" providerId="AD" clId="Web-{8909FBC7-F614-4C6D-B089-90451C96BC5A}" dt="2021-11-27T18:15:51.065" v="3"/>
          <ac:spMkLst>
            <pc:docMk/>
            <pc:sldMk cId="587164649" sldId="315"/>
            <ac:spMk id="4" creationId="{EC31AEE0-A047-4379-B4D8-2AFFEC3E6C13}"/>
          </ac:spMkLst>
        </pc:spChg>
        <pc:graphicFrameChg chg="add mod modGraphic">
          <ac:chgData name="MARCIO ROBERTO RELA" userId="S::rm343895@fiap.com.br::2c71068d-b313-46fe-94cb-e1e6f574e2cd" providerId="AD" clId="Web-{8909FBC7-F614-4C6D-B089-90451C96BC5A}" dt="2021-11-27T18:30:08.301" v="218"/>
          <ac:graphicFrameMkLst>
            <pc:docMk/>
            <pc:sldMk cId="587164649" sldId="315"/>
            <ac:graphicFrameMk id="6" creationId="{286924E7-35D4-4003-AE4A-8E15E24CB980}"/>
          </ac:graphicFrameMkLst>
        </pc:graphicFrameChg>
      </pc:sldChg>
    </pc:docChg>
  </pc:docChgLst>
  <pc:docChgLst>
    <pc:chgData name="Fillipe Augusto Barbosa de Almeida" userId="S::rm343602@fiap.com.br::f14e235e-fbc8-48ce-b34c-99c33b414981" providerId="AD" clId="Web-{A29406A7-D6AB-4013-97AE-15F9F85C715C}"/>
    <pc:docChg chg="modSld">
      <pc:chgData name="Fillipe Augusto Barbosa de Almeida" userId="S::rm343602@fiap.com.br::f14e235e-fbc8-48ce-b34c-99c33b414981" providerId="AD" clId="Web-{A29406A7-D6AB-4013-97AE-15F9F85C715C}" dt="2021-11-17T01:41:26.014" v="541" actId="20577"/>
      <pc:docMkLst>
        <pc:docMk/>
      </pc:docMkLst>
      <pc:sldChg chg="modSp">
        <pc:chgData name="Fillipe Augusto Barbosa de Almeida" userId="S::rm343602@fiap.com.br::f14e235e-fbc8-48ce-b34c-99c33b414981" providerId="AD" clId="Web-{A29406A7-D6AB-4013-97AE-15F9F85C715C}" dt="2021-11-17T01:38:53.792" v="372" actId="20577"/>
        <pc:sldMkLst>
          <pc:docMk/>
          <pc:sldMk cId="3920523626" sldId="308"/>
        </pc:sldMkLst>
        <pc:spChg chg="mod">
          <ac:chgData name="Fillipe Augusto Barbosa de Almeida" userId="S::rm343602@fiap.com.br::f14e235e-fbc8-48ce-b34c-99c33b414981" providerId="AD" clId="Web-{A29406A7-D6AB-4013-97AE-15F9F85C715C}" dt="2021-11-17T01:38:53.792" v="372" actId="20577"/>
          <ac:spMkLst>
            <pc:docMk/>
            <pc:sldMk cId="3920523626" sldId="308"/>
            <ac:spMk id="3" creationId="{00000000-0000-0000-0000-000000000000}"/>
          </ac:spMkLst>
        </pc:spChg>
      </pc:sldChg>
      <pc:sldChg chg="modSp">
        <pc:chgData name="Fillipe Augusto Barbosa de Almeida" userId="S::rm343602@fiap.com.br::f14e235e-fbc8-48ce-b34c-99c33b414981" providerId="AD" clId="Web-{A29406A7-D6AB-4013-97AE-15F9F85C715C}" dt="2021-11-17T01:30:06.156" v="366" actId="20577"/>
        <pc:sldMkLst>
          <pc:docMk/>
          <pc:sldMk cId="3244654601" sldId="313"/>
        </pc:sldMkLst>
        <pc:spChg chg="mod">
          <ac:chgData name="Fillipe Augusto Barbosa de Almeida" userId="S::rm343602@fiap.com.br::f14e235e-fbc8-48ce-b34c-99c33b414981" providerId="AD" clId="Web-{A29406A7-D6AB-4013-97AE-15F9F85C715C}" dt="2021-11-17T01:30:06.156" v="366" actId="20577"/>
          <ac:spMkLst>
            <pc:docMk/>
            <pc:sldMk cId="3244654601" sldId="313"/>
            <ac:spMk id="3" creationId="{00000000-0000-0000-0000-000000000000}"/>
          </ac:spMkLst>
        </pc:spChg>
      </pc:sldChg>
      <pc:sldChg chg="modSp">
        <pc:chgData name="Fillipe Augusto Barbosa de Almeida" userId="S::rm343602@fiap.com.br::f14e235e-fbc8-48ce-b34c-99c33b414981" providerId="AD" clId="Web-{A29406A7-D6AB-4013-97AE-15F9F85C715C}" dt="2021-11-17T01:41:26.014" v="541" actId="20577"/>
        <pc:sldMkLst>
          <pc:docMk/>
          <pc:sldMk cId="785669165" sldId="320"/>
        </pc:sldMkLst>
        <pc:spChg chg="mod">
          <ac:chgData name="Fillipe Augusto Barbosa de Almeida" userId="S::rm343602@fiap.com.br::f14e235e-fbc8-48ce-b34c-99c33b414981" providerId="AD" clId="Web-{A29406A7-D6AB-4013-97AE-15F9F85C715C}" dt="2021-11-17T01:41:26.014" v="541" actId="20577"/>
          <ac:spMkLst>
            <pc:docMk/>
            <pc:sldMk cId="785669165" sldId="320"/>
            <ac:spMk id="3" creationId="{00000000-0000-0000-0000-000000000000}"/>
          </ac:spMkLst>
        </pc:spChg>
      </pc:sldChg>
    </pc:docChg>
  </pc:docChgLst>
  <pc:docChgLst>
    <pc:chgData name="Henrique Lopes Mendonça" userId="S::rm342827@fiap.com.br::3e7ef1ee-7b71-461d-83e6-d9228c34a635" providerId="AD" clId="Web-{C0684ACF-D50A-4856-983E-8954A62E5BF4}"/>
    <pc:docChg chg="modSld">
      <pc:chgData name="Henrique Lopes Mendonça" userId="S::rm342827@fiap.com.br::3e7ef1ee-7b71-461d-83e6-d9228c34a635" providerId="AD" clId="Web-{C0684ACF-D50A-4856-983E-8954A62E5BF4}" dt="2021-10-29T02:06:24.002" v="6" actId="1076"/>
      <pc:docMkLst>
        <pc:docMk/>
      </pc:docMkLst>
      <pc:sldChg chg="modSp">
        <pc:chgData name="Henrique Lopes Mendonça" userId="S::rm342827@fiap.com.br::3e7ef1ee-7b71-461d-83e6-d9228c34a635" providerId="AD" clId="Web-{C0684ACF-D50A-4856-983E-8954A62E5BF4}" dt="2021-10-29T02:06:24.002" v="6" actId="1076"/>
        <pc:sldMkLst>
          <pc:docMk/>
          <pc:sldMk cId="3664763361" sldId="307"/>
        </pc:sldMkLst>
        <pc:picChg chg="mod">
          <ac:chgData name="Henrique Lopes Mendonça" userId="S::rm342827@fiap.com.br::3e7ef1ee-7b71-461d-83e6-d9228c34a635" providerId="AD" clId="Web-{C0684ACF-D50A-4856-983E-8954A62E5BF4}" dt="2021-10-29T02:06:24.002" v="6" actId="1076"/>
          <ac:picMkLst>
            <pc:docMk/>
            <pc:sldMk cId="3664763361" sldId="307"/>
            <ac:picMk id="99" creationId="{08F5E265-5ABC-4F22-83DD-77522F25DCD4}"/>
          </ac:picMkLst>
        </pc:picChg>
      </pc:sldChg>
    </pc:docChg>
  </pc:docChgLst>
  <pc:docChgLst>
    <pc:chgData name="Henrique Lopes Mendonça" userId="S::rm342827@fiap.com.br::3e7ef1ee-7b71-461d-83e6-d9228c34a635" providerId="AD" clId="Web-{F5BAE269-6E04-49A1-A7F4-96C657493272}"/>
    <pc:docChg chg="modSld">
      <pc:chgData name="Henrique Lopes Mendonça" userId="S::rm342827@fiap.com.br::3e7ef1ee-7b71-461d-83e6-d9228c34a635" providerId="AD" clId="Web-{F5BAE269-6E04-49A1-A7F4-96C657493272}" dt="2021-10-29T01:49:09.749" v="487" actId="1076"/>
      <pc:docMkLst>
        <pc:docMk/>
      </pc:docMkLst>
      <pc:sldChg chg="addSp modSp">
        <pc:chgData name="Henrique Lopes Mendonça" userId="S::rm342827@fiap.com.br::3e7ef1ee-7b71-461d-83e6-d9228c34a635" providerId="AD" clId="Web-{F5BAE269-6E04-49A1-A7F4-96C657493272}" dt="2021-10-29T00:46:22.466" v="4" actId="20577"/>
        <pc:sldMkLst>
          <pc:docMk/>
          <pc:sldMk cId="3839263095" sldId="305"/>
        </pc:sldMkLst>
        <pc:spChg chg="mod">
          <ac:chgData name="Henrique Lopes Mendonça" userId="S::rm342827@fiap.com.br::3e7ef1ee-7b71-461d-83e6-d9228c34a635" providerId="AD" clId="Web-{F5BAE269-6E04-49A1-A7F4-96C657493272}" dt="2021-10-29T00:46:22.466" v="4" actId="20577"/>
          <ac:spMkLst>
            <pc:docMk/>
            <pc:sldMk cId="3839263095" sldId="305"/>
            <ac:spMk id="3" creationId="{00000000-0000-0000-0000-000000000000}"/>
          </ac:spMkLst>
        </pc:spChg>
        <pc:spChg chg="add">
          <ac:chgData name="Henrique Lopes Mendonça" userId="S::rm342827@fiap.com.br::3e7ef1ee-7b71-461d-83e6-d9228c34a635" providerId="AD" clId="Web-{F5BAE269-6E04-49A1-A7F4-96C657493272}" dt="2021-10-29T00:41:50.024" v="0"/>
          <ac:spMkLst>
            <pc:docMk/>
            <pc:sldMk cId="3839263095" sldId="305"/>
            <ac:spMk id="4" creationId="{3C088534-A1FE-4F53-8B1C-678AC9B1F48E}"/>
          </ac:spMkLst>
        </pc:spChg>
      </pc:sldChg>
      <pc:sldChg chg="modSp">
        <pc:chgData name="Henrique Lopes Mendonça" userId="S::rm342827@fiap.com.br::3e7ef1ee-7b71-461d-83e6-d9228c34a635" providerId="AD" clId="Web-{F5BAE269-6E04-49A1-A7F4-96C657493272}" dt="2021-10-29T00:55:17.366" v="7" actId="20577"/>
        <pc:sldMkLst>
          <pc:docMk/>
          <pc:sldMk cId="2482205158" sldId="306"/>
        </pc:sldMkLst>
        <pc:spChg chg="mod">
          <ac:chgData name="Henrique Lopes Mendonça" userId="S::rm342827@fiap.com.br::3e7ef1ee-7b71-461d-83e6-d9228c34a635" providerId="AD" clId="Web-{F5BAE269-6E04-49A1-A7F4-96C657493272}" dt="2021-10-29T00:55:17.366" v="7" actId="20577"/>
          <ac:spMkLst>
            <pc:docMk/>
            <pc:sldMk cId="2482205158" sldId="306"/>
            <ac:spMk id="3" creationId="{00000000-0000-0000-0000-000000000000}"/>
          </ac:spMkLst>
        </pc:spChg>
      </pc:sldChg>
      <pc:sldChg chg="addSp delSp modSp">
        <pc:chgData name="Henrique Lopes Mendonça" userId="S::rm342827@fiap.com.br::3e7ef1ee-7b71-461d-83e6-d9228c34a635" providerId="AD" clId="Web-{F5BAE269-6E04-49A1-A7F4-96C657493272}" dt="2021-10-29T01:49:09.749" v="487" actId="1076"/>
        <pc:sldMkLst>
          <pc:docMk/>
          <pc:sldMk cId="3664763361" sldId="307"/>
        </pc:sldMkLst>
        <pc:spChg chg="mod">
          <ac:chgData name="Henrique Lopes Mendonça" userId="S::rm342827@fiap.com.br::3e7ef1ee-7b71-461d-83e6-d9228c34a635" providerId="AD" clId="Web-{F5BAE269-6E04-49A1-A7F4-96C657493272}" dt="2021-10-29T01:17:20.467" v="238" actId="20577"/>
          <ac:spMkLst>
            <pc:docMk/>
            <pc:sldMk cId="3664763361" sldId="307"/>
            <ac:spMk id="3" creationId="{00000000-0000-0000-0000-000000000000}"/>
          </ac:spMkLst>
        </pc:spChg>
        <pc:spChg chg="mod">
          <ac:chgData name="Henrique Lopes Mendonça" userId="S::rm342827@fiap.com.br::3e7ef1ee-7b71-461d-83e6-d9228c34a635" providerId="AD" clId="Web-{F5BAE269-6E04-49A1-A7F4-96C657493272}" dt="2021-10-29T01:32:47.295" v="360" actId="20577"/>
          <ac:spMkLst>
            <pc:docMk/>
            <pc:sldMk cId="3664763361" sldId="307"/>
            <ac:spMk id="6" creationId="{AD2CA0CA-2C6E-4DD2-8F38-3D4E92662BFF}"/>
          </ac:spMkLst>
        </pc:spChg>
        <pc:spChg chg="add mod">
          <ac:chgData name="Henrique Lopes Mendonça" userId="S::rm342827@fiap.com.br::3e7ef1ee-7b71-461d-83e6-d9228c34a635" providerId="AD" clId="Web-{F5BAE269-6E04-49A1-A7F4-96C657493272}" dt="2021-10-29T01:09:32.177" v="162" actId="20577"/>
          <ac:spMkLst>
            <pc:docMk/>
            <pc:sldMk cId="3664763361" sldId="307"/>
            <ac:spMk id="8" creationId="{651643A3-649C-40DE-A981-0A1D58DF4998}"/>
          </ac:spMkLst>
        </pc:spChg>
        <pc:spChg chg="add mod">
          <ac:chgData name="Henrique Lopes Mendonça" userId="S::rm342827@fiap.com.br::3e7ef1ee-7b71-461d-83e6-d9228c34a635" providerId="AD" clId="Web-{F5BAE269-6E04-49A1-A7F4-96C657493272}" dt="2021-10-29T01:11:14.070" v="189" actId="20577"/>
          <ac:spMkLst>
            <pc:docMk/>
            <pc:sldMk cId="3664763361" sldId="307"/>
            <ac:spMk id="9" creationId="{02498AD5-113E-4BF1-9414-4176F0AE8AF3}"/>
          </ac:spMkLst>
        </pc:spChg>
        <pc:spChg chg="mod">
          <ac:chgData name="Henrique Lopes Mendonça" userId="S::rm342827@fiap.com.br::3e7ef1ee-7b71-461d-83e6-d9228c34a635" providerId="AD" clId="Web-{F5BAE269-6E04-49A1-A7F4-96C657493272}" dt="2021-10-29T01:15:56.215" v="216" actId="1076"/>
          <ac:spMkLst>
            <pc:docMk/>
            <pc:sldMk cId="3664763361" sldId="307"/>
            <ac:spMk id="10" creationId="{EC37CEB3-DB1D-403D-A99C-FD477F48BB13}"/>
          </ac:spMkLst>
        </pc:spChg>
        <pc:spChg chg="mod">
          <ac:chgData name="Henrique Lopes Mendonça" userId="S::rm342827@fiap.com.br::3e7ef1ee-7b71-461d-83e6-d9228c34a635" providerId="AD" clId="Web-{F5BAE269-6E04-49A1-A7F4-96C657493272}" dt="2021-10-29T01:15:58.747" v="217" actId="1076"/>
          <ac:spMkLst>
            <pc:docMk/>
            <pc:sldMk cId="3664763361" sldId="307"/>
            <ac:spMk id="11" creationId="{2B4294B4-0D1D-4605-AE24-EEFEF37B8082}"/>
          </ac:spMkLst>
        </pc:spChg>
        <pc:picChg chg="del">
          <ac:chgData name="Henrique Lopes Mendonça" userId="S::rm342827@fiap.com.br::3e7ef1ee-7b71-461d-83e6-d9228c34a635" providerId="AD" clId="Web-{F5BAE269-6E04-49A1-A7F4-96C657493272}" dt="2021-10-29T01:21:05.595" v="256"/>
          <ac:picMkLst>
            <pc:docMk/>
            <pc:sldMk cId="3664763361" sldId="307"/>
            <ac:picMk id="2" creationId="{32911468-03F8-4BB1-AB01-9942A0E90846}"/>
          </ac:picMkLst>
        </pc:picChg>
        <pc:picChg chg="del">
          <ac:chgData name="Henrique Lopes Mendonça" userId="S::rm342827@fiap.com.br::3e7ef1ee-7b71-461d-83e6-d9228c34a635" providerId="AD" clId="Web-{F5BAE269-6E04-49A1-A7F4-96C657493272}" dt="2021-10-29T01:21:05.595" v="255"/>
          <ac:picMkLst>
            <pc:docMk/>
            <pc:sldMk cId="3664763361" sldId="307"/>
            <ac:picMk id="4" creationId="{C0CA08C0-9A16-44FF-9C46-C4B4387F51E8}"/>
          </ac:picMkLst>
        </pc:picChg>
        <pc:picChg chg="mod">
          <ac:chgData name="Henrique Lopes Mendonça" userId="S::rm342827@fiap.com.br::3e7ef1ee-7b71-461d-83e6-d9228c34a635" providerId="AD" clId="Web-{F5BAE269-6E04-49A1-A7F4-96C657493272}" dt="2021-10-29T01:49:09.749" v="487" actId="1076"/>
          <ac:picMkLst>
            <pc:docMk/>
            <pc:sldMk cId="3664763361" sldId="307"/>
            <ac:picMk id="99" creationId="{08F5E265-5ABC-4F22-83DD-77522F25DCD4}"/>
          </ac:picMkLst>
        </pc:picChg>
      </pc:sldChg>
      <pc:sldChg chg="modSp">
        <pc:chgData name="Henrique Lopes Mendonça" userId="S::rm342827@fiap.com.br::3e7ef1ee-7b71-461d-83e6-d9228c34a635" providerId="AD" clId="Web-{F5BAE269-6E04-49A1-A7F4-96C657493272}" dt="2021-10-29T01:46:47.153" v="485" actId="20577"/>
        <pc:sldMkLst>
          <pc:docMk/>
          <pc:sldMk cId="2674641045" sldId="312"/>
        </pc:sldMkLst>
        <pc:spChg chg="mod">
          <ac:chgData name="Henrique Lopes Mendonça" userId="S::rm342827@fiap.com.br::3e7ef1ee-7b71-461d-83e6-d9228c34a635" providerId="AD" clId="Web-{F5BAE269-6E04-49A1-A7F4-96C657493272}" dt="2021-10-29T01:46:47.153" v="485" actId="20577"/>
          <ac:spMkLst>
            <pc:docMk/>
            <pc:sldMk cId="2674641045" sldId="312"/>
            <ac:spMk id="3" creationId="{00000000-0000-0000-0000-000000000000}"/>
          </ac:spMkLst>
        </pc:spChg>
      </pc:sldChg>
      <pc:sldChg chg="addSp delSp modSp">
        <pc:chgData name="Henrique Lopes Mendonça" userId="S::rm342827@fiap.com.br::3e7ef1ee-7b71-461d-83e6-d9228c34a635" providerId="AD" clId="Web-{F5BAE269-6E04-49A1-A7F4-96C657493272}" dt="2021-10-29T01:43:58.650" v="475" actId="20577"/>
        <pc:sldMkLst>
          <pc:docMk/>
          <pc:sldMk cId="4177337845" sldId="314"/>
        </pc:sldMkLst>
        <pc:spChg chg="add del mod">
          <ac:chgData name="Henrique Lopes Mendonça" userId="S::rm342827@fiap.com.br::3e7ef1ee-7b71-461d-83e6-d9228c34a635" providerId="AD" clId="Web-{F5BAE269-6E04-49A1-A7F4-96C657493272}" dt="2021-10-29T01:38:34.332" v="423"/>
          <ac:spMkLst>
            <pc:docMk/>
            <pc:sldMk cId="4177337845" sldId="314"/>
            <ac:spMk id="2" creationId="{DCA6E3BA-5B47-4F0D-A93C-B2C0FAC126E2}"/>
          </ac:spMkLst>
        </pc:spChg>
        <pc:graphicFrameChg chg="mod modGraphic">
          <ac:chgData name="Henrique Lopes Mendonça" userId="S::rm342827@fiap.com.br::3e7ef1ee-7b71-461d-83e6-d9228c34a635" providerId="AD" clId="Web-{F5BAE269-6E04-49A1-A7F4-96C657493272}" dt="2021-10-29T01:43:58.650" v="475" actId="20577"/>
          <ac:graphicFrameMkLst>
            <pc:docMk/>
            <pc:sldMk cId="4177337845" sldId="314"/>
            <ac:graphicFrameMk id="2" creationId="{78F9718C-509F-49A6-BAAE-A5632855D52E}"/>
          </ac:graphicFrameMkLst>
        </pc:graphicFrameChg>
      </pc:sldChg>
    </pc:docChg>
  </pc:docChgLst>
  <pc:docChgLst>
    <pc:chgData name="Fillipe Augusto Barbosa de Almeida" userId="S::rm343602@fiap.com.br::f14e235e-fbc8-48ce-b34c-99c33b414981" providerId="AD" clId="Web-{47B432EE-6DC8-4935-A5D5-72BB8998F0E4}"/>
    <pc:docChg chg="modSld">
      <pc:chgData name="Fillipe Augusto Barbosa de Almeida" userId="S::rm343602@fiap.com.br::f14e235e-fbc8-48ce-b34c-99c33b414981" providerId="AD" clId="Web-{47B432EE-6DC8-4935-A5D5-72BB8998F0E4}" dt="2021-11-16T22:25:38.145" v="22" actId="20577"/>
      <pc:docMkLst>
        <pc:docMk/>
      </pc:docMkLst>
      <pc:sldChg chg="modSp">
        <pc:chgData name="Fillipe Augusto Barbosa de Almeida" userId="S::rm343602@fiap.com.br::f14e235e-fbc8-48ce-b34c-99c33b414981" providerId="AD" clId="Web-{47B432EE-6DC8-4935-A5D5-72BB8998F0E4}" dt="2021-11-16T22:25:38.145" v="22" actId="20577"/>
        <pc:sldMkLst>
          <pc:docMk/>
          <pc:sldMk cId="4055492465" sldId="328"/>
        </pc:sldMkLst>
        <pc:spChg chg="mod">
          <ac:chgData name="Fillipe Augusto Barbosa de Almeida" userId="S::rm343602@fiap.com.br::f14e235e-fbc8-48ce-b34c-99c33b414981" providerId="AD" clId="Web-{47B432EE-6DC8-4935-A5D5-72BB8998F0E4}" dt="2021-11-16T22:25:38.145" v="22" actId="20577"/>
          <ac:spMkLst>
            <pc:docMk/>
            <pc:sldMk cId="4055492465" sldId="328"/>
            <ac:spMk id="3" creationId="{00000000-0000-0000-0000-000000000000}"/>
          </ac:spMkLst>
        </pc:spChg>
      </pc:sldChg>
    </pc:docChg>
  </pc:docChgLst>
  <pc:docChgLst>
    <pc:chgData name="Edenilson Bila dos Santos" userId="S::rm343266@fiap.com.br::b5e7ffab-3ca7-4610-a80a-1915d55b6552" providerId="AD" clId="Web-{7DC413A3-AB08-92A7-6492-CD1491520FA8}"/>
    <pc:docChg chg="modSld">
      <pc:chgData name="Edenilson Bila dos Santos" userId="S::rm343266@fiap.com.br::b5e7ffab-3ca7-4610-a80a-1915d55b6552" providerId="AD" clId="Web-{7DC413A3-AB08-92A7-6492-CD1491520FA8}" dt="2021-11-27T14:20:28.201" v="105"/>
      <pc:docMkLst>
        <pc:docMk/>
      </pc:docMkLst>
      <pc:sldChg chg="addSp">
        <pc:chgData name="Edenilson Bila dos Santos" userId="S::rm343266@fiap.com.br::b5e7ffab-3ca7-4610-a80a-1915d55b6552" providerId="AD" clId="Web-{7DC413A3-AB08-92A7-6492-CD1491520FA8}" dt="2021-11-27T13:33:22.073" v="0"/>
        <pc:sldMkLst>
          <pc:docMk/>
          <pc:sldMk cId="3201457591" sldId="257"/>
        </pc:sldMkLst>
        <pc:spChg chg="add">
          <ac:chgData name="Edenilson Bila dos Santos" userId="S::rm343266@fiap.com.br::b5e7ffab-3ca7-4610-a80a-1915d55b6552" providerId="AD" clId="Web-{7DC413A3-AB08-92A7-6492-CD1491520FA8}" dt="2021-11-27T13:33:22.073" v="0"/>
          <ac:spMkLst>
            <pc:docMk/>
            <pc:sldMk cId="3201457591" sldId="257"/>
            <ac:spMk id="3" creationId="{4DBE45AA-5397-4CE7-96E8-26088618DF0F}"/>
          </ac:spMkLst>
        </pc:spChg>
      </pc:sldChg>
      <pc:sldChg chg="addSp delSp modSp">
        <pc:chgData name="Edenilson Bila dos Santos" userId="S::rm343266@fiap.com.br::b5e7ffab-3ca7-4610-a80a-1915d55b6552" providerId="AD" clId="Web-{7DC413A3-AB08-92A7-6492-CD1491520FA8}" dt="2021-11-27T14:20:28.201" v="105"/>
        <pc:sldMkLst>
          <pc:docMk/>
          <pc:sldMk cId="785669165" sldId="320"/>
        </pc:sldMkLst>
        <pc:picChg chg="add del mod">
          <ac:chgData name="Edenilson Bila dos Santos" userId="S::rm343266@fiap.com.br::b5e7ffab-3ca7-4610-a80a-1915d55b6552" providerId="AD" clId="Web-{7DC413A3-AB08-92A7-6492-CD1491520FA8}" dt="2021-11-27T14:20:28.201" v="105"/>
          <ac:picMkLst>
            <pc:docMk/>
            <pc:sldMk cId="785669165" sldId="320"/>
            <ac:picMk id="2" creationId="{A3C67E09-0541-4EB6-8FEA-23F667EA1F17}"/>
          </ac:picMkLst>
        </pc:picChg>
        <pc:picChg chg="add del mod">
          <ac:chgData name="Edenilson Bila dos Santos" userId="S::rm343266@fiap.com.br::b5e7ffab-3ca7-4610-a80a-1915d55b6552" providerId="AD" clId="Web-{7DC413A3-AB08-92A7-6492-CD1491520FA8}" dt="2021-11-27T14:20:28.185" v="104"/>
          <ac:picMkLst>
            <pc:docMk/>
            <pc:sldMk cId="785669165" sldId="320"/>
            <ac:picMk id="4" creationId="{F01DA6C7-F322-41EB-A41F-16CAF2BEF67E}"/>
          </ac:picMkLst>
        </pc:picChg>
        <pc:picChg chg="add del mod">
          <ac:chgData name="Edenilson Bila dos Santos" userId="S::rm343266@fiap.com.br::b5e7ffab-3ca7-4610-a80a-1915d55b6552" providerId="AD" clId="Web-{7DC413A3-AB08-92A7-6492-CD1491520FA8}" dt="2021-11-27T14:20:28.185" v="103"/>
          <ac:picMkLst>
            <pc:docMk/>
            <pc:sldMk cId="785669165" sldId="320"/>
            <ac:picMk id="6" creationId="{0B50CACC-4290-4540-9BA1-DE1831CB6D70}"/>
          </ac:picMkLst>
        </pc:picChg>
      </pc:sldChg>
      <pc:sldChg chg="addSp delSp modSp">
        <pc:chgData name="Edenilson Bila dos Santos" userId="S::rm343266@fiap.com.br::b5e7ffab-3ca7-4610-a80a-1915d55b6552" providerId="AD" clId="Web-{7DC413A3-AB08-92A7-6492-CD1491520FA8}" dt="2021-11-27T14:15:33.038" v="96"/>
        <pc:sldMkLst>
          <pc:docMk/>
          <pc:sldMk cId="1971683361" sldId="324"/>
        </pc:sldMkLst>
        <pc:spChg chg="mod">
          <ac:chgData name="Edenilson Bila dos Santos" userId="S::rm343266@fiap.com.br::b5e7ffab-3ca7-4610-a80a-1915d55b6552" providerId="AD" clId="Web-{7DC413A3-AB08-92A7-6492-CD1491520FA8}" dt="2021-11-27T14:00:23.253" v="1" actId="1076"/>
          <ac:spMkLst>
            <pc:docMk/>
            <pc:sldMk cId="1971683361" sldId="324"/>
            <ac:spMk id="20" creationId="{4EC38B7B-9B29-48AF-9DEF-265EEEA53056}"/>
          </ac:spMkLst>
        </pc:spChg>
        <pc:spChg chg="add mod">
          <ac:chgData name="Edenilson Bila dos Santos" userId="S::rm343266@fiap.com.br::b5e7ffab-3ca7-4610-a80a-1915d55b6552" providerId="AD" clId="Web-{7DC413A3-AB08-92A7-6492-CD1491520FA8}" dt="2021-11-27T14:03:31.397" v="32" actId="1076"/>
          <ac:spMkLst>
            <pc:docMk/>
            <pc:sldMk cId="1971683361" sldId="324"/>
            <ac:spMk id="26" creationId="{8D9FC9B7-FA77-4E2D-9350-C2AB3C0FBC16}"/>
          </ac:spMkLst>
        </pc:spChg>
        <pc:spChg chg="add del mod topLvl">
          <ac:chgData name="Edenilson Bila dos Santos" userId="S::rm343266@fiap.com.br::b5e7ffab-3ca7-4610-a80a-1915d55b6552" providerId="AD" clId="Web-{7DC413A3-AB08-92A7-6492-CD1491520FA8}" dt="2021-11-27T14:11:23.533" v="79"/>
          <ac:spMkLst>
            <pc:docMk/>
            <pc:sldMk cId="1971683361" sldId="324"/>
            <ac:spMk id="28" creationId="{A3DB6BA3-80EB-4685-9086-A837D8CE3EBB}"/>
          </ac:spMkLst>
        </pc:spChg>
        <pc:spChg chg="add mod">
          <ac:chgData name="Edenilson Bila dos Santos" userId="S::rm343266@fiap.com.br::b5e7ffab-3ca7-4610-a80a-1915d55b6552" providerId="AD" clId="Web-{7DC413A3-AB08-92A7-6492-CD1491520FA8}" dt="2021-11-27T14:10:49.891" v="74" actId="1076"/>
          <ac:spMkLst>
            <pc:docMk/>
            <pc:sldMk cId="1971683361" sldId="324"/>
            <ac:spMk id="47" creationId="{E09B605A-53A0-4D29-B54C-C73F5CD3BA62}"/>
          </ac:spMkLst>
        </pc:spChg>
        <pc:spChg chg="add">
          <ac:chgData name="Edenilson Bila dos Santos" userId="S::rm343266@fiap.com.br::b5e7ffab-3ca7-4610-a80a-1915d55b6552" providerId="AD" clId="Web-{7DC413A3-AB08-92A7-6492-CD1491520FA8}" dt="2021-11-27T14:09:22.639" v="51"/>
          <ac:spMkLst>
            <pc:docMk/>
            <pc:sldMk cId="1971683361" sldId="324"/>
            <ac:spMk id="48" creationId="{62C580D3-38AA-4DFB-8E01-DA9B22F6D2F4}"/>
          </ac:spMkLst>
        </pc:spChg>
        <pc:spChg chg="add del">
          <ac:chgData name="Edenilson Bila dos Santos" userId="S::rm343266@fiap.com.br::b5e7ffab-3ca7-4610-a80a-1915d55b6552" providerId="AD" clId="Web-{7DC413A3-AB08-92A7-6492-CD1491520FA8}" dt="2021-11-27T14:09:31.030" v="56"/>
          <ac:spMkLst>
            <pc:docMk/>
            <pc:sldMk cId="1971683361" sldId="324"/>
            <ac:spMk id="49" creationId="{1EDD7664-654B-45D5-B8C4-C26DD7FDEEE2}"/>
          </ac:spMkLst>
        </pc:spChg>
        <pc:spChg chg="add">
          <ac:chgData name="Edenilson Bila dos Santos" userId="S::rm343266@fiap.com.br::b5e7ffab-3ca7-4610-a80a-1915d55b6552" providerId="AD" clId="Web-{7DC413A3-AB08-92A7-6492-CD1491520FA8}" dt="2021-11-27T14:10:07.859" v="65"/>
          <ac:spMkLst>
            <pc:docMk/>
            <pc:sldMk cId="1971683361" sldId="324"/>
            <ac:spMk id="52" creationId="{035A28D1-920C-4C78-81B3-730CA533D5FF}"/>
          </ac:spMkLst>
        </pc:spChg>
        <pc:spChg chg="add del mod">
          <ac:chgData name="Edenilson Bila dos Santos" userId="S::rm343266@fiap.com.br::b5e7ffab-3ca7-4610-a80a-1915d55b6552" providerId="AD" clId="Web-{7DC413A3-AB08-92A7-6492-CD1491520FA8}" dt="2021-11-27T14:15:33.038" v="96"/>
          <ac:spMkLst>
            <pc:docMk/>
            <pc:sldMk cId="1971683361" sldId="324"/>
            <ac:spMk id="57" creationId="{14445E10-1B51-4ED0-A917-13857BD92FF5}"/>
          </ac:spMkLst>
        </pc:spChg>
        <pc:spChg chg="add mod">
          <ac:chgData name="Edenilson Bila dos Santos" userId="S::rm343266@fiap.com.br::b5e7ffab-3ca7-4610-a80a-1915d55b6552" providerId="AD" clId="Web-{7DC413A3-AB08-92A7-6492-CD1491520FA8}" dt="2021-11-27T14:14:57.256" v="89" actId="1076"/>
          <ac:spMkLst>
            <pc:docMk/>
            <pc:sldMk cId="1971683361" sldId="324"/>
            <ac:spMk id="60" creationId="{8AC65D6C-3D72-48A0-BA98-1FA788432F81}"/>
          </ac:spMkLst>
        </pc:spChg>
        <pc:grpChg chg="add del mod">
          <ac:chgData name="Edenilson Bila dos Santos" userId="S::rm343266@fiap.com.br::b5e7ffab-3ca7-4610-a80a-1915d55b6552" providerId="AD" clId="Web-{7DC413A3-AB08-92A7-6492-CD1491520FA8}" dt="2021-11-27T14:11:23.533" v="79"/>
          <ac:grpSpMkLst>
            <pc:docMk/>
            <pc:sldMk cId="1971683361" sldId="324"/>
            <ac:grpSpMk id="23" creationId="{66C47B7C-47BA-40E0-8E31-41ACEBF060B7}"/>
          </ac:grpSpMkLst>
        </pc:grpChg>
        <pc:picChg chg="add mod">
          <ac:chgData name="Edenilson Bila dos Santos" userId="S::rm343266@fiap.com.br::b5e7ffab-3ca7-4610-a80a-1915d55b6552" providerId="AD" clId="Web-{7DC413A3-AB08-92A7-6492-CD1491520FA8}" dt="2021-11-27T14:01:29.363" v="3" actId="1076"/>
          <ac:picMkLst>
            <pc:docMk/>
            <pc:sldMk cId="1971683361" sldId="324"/>
            <ac:picMk id="2" creationId="{892CD1C5-5222-460C-80C0-FF7C520687A0}"/>
          </ac:picMkLst>
        </pc:picChg>
        <pc:picChg chg="add del mod">
          <ac:chgData name="Edenilson Bila dos Santos" userId="S::rm343266@fiap.com.br::b5e7ffab-3ca7-4610-a80a-1915d55b6552" providerId="AD" clId="Web-{7DC413A3-AB08-92A7-6492-CD1491520FA8}" dt="2021-11-27T14:07:33.496" v="48"/>
          <ac:picMkLst>
            <pc:docMk/>
            <pc:sldMk cId="1971683361" sldId="324"/>
            <ac:picMk id="3" creationId="{97320EE0-52D8-4CB2-8FB7-0540CDB329EA}"/>
          </ac:picMkLst>
        </pc:picChg>
        <pc:picChg chg="mod">
          <ac:chgData name="Edenilson Bila dos Santos" userId="S::rm343266@fiap.com.br::b5e7ffab-3ca7-4610-a80a-1915d55b6552" providerId="AD" clId="Web-{7DC413A3-AB08-92A7-6492-CD1491520FA8}" dt="2021-11-27T14:15:01.912" v="91" actId="1076"/>
          <ac:picMkLst>
            <pc:docMk/>
            <pc:sldMk cId="1971683361" sldId="324"/>
            <ac:picMk id="13" creationId="{892CD1C5-5222-460C-80C0-FF7C520687A0}"/>
          </ac:picMkLst>
        </pc:picChg>
        <pc:picChg chg="add del mod">
          <ac:chgData name="Edenilson Bila dos Santos" userId="S::rm343266@fiap.com.br::b5e7ffab-3ca7-4610-a80a-1915d55b6552" providerId="AD" clId="Web-{7DC413A3-AB08-92A7-6492-CD1491520FA8}" dt="2021-11-27T14:07:34.074" v="49"/>
          <ac:picMkLst>
            <pc:docMk/>
            <pc:sldMk cId="1971683361" sldId="324"/>
            <ac:picMk id="22" creationId="{C970E4A8-DD69-48CA-A024-2E2F41E8A18C}"/>
          </ac:picMkLst>
        </pc:picChg>
        <pc:cxnChg chg="add del mod topLvl">
          <ac:chgData name="Edenilson Bila dos Santos" userId="S::rm343266@fiap.com.br::b5e7ffab-3ca7-4610-a80a-1915d55b6552" providerId="AD" clId="Web-{7DC413A3-AB08-92A7-6492-CD1491520FA8}" dt="2021-11-27T14:11:28.486" v="80" actId="1076"/>
          <ac:cxnSpMkLst>
            <pc:docMk/>
            <pc:sldMk cId="1971683361" sldId="324"/>
            <ac:cxnSpMk id="24" creationId="{1C4A9206-C137-4CC2-A0B1-29D0780E89ED}"/>
          </ac:cxnSpMkLst>
        </pc:cxnChg>
        <pc:cxnChg chg="add mod">
          <ac:chgData name="Edenilson Bila dos Santos" userId="S::rm343266@fiap.com.br::b5e7ffab-3ca7-4610-a80a-1915d55b6552" providerId="AD" clId="Web-{7DC413A3-AB08-92A7-6492-CD1491520FA8}" dt="2021-11-27T14:02:46.693" v="21" actId="14100"/>
          <ac:cxnSpMkLst>
            <pc:docMk/>
            <pc:sldMk cId="1971683361" sldId="324"/>
            <ac:cxnSpMk id="25" creationId="{1CA1B647-0380-4923-87F4-7BB83AF44F50}"/>
          </ac:cxnSpMkLst>
        </pc:cxnChg>
        <pc:cxnChg chg="mod">
          <ac:chgData name="Edenilson Bila dos Santos" userId="S::rm343266@fiap.com.br::b5e7ffab-3ca7-4610-a80a-1915d55b6552" providerId="AD" clId="Web-{7DC413A3-AB08-92A7-6492-CD1491520FA8}" dt="2021-11-27T14:11:31.814" v="81" actId="1076"/>
          <ac:cxnSpMkLst>
            <pc:docMk/>
            <pc:sldMk cId="1971683361" sldId="324"/>
            <ac:cxnSpMk id="50" creationId="{BC2CD6D7-D715-4AB7-A856-B90F1B64BD33}"/>
          </ac:cxnSpMkLst>
        </pc:cxnChg>
      </pc:sldChg>
    </pc:docChg>
  </pc:docChgLst>
  <pc:docChgLst>
    <pc:chgData name="FILLIPE AUGUSTO BARBOSA DE ALMEIDA" userId="f14e235e-fbc8-48ce-b34c-99c33b414981" providerId="ADAL" clId="{0A13D74D-C6B1-4DAE-A6CC-ED0357E6D737}"/>
    <pc:docChg chg="undo custSel modSld">
      <pc:chgData name="FILLIPE AUGUSTO BARBOSA DE ALMEIDA" userId="f14e235e-fbc8-48ce-b34c-99c33b414981" providerId="ADAL" clId="{0A13D74D-C6B1-4DAE-A6CC-ED0357E6D737}" dt="2021-11-27T14:35:43.754" v="2033" actId="20577"/>
      <pc:docMkLst>
        <pc:docMk/>
      </pc:docMkLst>
      <pc:sldChg chg="addSp delSp modSp">
        <pc:chgData name="FILLIPE AUGUSTO BARBOSA DE ALMEIDA" userId="f14e235e-fbc8-48ce-b34c-99c33b414981" providerId="ADAL" clId="{0A13D74D-C6B1-4DAE-A6CC-ED0357E6D737}" dt="2021-11-27T13:31:50.094" v="89" actId="1076"/>
        <pc:sldMkLst>
          <pc:docMk/>
          <pc:sldMk cId="3920523626" sldId="308"/>
        </pc:sldMkLst>
        <pc:picChg chg="add del">
          <ac:chgData name="FILLIPE AUGUSTO BARBOSA DE ALMEIDA" userId="f14e235e-fbc8-48ce-b34c-99c33b414981" providerId="ADAL" clId="{0A13D74D-C6B1-4DAE-A6CC-ED0357E6D737}" dt="2021-11-27T13:22:49.949" v="1" actId="478"/>
          <ac:picMkLst>
            <pc:docMk/>
            <pc:sldMk cId="3920523626" sldId="308"/>
            <ac:picMk id="1026" creationId="{988A99B0-B3B4-459E-9D03-B61A387C6126}"/>
          </ac:picMkLst>
        </pc:picChg>
        <pc:picChg chg="add mod">
          <ac:chgData name="FILLIPE AUGUSTO BARBOSA DE ALMEIDA" userId="f14e235e-fbc8-48ce-b34c-99c33b414981" providerId="ADAL" clId="{0A13D74D-C6B1-4DAE-A6CC-ED0357E6D737}" dt="2021-11-27T13:31:50.094" v="89" actId="1076"/>
          <ac:picMkLst>
            <pc:docMk/>
            <pc:sldMk cId="3920523626" sldId="308"/>
            <ac:picMk id="1028" creationId="{E6C33653-189C-414C-8A61-065D93324314}"/>
          </ac:picMkLst>
        </pc:picChg>
        <pc:picChg chg="add mod">
          <ac:chgData name="FILLIPE AUGUSTO BARBOSA DE ALMEIDA" userId="f14e235e-fbc8-48ce-b34c-99c33b414981" providerId="ADAL" clId="{0A13D74D-C6B1-4DAE-A6CC-ED0357E6D737}" dt="2021-11-27T13:29:27.572" v="49" actId="14100"/>
          <ac:picMkLst>
            <pc:docMk/>
            <pc:sldMk cId="3920523626" sldId="308"/>
            <ac:picMk id="1030" creationId="{F33502EA-C5DB-47D2-9B3C-BBED54A72298}"/>
          </ac:picMkLst>
        </pc:picChg>
        <pc:picChg chg="add del mod">
          <ac:chgData name="FILLIPE AUGUSTO BARBOSA DE ALMEIDA" userId="f14e235e-fbc8-48ce-b34c-99c33b414981" providerId="ADAL" clId="{0A13D74D-C6B1-4DAE-A6CC-ED0357E6D737}" dt="2021-11-27T13:24:47.788" v="13"/>
          <ac:picMkLst>
            <pc:docMk/>
            <pc:sldMk cId="3920523626" sldId="308"/>
            <ac:picMk id="1032" creationId="{23855560-2C7F-4063-9F46-BDB0B781B714}"/>
          </ac:picMkLst>
        </pc:picChg>
        <pc:picChg chg="add mod">
          <ac:chgData name="FILLIPE AUGUSTO BARBOSA DE ALMEIDA" userId="f14e235e-fbc8-48ce-b34c-99c33b414981" providerId="ADAL" clId="{0A13D74D-C6B1-4DAE-A6CC-ED0357E6D737}" dt="2021-11-27T13:29:38.709" v="77" actId="1076"/>
          <ac:picMkLst>
            <pc:docMk/>
            <pc:sldMk cId="3920523626" sldId="308"/>
            <ac:picMk id="1034" creationId="{EA4A6D22-4F35-4B44-8B7D-D3100159B935}"/>
          </ac:picMkLst>
        </pc:picChg>
        <pc:picChg chg="add del mod">
          <ac:chgData name="FILLIPE AUGUSTO BARBOSA DE ALMEIDA" userId="f14e235e-fbc8-48ce-b34c-99c33b414981" providerId="ADAL" clId="{0A13D74D-C6B1-4DAE-A6CC-ED0357E6D737}" dt="2021-11-27T13:27:26.808" v="37" actId="478"/>
          <ac:picMkLst>
            <pc:docMk/>
            <pc:sldMk cId="3920523626" sldId="308"/>
            <ac:picMk id="1036" creationId="{0A28E4F0-CD03-41A3-9219-4B31013353EF}"/>
          </ac:picMkLst>
        </pc:picChg>
        <pc:picChg chg="add mod">
          <ac:chgData name="FILLIPE AUGUSTO BARBOSA DE ALMEIDA" userId="f14e235e-fbc8-48ce-b34c-99c33b414981" providerId="ADAL" clId="{0A13D74D-C6B1-4DAE-A6CC-ED0357E6D737}" dt="2021-11-27T13:29:54.098" v="81" actId="1076"/>
          <ac:picMkLst>
            <pc:docMk/>
            <pc:sldMk cId="3920523626" sldId="308"/>
            <ac:picMk id="1038" creationId="{7CA02B41-8F5B-4620-823F-02B5FF2AF89B}"/>
          </ac:picMkLst>
        </pc:picChg>
        <pc:picChg chg="add mod">
          <ac:chgData name="FILLIPE AUGUSTO BARBOSA DE ALMEIDA" userId="f14e235e-fbc8-48ce-b34c-99c33b414981" providerId="ADAL" clId="{0A13D74D-C6B1-4DAE-A6CC-ED0357E6D737}" dt="2021-11-27T13:29:45.424" v="78" actId="1076"/>
          <ac:picMkLst>
            <pc:docMk/>
            <pc:sldMk cId="3920523626" sldId="308"/>
            <ac:picMk id="1040" creationId="{C2D20613-B5DC-48CE-83D8-C6A41B3B06F5}"/>
          </ac:picMkLst>
        </pc:picChg>
        <pc:picChg chg="add mod">
          <ac:chgData name="FILLIPE AUGUSTO BARBOSA DE ALMEIDA" userId="f14e235e-fbc8-48ce-b34c-99c33b414981" providerId="ADAL" clId="{0A13D74D-C6B1-4DAE-A6CC-ED0357E6D737}" dt="2021-11-27T13:31:47.787" v="88" actId="1076"/>
          <ac:picMkLst>
            <pc:docMk/>
            <pc:sldMk cId="3920523626" sldId="308"/>
            <ac:picMk id="1042" creationId="{040990F3-C09E-4B9C-B0BA-A80E55289C19}"/>
          </ac:picMkLst>
        </pc:picChg>
      </pc:sldChg>
      <pc:sldChg chg="addSp delSp modSp mod">
        <pc:chgData name="FILLIPE AUGUSTO BARBOSA DE ALMEIDA" userId="f14e235e-fbc8-48ce-b34c-99c33b414981" providerId="ADAL" clId="{0A13D74D-C6B1-4DAE-A6CC-ED0357E6D737}" dt="2021-11-27T14:27:41.359" v="1713" actId="20577"/>
        <pc:sldMkLst>
          <pc:docMk/>
          <pc:sldMk cId="1448501208" sldId="321"/>
        </pc:sldMkLst>
        <pc:spChg chg="del mod">
          <ac:chgData name="FILLIPE AUGUSTO BARBOSA DE ALMEIDA" userId="f14e235e-fbc8-48ce-b34c-99c33b414981" providerId="ADAL" clId="{0A13D74D-C6B1-4DAE-A6CC-ED0357E6D737}" dt="2021-11-27T13:34:28.562" v="105" actId="478"/>
          <ac:spMkLst>
            <pc:docMk/>
            <pc:sldMk cId="1448501208" sldId="321"/>
            <ac:spMk id="3" creationId="{00000000-0000-0000-0000-000000000000}"/>
          </ac:spMkLst>
        </pc:spChg>
        <pc:spChg chg="add mod">
          <ac:chgData name="FILLIPE AUGUSTO BARBOSA DE ALMEIDA" userId="f14e235e-fbc8-48ce-b34c-99c33b414981" providerId="ADAL" clId="{0A13D74D-C6B1-4DAE-A6CC-ED0357E6D737}" dt="2021-11-27T13:43:50.315" v="332" actId="207"/>
          <ac:spMkLst>
            <pc:docMk/>
            <pc:sldMk cId="1448501208" sldId="321"/>
            <ac:spMk id="3" creationId="{61B35565-F308-47BF-95CB-D48A5CD1E92D}"/>
          </ac:spMkLst>
        </pc:spChg>
        <pc:spChg chg="add mod">
          <ac:chgData name="FILLIPE AUGUSTO BARBOSA DE ALMEIDA" userId="f14e235e-fbc8-48ce-b34c-99c33b414981" providerId="ADAL" clId="{0A13D74D-C6B1-4DAE-A6CC-ED0357E6D737}" dt="2021-11-27T13:45:32.713" v="390" actId="1076"/>
          <ac:spMkLst>
            <pc:docMk/>
            <pc:sldMk cId="1448501208" sldId="321"/>
            <ac:spMk id="4" creationId="{CAEF25B9-B25C-4F77-9102-A6E17C37686A}"/>
          </ac:spMkLst>
        </pc:spChg>
        <pc:spChg chg="add mod">
          <ac:chgData name="FILLIPE AUGUSTO BARBOSA DE ALMEIDA" userId="f14e235e-fbc8-48ce-b34c-99c33b414981" providerId="ADAL" clId="{0A13D74D-C6B1-4DAE-A6CC-ED0357E6D737}" dt="2021-11-27T13:43:42.397" v="331" actId="207"/>
          <ac:spMkLst>
            <pc:docMk/>
            <pc:sldMk cId="1448501208" sldId="321"/>
            <ac:spMk id="6" creationId="{A018EA5D-D24B-4F45-B899-846C2B69B2D9}"/>
          </ac:spMkLst>
        </pc:spChg>
        <pc:spChg chg="add del mod">
          <ac:chgData name="FILLIPE AUGUSTO BARBOSA DE ALMEIDA" userId="f14e235e-fbc8-48ce-b34c-99c33b414981" providerId="ADAL" clId="{0A13D74D-C6B1-4DAE-A6CC-ED0357E6D737}" dt="2021-11-27T13:34:36.543" v="106" actId="478"/>
          <ac:spMkLst>
            <pc:docMk/>
            <pc:sldMk cId="1448501208" sldId="321"/>
            <ac:spMk id="6" creationId="{CE51DB4C-FBE8-4B59-B9A4-CC1ACFBE0615}"/>
          </ac:spMkLst>
        </pc:spChg>
        <pc:spChg chg="add mod">
          <ac:chgData name="FILLIPE AUGUSTO BARBOSA DE ALMEIDA" userId="f14e235e-fbc8-48ce-b34c-99c33b414981" providerId="ADAL" clId="{0A13D74D-C6B1-4DAE-A6CC-ED0357E6D737}" dt="2021-11-27T13:45:59.185" v="438" actId="20577"/>
          <ac:spMkLst>
            <pc:docMk/>
            <pc:sldMk cId="1448501208" sldId="321"/>
            <ac:spMk id="8" creationId="{A694F956-E02D-4186-8D18-FF20222C7A18}"/>
          </ac:spMkLst>
        </pc:spChg>
        <pc:graphicFrameChg chg="add mod modGraphic">
          <ac:chgData name="FILLIPE AUGUSTO BARBOSA DE ALMEIDA" userId="f14e235e-fbc8-48ce-b34c-99c33b414981" providerId="ADAL" clId="{0A13D74D-C6B1-4DAE-A6CC-ED0357E6D737}" dt="2021-11-27T14:27:41.359" v="1713" actId="20577"/>
          <ac:graphicFrameMkLst>
            <pc:docMk/>
            <pc:sldMk cId="1448501208" sldId="321"/>
            <ac:graphicFrameMk id="2" creationId="{0B15C249-5C50-44C3-88C5-5381331F5735}"/>
          </ac:graphicFrameMkLst>
        </pc:graphicFrameChg>
      </pc:sldChg>
      <pc:sldChg chg="addSp delSp modSp mod">
        <pc:chgData name="FILLIPE AUGUSTO BARBOSA DE ALMEIDA" userId="f14e235e-fbc8-48ce-b34c-99c33b414981" providerId="ADAL" clId="{0A13D74D-C6B1-4DAE-A6CC-ED0357E6D737}" dt="2021-11-27T14:24:00.201" v="1682" actId="1076"/>
        <pc:sldMkLst>
          <pc:docMk/>
          <pc:sldMk cId="1971683361" sldId="324"/>
        </pc:sldMkLst>
        <pc:spChg chg="del">
          <ac:chgData name="FILLIPE AUGUSTO BARBOSA DE ALMEIDA" userId="f14e235e-fbc8-48ce-b34c-99c33b414981" providerId="ADAL" clId="{0A13D74D-C6B1-4DAE-A6CC-ED0357E6D737}" dt="2021-11-27T13:59:08.549" v="1057" actId="478"/>
          <ac:spMkLst>
            <pc:docMk/>
            <pc:sldMk cId="1971683361" sldId="324"/>
            <ac:spMk id="2" creationId="{002A6051-AA8E-489B-A932-14DCEC70A690}"/>
          </ac:spMkLst>
        </pc:spChg>
        <pc:spChg chg="add del">
          <ac:chgData name="FILLIPE AUGUSTO BARBOSA DE ALMEIDA" userId="f14e235e-fbc8-48ce-b34c-99c33b414981" providerId="ADAL" clId="{0A13D74D-C6B1-4DAE-A6CC-ED0357E6D737}" dt="2021-11-27T14:19:11.762" v="1306" actId="478"/>
          <ac:spMkLst>
            <pc:docMk/>
            <pc:sldMk cId="1971683361" sldId="324"/>
            <ac:spMk id="2" creationId="{F6879F7E-F202-4D5B-B525-DD23AA8FB618}"/>
          </ac:spMkLst>
        </pc:spChg>
        <pc:spChg chg="del">
          <ac:chgData name="FILLIPE AUGUSTO BARBOSA DE ALMEIDA" userId="f14e235e-fbc8-48ce-b34c-99c33b414981" providerId="ADAL" clId="{0A13D74D-C6B1-4DAE-A6CC-ED0357E6D737}" dt="2021-11-27T13:48:29.300" v="500" actId="478"/>
          <ac:spMkLst>
            <pc:docMk/>
            <pc:sldMk cId="1971683361" sldId="324"/>
            <ac:spMk id="3" creationId="{00000000-0000-0000-0000-000000000000}"/>
          </ac:spMkLst>
        </pc:spChg>
        <pc:spChg chg="add del mod">
          <ac:chgData name="FILLIPE AUGUSTO BARBOSA DE ALMEIDA" userId="f14e235e-fbc8-48ce-b34c-99c33b414981" providerId="ADAL" clId="{0A13D74D-C6B1-4DAE-A6CC-ED0357E6D737}" dt="2021-11-27T13:48:31.676" v="501" actId="478"/>
          <ac:spMkLst>
            <pc:docMk/>
            <pc:sldMk cId="1971683361" sldId="324"/>
            <ac:spMk id="4" creationId="{E651B7B5-24CD-4E1B-B294-0B67B03A5E73}"/>
          </ac:spMkLst>
        </pc:spChg>
        <pc:spChg chg="add mod">
          <ac:chgData name="FILLIPE AUGUSTO BARBOSA DE ALMEIDA" userId="f14e235e-fbc8-48ce-b34c-99c33b414981" providerId="ADAL" clId="{0A13D74D-C6B1-4DAE-A6CC-ED0357E6D737}" dt="2021-11-27T14:23:13.708" v="1577" actId="1038"/>
          <ac:spMkLst>
            <pc:docMk/>
            <pc:sldMk cId="1971683361" sldId="324"/>
            <ac:spMk id="6" creationId="{D263ECDA-27EE-455F-834F-79F9C263DB54}"/>
          </ac:spMkLst>
        </pc:spChg>
        <pc:spChg chg="mod">
          <ac:chgData name="FILLIPE AUGUSTO BARBOSA DE ALMEIDA" userId="f14e235e-fbc8-48ce-b34c-99c33b414981" providerId="ADAL" clId="{0A13D74D-C6B1-4DAE-A6CC-ED0357E6D737}" dt="2021-11-27T14:14:05.174" v="1229" actId="1076"/>
          <ac:spMkLst>
            <pc:docMk/>
            <pc:sldMk cId="1971683361" sldId="324"/>
            <ac:spMk id="7" creationId="{00000000-0000-0000-0000-000000000000}"/>
          </ac:spMkLst>
        </pc:spChg>
        <pc:spChg chg="add mod">
          <ac:chgData name="FILLIPE AUGUSTO BARBOSA DE ALMEIDA" userId="f14e235e-fbc8-48ce-b34c-99c33b414981" providerId="ADAL" clId="{0A13D74D-C6B1-4DAE-A6CC-ED0357E6D737}" dt="2021-11-27T14:21:42.181" v="1358" actId="1038"/>
          <ac:spMkLst>
            <pc:docMk/>
            <pc:sldMk cId="1971683361" sldId="324"/>
            <ac:spMk id="8" creationId="{331508F0-CD13-4BC9-96F4-DACAF963FCE6}"/>
          </ac:spMkLst>
        </pc:spChg>
        <pc:spChg chg="add mod">
          <ac:chgData name="FILLIPE AUGUSTO BARBOSA DE ALMEIDA" userId="f14e235e-fbc8-48ce-b34c-99c33b414981" providerId="ADAL" clId="{0A13D74D-C6B1-4DAE-A6CC-ED0357E6D737}" dt="2021-11-27T13:56:07.932" v="988" actId="255"/>
          <ac:spMkLst>
            <pc:docMk/>
            <pc:sldMk cId="1971683361" sldId="324"/>
            <ac:spMk id="9" creationId="{7964B034-0A79-44C8-BF22-B2AA99274236}"/>
          </ac:spMkLst>
        </pc:spChg>
        <pc:spChg chg="add mod">
          <ac:chgData name="FILLIPE AUGUSTO BARBOSA DE ALMEIDA" userId="f14e235e-fbc8-48ce-b34c-99c33b414981" providerId="ADAL" clId="{0A13D74D-C6B1-4DAE-A6CC-ED0357E6D737}" dt="2021-11-27T14:00:58.351" v="1090" actId="1076"/>
          <ac:spMkLst>
            <pc:docMk/>
            <pc:sldMk cId="1971683361" sldId="324"/>
            <ac:spMk id="10" creationId="{4A4B4C5A-0DBE-47FA-AFBC-FA892EF0E5BB}"/>
          </ac:spMkLst>
        </pc:spChg>
        <pc:spChg chg="add del mod">
          <ac:chgData name="FILLIPE AUGUSTO BARBOSA DE ALMEIDA" userId="f14e235e-fbc8-48ce-b34c-99c33b414981" providerId="ADAL" clId="{0A13D74D-C6B1-4DAE-A6CC-ED0357E6D737}" dt="2021-11-27T13:49:33.663" v="520" actId="478"/>
          <ac:spMkLst>
            <pc:docMk/>
            <pc:sldMk cId="1971683361" sldId="324"/>
            <ac:spMk id="11" creationId="{7B76632A-09AF-4AFD-83D4-FE43488FED60}"/>
          </ac:spMkLst>
        </pc:spChg>
        <pc:spChg chg="add del mod">
          <ac:chgData name="FILLIPE AUGUSTO BARBOSA DE ALMEIDA" userId="f14e235e-fbc8-48ce-b34c-99c33b414981" providerId="ADAL" clId="{0A13D74D-C6B1-4DAE-A6CC-ED0357E6D737}" dt="2021-11-27T13:55:20.098" v="982" actId="478"/>
          <ac:spMkLst>
            <pc:docMk/>
            <pc:sldMk cId="1971683361" sldId="324"/>
            <ac:spMk id="12" creationId="{8D73A8E1-1507-440C-B86F-D4E8612BB29F}"/>
          </ac:spMkLst>
        </pc:spChg>
        <pc:spChg chg="add mod">
          <ac:chgData name="FILLIPE AUGUSTO BARBOSA DE ALMEIDA" userId="f14e235e-fbc8-48ce-b34c-99c33b414981" providerId="ADAL" clId="{0A13D74D-C6B1-4DAE-A6CC-ED0357E6D737}" dt="2021-11-27T14:00:43.829" v="1088" actId="1076"/>
          <ac:spMkLst>
            <pc:docMk/>
            <pc:sldMk cId="1971683361" sldId="324"/>
            <ac:spMk id="17" creationId="{69C40CF2-0A4E-44A1-AC8F-8EBC2C3CABD4}"/>
          </ac:spMkLst>
        </pc:spChg>
        <pc:spChg chg="add mod">
          <ac:chgData name="FILLIPE AUGUSTO BARBOSA DE ALMEIDA" userId="f14e235e-fbc8-48ce-b34c-99c33b414981" providerId="ADAL" clId="{0A13D74D-C6B1-4DAE-A6CC-ED0357E6D737}" dt="2021-11-27T13:58:57.567" v="1040" actId="1076"/>
          <ac:spMkLst>
            <pc:docMk/>
            <pc:sldMk cId="1971683361" sldId="324"/>
            <ac:spMk id="18" creationId="{08E7A818-CBE8-4C58-893E-EFE0F508FE34}"/>
          </ac:spMkLst>
        </pc:spChg>
        <pc:spChg chg="add mod">
          <ac:chgData name="FILLIPE AUGUSTO BARBOSA DE ALMEIDA" userId="f14e235e-fbc8-48ce-b34c-99c33b414981" providerId="ADAL" clId="{0A13D74D-C6B1-4DAE-A6CC-ED0357E6D737}" dt="2021-11-27T13:59:03.778" v="1056" actId="20577"/>
          <ac:spMkLst>
            <pc:docMk/>
            <pc:sldMk cId="1971683361" sldId="324"/>
            <ac:spMk id="19" creationId="{ED98B761-4CE4-467B-B127-3C05F2008A96}"/>
          </ac:spMkLst>
        </pc:spChg>
        <pc:spChg chg="add mod">
          <ac:chgData name="FILLIPE AUGUSTO BARBOSA DE ALMEIDA" userId="f14e235e-fbc8-48ce-b34c-99c33b414981" providerId="ADAL" clId="{0A13D74D-C6B1-4DAE-A6CC-ED0357E6D737}" dt="2021-11-27T14:00:01.010" v="1062"/>
          <ac:spMkLst>
            <pc:docMk/>
            <pc:sldMk cId="1971683361" sldId="324"/>
            <ac:spMk id="20" creationId="{4EC38B7B-9B29-48AF-9DEF-265EEEA53056}"/>
          </ac:spMkLst>
        </pc:spChg>
        <pc:spChg chg="add mod">
          <ac:chgData name="FILLIPE AUGUSTO BARBOSA DE ALMEIDA" userId="f14e235e-fbc8-48ce-b34c-99c33b414981" providerId="ADAL" clId="{0A13D74D-C6B1-4DAE-A6CC-ED0357E6D737}" dt="2021-11-27T14:00:47.959" v="1089" actId="1076"/>
          <ac:spMkLst>
            <pc:docMk/>
            <pc:sldMk cId="1971683361" sldId="324"/>
            <ac:spMk id="21" creationId="{6085DFDF-E1A7-4997-BC57-D87F649C89C3}"/>
          </ac:spMkLst>
        </pc:spChg>
        <pc:spChg chg="add mod">
          <ac:chgData name="FILLIPE AUGUSTO BARBOSA DE ALMEIDA" userId="f14e235e-fbc8-48ce-b34c-99c33b414981" providerId="ADAL" clId="{0A13D74D-C6B1-4DAE-A6CC-ED0357E6D737}" dt="2021-11-27T14:21:42.181" v="1358" actId="1038"/>
          <ac:spMkLst>
            <pc:docMk/>
            <pc:sldMk cId="1971683361" sldId="324"/>
            <ac:spMk id="23" creationId="{526D705C-4CB3-4CE6-837F-E41B41380A72}"/>
          </ac:spMkLst>
        </pc:spChg>
        <pc:spChg chg="mod">
          <ac:chgData name="FILLIPE AUGUSTO BARBOSA DE ALMEIDA" userId="f14e235e-fbc8-48ce-b34c-99c33b414981" providerId="ADAL" clId="{0A13D74D-C6B1-4DAE-A6CC-ED0357E6D737}" dt="2021-11-27T14:24:00.201" v="1682" actId="1076"/>
          <ac:spMkLst>
            <pc:docMk/>
            <pc:sldMk cId="1971683361" sldId="324"/>
            <ac:spMk id="26" creationId="{8D9FC9B7-FA77-4E2D-9350-C2AB3C0FBC16}"/>
          </ac:spMkLst>
        </pc:spChg>
        <pc:spChg chg="add mod">
          <ac:chgData name="FILLIPE AUGUSTO BARBOSA DE ALMEIDA" userId="f14e235e-fbc8-48ce-b34c-99c33b414981" providerId="ADAL" clId="{0A13D74D-C6B1-4DAE-A6CC-ED0357E6D737}" dt="2021-11-27T14:23:13.708" v="1577" actId="1038"/>
          <ac:spMkLst>
            <pc:docMk/>
            <pc:sldMk cId="1971683361" sldId="324"/>
            <ac:spMk id="27" creationId="{E473EB5E-B878-43EE-A42C-369019566779}"/>
          </ac:spMkLst>
        </pc:spChg>
        <pc:spChg chg="add mod">
          <ac:chgData name="FILLIPE AUGUSTO BARBOSA DE ALMEIDA" userId="f14e235e-fbc8-48ce-b34c-99c33b414981" providerId="ADAL" clId="{0A13D74D-C6B1-4DAE-A6CC-ED0357E6D737}" dt="2021-11-27T14:23:00.200" v="1554" actId="1038"/>
          <ac:spMkLst>
            <pc:docMk/>
            <pc:sldMk cId="1971683361" sldId="324"/>
            <ac:spMk id="28" creationId="{65F918B1-E862-43BF-B181-2CF6A68776EA}"/>
          </ac:spMkLst>
        </pc:spChg>
        <pc:spChg chg="add mod">
          <ac:chgData name="FILLIPE AUGUSTO BARBOSA DE ALMEIDA" userId="f14e235e-fbc8-48ce-b34c-99c33b414981" providerId="ADAL" clId="{0A13D74D-C6B1-4DAE-A6CC-ED0357E6D737}" dt="2021-11-27T14:23:13.708" v="1577" actId="1038"/>
          <ac:spMkLst>
            <pc:docMk/>
            <pc:sldMk cId="1971683361" sldId="324"/>
            <ac:spMk id="29" creationId="{ACBC361E-1303-4C9A-9455-D35DD4639876}"/>
          </ac:spMkLst>
        </pc:spChg>
        <pc:spChg chg="add mod">
          <ac:chgData name="FILLIPE AUGUSTO BARBOSA DE ALMEIDA" userId="f14e235e-fbc8-48ce-b34c-99c33b414981" providerId="ADAL" clId="{0A13D74D-C6B1-4DAE-A6CC-ED0357E6D737}" dt="2021-11-27T14:23:13.708" v="1577" actId="1038"/>
          <ac:spMkLst>
            <pc:docMk/>
            <pc:sldMk cId="1971683361" sldId="324"/>
            <ac:spMk id="30" creationId="{C6655FA1-8B1A-48E3-9F46-57D57858EA05}"/>
          </ac:spMkLst>
        </pc:spChg>
        <pc:spChg chg="add mod">
          <ac:chgData name="FILLIPE AUGUSTO BARBOSA DE ALMEIDA" userId="f14e235e-fbc8-48ce-b34c-99c33b414981" providerId="ADAL" clId="{0A13D74D-C6B1-4DAE-A6CC-ED0357E6D737}" dt="2021-11-27T14:23:13.708" v="1577" actId="1038"/>
          <ac:spMkLst>
            <pc:docMk/>
            <pc:sldMk cId="1971683361" sldId="324"/>
            <ac:spMk id="31" creationId="{BE869377-92C5-4A32-B7E6-C81BFA797349}"/>
          </ac:spMkLst>
        </pc:spChg>
        <pc:spChg chg="add mod">
          <ac:chgData name="FILLIPE AUGUSTO BARBOSA DE ALMEIDA" userId="f14e235e-fbc8-48ce-b34c-99c33b414981" providerId="ADAL" clId="{0A13D74D-C6B1-4DAE-A6CC-ED0357E6D737}" dt="2021-11-27T14:23:13.708" v="1577" actId="1038"/>
          <ac:spMkLst>
            <pc:docMk/>
            <pc:sldMk cId="1971683361" sldId="324"/>
            <ac:spMk id="32" creationId="{ECC5FD4B-97B4-4A87-9971-77430ABCB174}"/>
          </ac:spMkLst>
        </pc:spChg>
        <pc:spChg chg="add mod">
          <ac:chgData name="FILLIPE AUGUSTO BARBOSA DE ALMEIDA" userId="f14e235e-fbc8-48ce-b34c-99c33b414981" providerId="ADAL" clId="{0A13D74D-C6B1-4DAE-A6CC-ED0357E6D737}" dt="2021-11-27T14:23:13.708" v="1577" actId="1038"/>
          <ac:spMkLst>
            <pc:docMk/>
            <pc:sldMk cId="1971683361" sldId="324"/>
            <ac:spMk id="33" creationId="{014FA68B-ECDD-4349-A429-148B0949E6A7}"/>
          </ac:spMkLst>
        </pc:spChg>
        <pc:spChg chg="add mod">
          <ac:chgData name="FILLIPE AUGUSTO BARBOSA DE ALMEIDA" userId="f14e235e-fbc8-48ce-b34c-99c33b414981" providerId="ADAL" clId="{0A13D74D-C6B1-4DAE-A6CC-ED0357E6D737}" dt="2021-11-27T14:23:13.708" v="1577" actId="1038"/>
          <ac:spMkLst>
            <pc:docMk/>
            <pc:sldMk cId="1971683361" sldId="324"/>
            <ac:spMk id="34" creationId="{BAF28406-482F-4CBE-8579-26E08160DCFA}"/>
          </ac:spMkLst>
        </pc:spChg>
        <pc:spChg chg="add mod">
          <ac:chgData name="FILLIPE AUGUSTO BARBOSA DE ALMEIDA" userId="f14e235e-fbc8-48ce-b34c-99c33b414981" providerId="ADAL" clId="{0A13D74D-C6B1-4DAE-A6CC-ED0357E6D737}" dt="2021-11-27T14:23:13.708" v="1577" actId="1038"/>
          <ac:spMkLst>
            <pc:docMk/>
            <pc:sldMk cId="1971683361" sldId="324"/>
            <ac:spMk id="35" creationId="{7AC960E9-2536-46D1-BDF8-35B940F9DE0E}"/>
          </ac:spMkLst>
        </pc:spChg>
        <pc:spChg chg="add mod">
          <ac:chgData name="FILLIPE AUGUSTO BARBOSA DE ALMEIDA" userId="f14e235e-fbc8-48ce-b34c-99c33b414981" providerId="ADAL" clId="{0A13D74D-C6B1-4DAE-A6CC-ED0357E6D737}" dt="2021-11-27T14:23:13.708" v="1577" actId="1038"/>
          <ac:spMkLst>
            <pc:docMk/>
            <pc:sldMk cId="1971683361" sldId="324"/>
            <ac:spMk id="36" creationId="{5F027BB8-71FE-418B-8074-CBD6619F48C7}"/>
          </ac:spMkLst>
        </pc:spChg>
        <pc:spChg chg="add mod">
          <ac:chgData name="FILLIPE AUGUSTO BARBOSA DE ALMEIDA" userId="f14e235e-fbc8-48ce-b34c-99c33b414981" providerId="ADAL" clId="{0A13D74D-C6B1-4DAE-A6CC-ED0357E6D737}" dt="2021-11-27T14:23:13.708" v="1577" actId="1038"/>
          <ac:spMkLst>
            <pc:docMk/>
            <pc:sldMk cId="1971683361" sldId="324"/>
            <ac:spMk id="37" creationId="{F21DE264-561F-44E7-B634-32D79FE789E3}"/>
          </ac:spMkLst>
        </pc:spChg>
        <pc:spChg chg="add mod">
          <ac:chgData name="FILLIPE AUGUSTO BARBOSA DE ALMEIDA" userId="f14e235e-fbc8-48ce-b34c-99c33b414981" providerId="ADAL" clId="{0A13D74D-C6B1-4DAE-A6CC-ED0357E6D737}" dt="2021-11-27T14:23:13.708" v="1577" actId="1038"/>
          <ac:spMkLst>
            <pc:docMk/>
            <pc:sldMk cId="1971683361" sldId="324"/>
            <ac:spMk id="38" creationId="{576D747F-DF70-456D-9CB0-712308525321}"/>
          </ac:spMkLst>
        </pc:spChg>
        <pc:spChg chg="add mod">
          <ac:chgData name="FILLIPE AUGUSTO BARBOSA DE ALMEIDA" userId="f14e235e-fbc8-48ce-b34c-99c33b414981" providerId="ADAL" clId="{0A13D74D-C6B1-4DAE-A6CC-ED0357E6D737}" dt="2021-11-27T14:23:13.708" v="1577" actId="1038"/>
          <ac:spMkLst>
            <pc:docMk/>
            <pc:sldMk cId="1971683361" sldId="324"/>
            <ac:spMk id="39" creationId="{20A5E81C-049C-4426-936C-9C3AA0DC6AC2}"/>
          </ac:spMkLst>
        </pc:spChg>
        <pc:spChg chg="add mod">
          <ac:chgData name="FILLIPE AUGUSTO BARBOSA DE ALMEIDA" userId="f14e235e-fbc8-48ce-b34c-99c33b414981" providerId="ADAL" clId="{0A13D74D-C6B1-4DAE-A6CC-ED0357E6D737}" dt="2021-11-27T14:23:13.708" v="1577" actId="1038"/>
          <ac:spMkLst>
            <pc:docMk/>
            <pc:sldMk cId="1971683361" sldId="324"/>
            <ac:spMk id="40" creationId="{CBC2D7A4-29C2-4821-8BE0-A14ADABF29A9}"/>
          </ac:spMkLst>
        </pc:spChg>
        <pc:spChg chg="add mod">
          <ac:chgData name="FILLIPE AUGUSTO BARBOSA DE ALMEIDA" userId="f14e235e-fbc8-48ce-b34c-99c33b414981" providerId="ADAL" clId="{0A13D74D-C6B1-4DAE-A6CC-ED0357E6D737}" dt="2021-11-27T14:23:13.708" v="1577" actId="1038"/>
          <ac:spMkLst>
            <pc:docMk/>
            <pc:sldMk cId="1971683361" sldId="324"/>
            <ac:spMk id="41" creationId="{353E3834-1BD7-4996-9D6B-F4E5242E5961}"/>
          </ac:spMkLst>
        </pc:spChg>
        <pc:spChg chg="mod">
          <ac:chgData name="FILLIPE AUGUSTO BARBOSA DE ALMEIDA" userId="f14e235e-fbc8-48ce-b34c-99c33b414981" providerId="ADAL" clId="{0A13D74D-C6B1-4DAE-A6CC-ED0357E6D737}" dt="2021-11-27T14:23:32.493" v="1656" actId="1036"/>
          <ac:spMkLst>
            <pc:docMk/>
            <pc:sldMk cId="1971683361" sldId="324"/>
            <ac:spMk id="47" creationId="{E09B605A-53A0-4D29-B54C-C73F5CD3BA62}"/>
          </ac:spMkLst>
        </pc:spChg>
        <pc:spChg chg="add mod">
          <ac:chgData name="FILLIPE AUGUSTO BARBOSA DE ALMEIDA" userId="f14e235e-fbc8-48ce-b34c-99c33b414981" providerId="ADAL" clId="{0A13D74D-C6B1-4DAE-A6CC-ED0357E6D737}" dt="2021-11-27T14:23:22.818" v="1631" actId="1038"/>
          <ac:spMkLst>
            <pc:docMk/>
            <pc:sldMk cId="1971683361" sldId="324"/>
            <ac:spMk id="59" creationId="{040D2E9D-58C5-4157-9C18-C8022F9D578B}"/>
          </ac:spMkLst>
        </pc:spChg>
        <pc:spChg chg="mod">
          <ac:chgData name="FILLIPE AUGUSTO BARBOSA DE ALMEIDA" userId="f14e235e-fbc8-48ce-b34c-99c33b414981" providerId="ADAL" clId="{0A13D74D-C6B1-4DAE-A6CC-ED0357E6D737}" dt="2021-11-27T14:23:42.195" v="1677" actId="688"/>
          <ac:spMkLst>
            <pc:docMk/>
            <pc:sldMk cId="1971683361" sldId="324"/>
            <ac:spMk id="60" creationId="{8AC65D6C-3D72-48A0-BA98-1FA788432F81}"/>
          </ac:spMkLst>
        </pc:spChg>
        <pc:graphicFrameChg chg="add del mod modGraphic">
          <ac:chgData name="FILLIPE AUGUSTO BARBOSA DE ALMEIDA" userId="f14e235e-fbc8-48ce-b34c-99c33b414981" providerId="ADAL" clId="{0A13D74D-C6B1-4DAE-A6CC-ED0357E6D737}" dt="2021-11-27T14:01:50.035" v="1094" actId="478"/>
          <ac:graphicFrameMkLst>
            <pc:docMk/>
            <pc:sldMk cId="1971683361" sldId="324"/>
            <ac:graphicFrameMk id="2" creationId="{3D289BD9-8D0D-4BC8-BD25-DE52ECBC2C70}"/>
          </ac:graphicFrameMkLst>
        </pc:graphicFrameChg>
        <pc:graphicFrameChg chg="add del mod">
          <ac:chgData name="FILLIPE AUGUSTO BARBOSA DE ALMEIDA" userId="f14e235e-fbc8-48ce-b34c-99c33b414981" providerId="ADAL" clId="{0A13D74D-C6B1-4DAE-A6CC-ED0357E6D737}" dt="2021-11-27T14:02:55.395" v="1097" actId="478"/>
          <ac:graphicFrameMkLst>
            <pc:docMk/>
            <pc:sldMk cId="1971683361" sldId="324"/>
            <ac:graphicFrameMk id="23" creationId="{53D9392C-4737-4816-9C73-19149048D490}"/>
          </ac:graphicFrameMkLst>
        </pc:graphicFrameChg>
        <pc:picChg chg="add mod">
          <ac:chgData name="FILLIPE AUGUSTO BARBOSA DE ALMEIDA" userId="f14e235e-fbc8-48ce-b34c-99c33b414981" providerId="ADAL" clId="{0A13D74D-C6B1-4DAE-A6CC-ED0357E6D737}" dt="2021-11-27T14:21:42.181" v="1358" actId="1038"/>
          <ac:picMkLst>
            <pc:docMk/>
            <pc:sldMk cId="1971683361" sldId="324"/>
            <ac:picMk id="3" creationId="{C80F6296-ED67-4971-9BC9-C0AC6791B604}"/>
          </ac:picMkLst>
        </pc:picChg>
        <pc:picChg chg="add mod">
          <ac:chgData name="FILLIPE AUGUSTO BARBOSA DE ALMEIDA" userId="f14e235e-fbc8-48ce-b34c-99c33b414981" providerId="ADAL" clId="{0A13D74D-C6B1-4DAE-A6CC-ED0357E6D737}" dt="2021-11-27T14:00:43.829" v="1088" actId="1076"/>
          <ac:picMkLst>
            <pc:docMk/>
            <pc:sldMk cId="1971683361" sldId="324"/>
            <ac:picMk id="4" creationId="{EC946E0B-001B-4B5E-AC78-F41C678A57A6}"/>
          </ac:picMkLst>
        </pc:picChg>
        <pc:picChg chg="add mod">
          <ac:chgData name="FILLIPE AUGUSTO BARBOSA DE ALMEIDA" userId="f14e235e-fbc8-48ce-b34c-99c33b414981" providerId="ADAL" clId="{0A13D74D-C6B1-4DAE-A6CC-ED0357E6D737}" dt="2021-11-27T13:59:54.809" v="1061" actId="1076"/>
          <ac:picMkLst>
            <pc:docMk/>
            <pc:sldMk cId="1971683361" sldId="324"/>
            <ac:picMk id="11" creationId="{E5E635E5-3DCA-4B6A-9F4E-2E8643897213}"/>
          </ac:picMkLst>
        </pc:picChg>
        <pc:picChg chg="mod">
          <ac:chgData name="FILLIPE AUGUSTO BARBOSA DE ALMEIDA" userId="f14e235e-fbc8-48ce-b34c-99c33b414981" providerId="ADAL" clId="{0A13D74D-C6B1-4DAE-A6CC-ED0357E6D737}" dt="2021-11-27T14:23:35.636" v="1676" actId="1036"/>
          <ac:picMkLst>
            <pc:docMk/>
            <pc:sldMk cId="1971683361" sldId="324"/>
            <ac:picMk id="13" creationId="{892CD1C5-5222-460C-80C0-FF7C520687A0}"/>
          </ac:picMkLst>
        </pc:picChg>
        <pc:picChg chg="add mod">
          <ac:chgData name="FILLIPE AUGUSTO BARBOSA DE ALMEIDA" userId="f14e235e-fbc8-48ce-b34c-99c33b414981" providerId="ADAL" clId="{0A13D74D-C6B1-4DAE-A6CC-ED0357E6D737}" dt="2021-11-27T13:57:10.583" v="993" actId="1076"/>
          <ac:picMkLst>
            <pc:docMk/>
            <pc:sldMk cId="1971683361" sldId="324"/>
            <ac:picMk id="14" creationId="{2242A51F-FFFB-4A57-A5E0-7478A00FF80E}"/>
          </ac:picMkLst>
        </pc:picChg>
        <pc:picChg chg="add mod">
          <ac:chgData name="FILLIPE AUGUSTO BARBOSA DE ALMEIDA" userId="f14e235e-fbc8-48ce-b34c-99c33b414981" providerId="ADAL" clId="{0A13D74D-C6B1-4DAE-A6CC-ED0357E6D737}" dt="2021-11-27T13:58:16.306" v="1019" actId="1076"/>
          <ac:picMkLst>
            <pc:docMk/>
            <pc:sldMk cId="1971683361" sldId="324"/>
            <ac:picMk id="15" creationId="{ADD5A393-1E97-451C-9724-F2B697D21297}"/>
          </ac:picMkLst>
        </pc:picChg>
        <pc:picChg chg="add mod">
          <ac:chgData name="FILLIPE AUGUSTO BARBOSA DE ALMEIDA" userId="f14e235e-fbc8-48ce-b34c-99c33b414981" providerId="ADAL" clId="{0A13D74D-C6B1-4DAE-A6CC-ED0357E6D737}" dt="2021-11-27T13:58:35.899" v="1025" actId="1076"/>
          <ac:picMkLst>
            <pc:docMk/>
            <pc:sldMk cId="1971683361" sldId="324"/>
            <ac:picMk id="16" creationId="{7CFE88EC-AA75-488A-88BF-45189027444A}"/>
          </ac:picMkLst>
        </pc:picChg>
        <pc:picChg chg="add mod">
          <ac:chgData name="FILLIPE AUGUSTO BARBOSA DE ALMEIDA" userId="f14e235e-fbc8-48ce-b34c-99c33b414981" providerId="ADAL" clId="{0A13D74D-C6B1-4DAE-A6CC-ED0357E6D737}" dt="2021-11-27T14:23:32.493" v="1656" actId="1036"/>
          <ac:picMkLst>
            <pc:docMk/>
            <pc:sldMk cId="1971683361" sldId="324"/>
            <ac:picMk id="22" creationId="{661ABE3B-B6A5-468C-8735-807DA62BF65B}"/>
          </ac:picMkLst>
        </pc:picChg>
        <pc:picChg chg="add del mod">
          <ac:chgData name="FILLIPE AUGUSTO BARBOSA DE ALMEIDA" userId="f14e235e-fbc8-48ce-b34c-99c33b414981" providerId="ADAL" clId="{0A13D74D-C6B1-4DAE-A6CC-ED0357E6D737}" dt="2021-11-27T14:13:36.930" v="1225" actId="478"/>
          <ac:picMkLst>
            <pc:docMk/>
            <pc:sldMk cId="1971683361" sldId="324"/>
            <ac:picMk id="43" creationId="{9265130D-201A-4AB8-990B-4C22818AC160}"/>
          </ac:picMkLst>
        </pc:picChg>
        <pc:picChg chg="add mod">
          <ac:chgData name="FILLIPE AUGUSTO BARBOSA DE ALMEIDA" userId="f14e235e-fbc8-48ce-b34c-99c33b414981" providerId="ADAL" clId="{0A13D74D-C6B1-4DAE-A6CC-ED0357E6D737}" dt="2021-11-27T14:21:42.181" v="1358" actId="1038"/>
          <ac:picMkLst>
            <pc:docMk/>
            <pc:sldMk cId="1971683361" sldId="324"/>
            <ac:picMk id="53" creationId="{6DD031F5-7860-4310-A530-1C82C1526DA9}"/>
          </ac:picMkLst>
        </pc:picChg>
        <pc:picChg chg="add mod">
          <ac:chgData name="FILLIPE AUGUSTO BARBOSA DE ALMEIDA" userId="f14e235e-fbc8-48ce-b34c-99c33b414981" providerId="ADAL" clId="{0A13D74D-C6B1-4DAE-A6CC-ED0357E6D737}" dt="2021-11-27T14:21:48.059" v="1392" actId="1038"/>
          <ac:picMkLst>
            <pc:docMk/>
            <pc:sldMk cId="1971683361" sldId="324"/>
            <ac:picMk id="54" creationId="{2FD4EA57-263F-4AC0-B842-F29BAF2EE7A0}"/>
          </ac:picMkLst>
        </pc:picChg>
        <pc:picChg chg="add mod">
          <ac:chgData name="FILLIPE AUGUSTO BARBOSA DE ALMEIDA" userId="f14e235e-fbc8-48ce-b34c-99c33b414981" providerId="ADAL" clId="{0A13D74D-C6B1-4DAE-A6CC-ED0357E6D737}" dt="2021-11-27T14:21:42.181" v="1358" actId="1038"/>
          <ac:picMkLst>
            <pc:docMk/>
            <pc:sldMk cId="1971683361" sldId="324"/>
            <ac:picMk id="55" creationId="{E2B6E594-0CB7-411B-BE13-21FAAC581BF7}"/>
          </ac:picMkLst>
        </pc:picChg>
        <pc:picChg chg="add mod">
          <ac:chgData name="FILLIPE AUGUSTO BARBOSA DE ALMEIDA" userId="f14e235e-fbc8-48ce-b34c-99c33b414981" providerId="ADAL" clId="{0A13D74D-C6B1-4DAE-A6CC-ED0357E6D737}" dt="2021-11-27T14:21:42.181" v="1358" actId="1038"/>
          <ac:picMkLst>
            <pc:docMk/>
            <pc:sldMk cId="1971683361" sldId="324"/>
            <ac:picMk id="56" creationId="{A188F491-8649-42EA-B6CE-223923AA73A5}"/>
          </ac:picMkLst>
        </pc:picChg>
        <pc:picChg chg="add mod">
          <ac:chgData name="FILLIPE AUGUSTO BARBOSA DE ALMEIDA" userId="f14e235e-fbc8-48ce-b34c-99c33b414981" providerId="ADAL" clId="{0A13D74D-C6B1-4DAE-A6CC-ED0357E6D737}" dt="2021-11-27T14:21:42.181" v="1358" actId="1038"/>
          <ac:picMkLst>
            <pc:docMk/>
            <pc:sldMk cId="1971683361" sldId="324"/>
            <ac:picMk id="58" creationId="{C6ACA186-DDC7-4CE5-887C-494D362B8A70}"/>
          </ac:picMkLst>
        </pc:picChg>
        <pc:picChg chg="add mod">
          <ac:chgData name="FILLIPE AUGUSTO BARBOSA DE ALMEIDA" userId="f14e235e-fbc8-48ce-b34c-99c33b414981" providerId="ADAL" clId="{0A13D74D-C6B1-4DAE-A6CC-ED0357E6D737}" dt="2021-11-27T14:21:42.181" v="1358" actId="1038"/>
          <ac:picMkLst>
            <pc:docMk/>
            <pc:sldMk cId="1971683361" sldId="324"/>
            <ac:picMk id="2050" creationId="{F70CF715-F575-4801-9BFB-CB0879BBADA6}"/>
          </ac:picMkLst>
        </pc:picChg>
        <pc:picChg chg="add del mod">
          <ac:chgData name="FILLIPE AUGUSTO BARBOSA DE ALMEIDA" userId="f14e235e-fbc8-48ce-b34c-99c33b414981" providerId="ADAL" clId="{0A13D74D-C6B1-4DAE-A6CC-ED0357E6D737}" dt="2021-11-27T14:07:26.293" v="1190" actId="478"/>
          <ac:picMkLst>
            <pc:docMk/>
            <pc:sldMk cId="1971683361" sldId="324"/>
            <ac:picMk id="3074" creationId="{39F2D92B-D49A-4D23-997C-CEA7B68DE456}"/>
          </ac:picMkLst>
        </pc:picChg>
        <pc:picChg chg="add mod">
          <ac:chgData name="FILLIPE AUGUSTO BARBOSA DE ALMEIDA" userId="f14e235e-fbc8-48ce-b34c-99c33b414981" providerId="ADAL" clId="{0A13D74D-C6B1-4DAE-A6CC-ED0357E6D737}" dt="2021-11-27T14:21:42.181" v="1358" actId="1038"/>
          <ac:picMkLst>
            <pc:docMk/>
            <pc:sldMk cId="1971683361" sldId="324"/>
            <ac:picMk id="3076" creationId="{E081ED7E-C2BB-43B2-A7BD-E21B7ED5D42E}"/>
          </ac:picMkLst>
        </pc:picChg>
        <pc:cxnChg chg="mod">
          <ac:chgData name="FILLIPE AUGUSTO BARBOSA DE ALMEIDA" userId="f14e235e-fbc8-48ce-b34c-99c33b414981" providerId="ADAL" clId="{0A13D74D-C6B1-4DAE-A6CC-ED0357E6D737}" dt="2021-11-27T14:23:51.682" v="1679" actId="14100"/>
          <ac:cxnSpMkLst>
            <pc:docMk/>
            <pc:sldMk cId="1971683361" sldId="324"/>
            <ac:cxnSpMk id="25" creationId="{1CA1B647-0380-4923-87F4-7BB83AF44F50}"/>
          </ac:cxnSpMkLst>
        </pc:cxnChg>
        <pc:cxnChg chg="mod">
          <ac:chgData name="FILLIPE AUGUSTO BARBOSA DE ALMEIDA" userId="f14e235e-fbc8-48ce-b34c-99c33b414981" providerId="ADAL" clId="{0A13D74D-C6B1-4DAE-A6CC-ED0357E6D737}" dt="2021-11-27T14:23:46.344" v="1678" actId="14100"/>
          <ac:cxnSpMkLst>
            <pc:docMk/>
            <pc:sldMk cId="1971683361" sldId="324"/>
            <ac:cxnSpMk id="50" creationId="{BC2CD6D7-D715-4AB7-A856-B90F1B64BD33}"/>
          </ac:cxnSpMkLst>
        </pc:cxnChg>
        <pc:cxnChg chg="mod">
          <ac:chgData name="FILLIPE AUGUSTO BARBOSA DE ALMEIDA" userId="f14e235e-fbc8-48ce-b34c-99c33b414981" providerId="ADAL" clId="{0A13D74D-C6B1-4DAE-A6CC-ED0357E6D737}" dt="2021-11-27T14:23:32.493" v="1656" actId="1036"/>
          <ac:cxnSpMkLst>
            <pc:docMk/>
            <pc:sldMk cId="1971683361" sldId="324"/>
            <ac:cxnSpMk id="51" creationId="{26278858-EBA9-442A-95E5-F2B5E9F96C16}"/>
          </ac:cxnSpMkLst>
        </pc:cxnChg>
        <pc:cxnChg chg="add del mod">
          <ac:chgData name="FILLIPE AUGUSTO BARBOSA DE ALMEIDA" userId="f14e235e-fbc8-48ce-b34c-99c33b414981" providerId="ADAL" clId="{0A13D74D-C6B1-4DAE-A6CC-ED0357E6D737}" dt="2021-11-27T14:19:13.138" v="1307" actId="478"/>
          <ac:cxnSpMkLst>
            <pc:docMk/>
            <pc:sldMk cId="1971683361" sldId="324"/>
            <ac:cxnSpMk id="57" creationId="{D565A015-F5FF-4602-BF55-2BCD0E02390B}"/>
          </ac:cxnSpMkLst>
        </pc:cxnChg>
      </pc:sldChg>
      <pc:sldChg chg="addSp delSp modSp mod">
        <pc:chgData name="FILLIPE AUGUSTO BARBOSA DE ALMEIDA" userId="f14e235e-fbc8-48ce-b34c-99c33b414981" providerId="ADAL" clId="{0A13D74D-C6B1-4DAE-A6CC-ED0357E6D737}" dt="2021-11-27T14:35:43.754" v="2033" actId="20577"/>
        <pc:sldMkLst>
          <pc:docMk/>
          <pc:sldMk cId="2073152080" sldId="325"/>
        </pc:sldMkLst>
        <pc:spChg chg="del">
          <ac:chgData name="FILLIPE AUGUSTO BARBOSA DE ALMEIDA" userId="f14e235e-fbc8-48ce-b34c-99c33b414981" providerId="ADAL" clId="{0A13D74D-C6B1-4DAE-A6CC-ED0357E6D737}" dt="2021-11-27T14:28:06.784" v="1714" actId="478"/>
          <ac:spMkLst>
            <pc:docMk/>
            <pc:sldMk cId="2073152080" sldId="325"/>
            <ac:spMk id="3" creationId="{00000000-0000-0000-0000-000000000000}"/>
          </ac:spMkLst>
        </pc:spChg>
        <pc:spChg chg="add del mod">
          <ac:chgData name="FILLIPE AUGUSTO BARBOSA DE ALMEIDA" userId="f14e235e-fbc8-48ce-b34c-99c33b414981" providerId="ADAL" clId="{0A13D74D-C6B1-4DAE-A6CC-ED0357E6D737}" dt="2021-11-27T14:28:09.497" v="1715" actId="478"/>
          <ac:spMkLst>
            <pc:docMk/>
            <pc:sldMk cId="2073152080" sldId="325"/>
            <ac:spMk id="4" creationId="{940113FF-2F88-4AEB-9889-18A844666DDE}"/>
          </ac:spMkLst>
        </pc:spChg>
        <pc:spChg chg="add mod">
          <ac:chgData name="FILLIPE AUGUSTO BARBOSA DE ALMEIDA" userId="f14e235e-fbc8-48ce-b34c-99c33b414981" providerId="ADAL" clId="{0A13D74D-C6B1-4DAE-A6CC-ED0357E6D737}" dt="2021-11-27T14:29:03.653" v="1727" actId="14100"/>
          <ac:spMkLst>
            <pc:docMk/>
            <pc:sldMk cId="2073152080" sldId="325"/>
            <ac:spMk id="6" creationId="{B6D8B868-C34E-4BBF-97FB-461FCA91A156}"/>
          </ac:spMkLst>
        </pc:spChg>
        <pc:spChg chg="add del mod">
          <ac:chgData name="FILLIPE AUGUSTO BARBOSA DE ALMEIDA" userId="f14e235e-fbc8-48ce-b34c-99c33b414981" providerId="ADAL" clId="{0A13D74D-C6B1-4DAE-A6CC-ED0357E6D737}" dt="2021-11-27T14:32:16.950" v="1837" actId="478"/>
          <ac:spMkLst>
            <pc:docMk/>
            <pc:sldMk cId="2073152080" sldId="325"/>
            <ac:spMk id="8" creationId="{F7CEDED2-FB83-4444-90BD-0AB9BF545109}"/>
          </ac:spMkLst>
        </pc:spChg>
        <pc:spChg chg="add mod">
          <ac:chgData name="FILLIPE AUGUSTO BARBOSA DE ALMEIDA" userId="f14e235e-fbc8-48ce-b34c-99c33b414981" providerId="ADAL" clId="{0A13D74D-C6B1-4DAE-A6CC-ED0357E6D737}" dt="2021-11-27T14:28:53.977" v="1726" actId="14100"/>
          <ac:spMkLst>
            <pc:docMk/>
            <pc:sldMk cId="2073152080" sldId="325"/>
            <ac:spMk id="9" creationId="{6BF21DE6-F67A-4ADB-B4D8-D15E8F70CC0C}"/>
          </ac:spMkLst>
        </pc:spChg>
        <pc:spChg chg="add mod">
          <ac:chgData name="FILLIPE AUGUSTO BARBOSA DE ALMEIDA" userId="f14e235e-fbc8-48ce-b34c-99c33b414981" providerId="ADAL" clId="{0A13D74D-C6B1-4DAE-A6CC-ED0357E6D737}" dt="2021-11-27T14:33:34.562" v="1902" actId="6549"/>
          <ac:spMkLst>
            <pc:docMk/>
            <pc:sldMk cId="2073152080" sldId="325"/>
            <ac:spMk id="10" creationId="{83F5F1CE-71E0-4160-8C54-A15D70855C97}"/>
          </ac:spMkLst>
        </pc:spChg>
        <pc:spChg chg="add mod">
          <ac:chgData name="FILLIPE AUGUSTO BARBOSA DE ALMEIDA" userId="f14e235e-fbc8-48ce-b34c-99c33b414981" providerId="ADAL" clId="{0A13D74D-C6B1-4DAE-A6CC-ED0357E6D737}" dt="2021-11-27T14:30:07.388" v="1757" actId="1076"/>
          <ac:spMkLst>
            <pc:docMk/>
            <pc:sldMk cId="2073152080" sldId="325"/>
            <ac:spMk id="11" creationId="{57BA8A15-167D-4576-AB03-19A1F542AEEC}"/>
          </ac:spMkLst>
        </pc:spChg>
        <pc:spChg chg="add mod">
          <ac:chgData name="FILLIPE AUGUSTO BARBOSA DE ALMEIDA" userId="f14e235e-fbc8-48ce-b34c-99c33b414981" providerId="ADAL" clId="{0A13D74D-C6B1-4DAE-A6CC-ED0357E6D737}" dt="2021-11-27T14:30:57.332" v="1786" actId="1076"/>
          <ac:spMkLst>
            <pc:docMk/>
            <pc:sldMk cId="2073152080" sldId="325"/>
            <ac:spMk id="19" creationId="{288AB3FC-41EB-45D0-A41B-F87E698A3A8D}"/>
          </ac:spMkLst>
        </pc:spChg>
        <pc:spChg chg="add mod">
          <ac:chgData name="FILLIPE AUGUSTO BARBOSA DE ALMEIDA" userId="f14e235e-fbc8-48ce-b34c-99c33b414981" providerId="ADAL" clId="{0A13D74D-C6B1-4DAE-A6CC-ED0357E6D737}" dt="2021-11-27T14:35:43.754" v="2033" actId="20577"/>
          <ac:spMkLst>
            <pc:docMk/>
            <pc:sldMk cId="2073152080" sldId="325"/>
            <ac:spMk id="24" creationId="{54FFE570-39E8-4EE4-8CB6-379A9E2FDE06}"/>
          </ac:spMkLst>
        </pc:spChg>
        <pc:spChg chg="add del mod">
          <ac:chgData name="FILLIPE AUGUSTO BARBOSA DE ALMEIDA" userId="f14e235e-fbc8-48ce-b34c-99c33b414981" providerId="ADAL" clId="{0A13D74D-C6B1-4DAE-A6CC-ED0357E6D737}" dt="2021-11-27T14:34:12.060" v="1943" actId="478"/>
          <ac:spMkLst>
            <pc:docMk/>
            <pc:sldMk cId="2073152080" sldId="325"/>
            <ac:spMk id="25" creationId="{A5148208-C330-4B28-9893-58C01AEDF77E}"/>
          </ac:spMkLst>
        </pc:spChg>
        <pc:spChg chg="add mod">
          <ac:chgData name="FILLIPE AUGUSTO BARBOSA DE ALMEIDA" userId="f14e235e-fbc8-48ce-b34c-99c33b414981" providerId="ADAL" clId="{0A13D74D-C6B1-4DAE-A6CC-ED0357E6D737}" dt="2021-11-27T14:35:07.049" v="2012" actId="20577"/>
          <ac:spMkLst>
            <pc:docMk/>
            <pc:sldMk cId="2073152080" sldId="325"/>
            <ac:spMk id="26" creationId="{46619742-319D-4097-AE22-6272B8293B1E}"/>
          </ac:spMkLst>
        </pc:spChg>
        <pc:picChg chg="add mod">
          <ac:chgData name="FILLIPE AUGUSTO BARBOSA DE ALMEIDA" userId="f14e235e-fbc8-48ce-b34c-99c33b414981" providerId="ADAL" clId="{0A13D74D-C6B1-4DAE-A6CC-ED0357E6D737}" dt="2021-11-27T14:30:57.332" v="1786" actId="1076"/>
          <ac:picMkLst>
            <pc:docMk/>
            <pc:sldMk cId="2073152080" sldId="325"/>
            <ac:picMk id="12" creationId="{51556DDA-5F3F-4602-8085-8E3D10CC614F}"/>
          </ac:picMkLst>
        </pc:picChg>
        <pc:picChg chg="add mod">
          <ac:chgData name="FILLIPE AUGUSTO BARBOSA DE ALMEIDA" userId="f14e235e-fbc8-48ce-b34c-99c33b414981" providerId="ADAL" clId="{0A13D74D-C6B1-4DAE-A6CC-ED0357E6D737}" dt="2021-11-27T14:30:57.332" v="1786" actId="1076"/>
          <ac:picMkLst>
            <pc:docMk/>
            <pc:sldMk cId="2073152080" sldId="325"/>
            <ac:picMk id="13" creationId="{92C17E8C-8F63-4768-9CD5-14A499728338}"/>
          </ac:picMkLst>
        </pc:picChg>
        <pc:picChg chg="add mod">
          <ac:chgData name="FILLIPE AUGUSTO BARBOSA DE ALMEIDA" userId="f14e235e-fbc8-48ce-b34c-99c33b414981" providerId="ADAL" clId="{0A13D74D-C6B1-4DAE-A6CC-ED0357E6D737}" dt="2021-11-27T14:30:57.332" v="1786" actId="1076"/>
          <ac:picMkLst>
            <pc:docMk/>
            <pc:sldMk cId="2073152080" sldId="325"/>
            <ac:picMk id="14" creationId="{FEC719C9-D17F-45E9-B936-3A811D3ADA9C}"/>
          </ac:picMkLst>
        </pc:picChg>
        <pc:picChg chg="add mod">
          <ac:chgData name="FILLIPE AUGUSTO BARBOSA DE ALMEIDA" userId="f14e235e-fbc8-48ce-b34c-99c33b414981" providerId="ADAL" clId="{0A13D74D-C6B1-4DAE-A6CC-ED0357E6D737}" dt="2021-11-27T14:30:57.332" v="1786" actId="1076"/>
          <ac:picMkLst>
            <pc:docMk/>
            <pc:sldMk cId="2073152080" sldId="325"/>
            <ac:picMk id="15" creationId="{2AD74C3F-B69C-4ED0-8351-8E47E4C9D446}"/>
          </ac:picMkLst>
        </pc:picChg>
        <pc:picChg chg="add mod">
          <ac:chgData name="FILLIPE AUGUSTO BARBOSA DE ALMEIDA" userId="f14e235e-fbc8-48ce-b34c-99c33b414981" providerId="ADAL" clId="{0A13D74D-C6B1-4DAE-A6CC-ED0357E6D737}" dt="2021-11-27T14:35:19.612" v="2015" actId="1076"/>
          <ac:picMkLst>
            <pc:docMk/>
            <pc:sldMk cId="2073152080" sldId="325"/>
            <ac:picMk id="16" creationId="{70BE5E06-2085-46E9-87B4-480D1B70B453}"/>
          </ac:picMkLst>
        </pc:picChg>
        <pc:picChg chg="add mod">
          <ac:chgData name="FILLIPE AUGUSTO BARBOSA DE ALMEIDA" userId="f14e235e-fbc8-48ce-b34c-99c33b414981" providerId="ADAL" clId="{0A13D74D-C6B1-4DAE-A6CC-ED0357E6D737}" dt="2021-11-27T14:30:57.332" v="1786" actId="1076"/>
          <ac:picMkLst>
            <pc:docMk/>
            <pc:sldMk cId="2073152080" sldId="325"/>
            <ac:picMk id="17" creationId="{5E89828B-2E76-460B-BE4E-F083B22FA36D}"/>
          </ac:picMkLst>
        </pc:picChg>
        <pc:picChg chg="add mod">
          <ac:chgData name="FILLIPE AUGUSTO BARBOSA DE ALMEIDA" userId="f14e235e-fbc8-48ce-b34c-99c33b414981" providerId="ADAL" clId="{0A13D74D-C6B1-4DAE-A6CC-ED0357E6D737}" dt="2021-11-27T14:30:57.332" v="1786" actId="1076"/>
          <ac:picMkLst>
            <pc:docMk/>
            <pc:sldMk cId="2073152080" sldId="325"/>
            <ac:picMk id="18" creationId="{7EADD779-FC49-4E8B-9B9C-49E1C786F06A}"/>
          </ac:picMkLst>
        </pc:picChg>
        <pc:picChg chg="add del mod">
          <ac:chgData name="FILLIPE AUGUSTO BARBOSA DE ALMEIDA" userId="f14e235e-fbc8-48ce-b34c-99c33b414981" providerId="ADAL" clId="{0A13D74D-C6B1-4DAE-A6CC-ED0357E6D737}" dt="2021-11-27T14:32:36.592" v="1841" actId="1076"/>
          <ac:picMkLst>
            <pc:docMk/>
            <pc:sldMk cId="2073152080" sldId="325"/>
            <ac:picMk id="21" creationId="{5BF508D0-179B-46FD-B3EA-528B1A85A751}"/>
          </ac:picMkLst>
        </pc:picChg>
        <pc:picChg chg="add mod">
          <ac:chgData name="FILLIPE AUGUSTO BARBOSA DE ALMEIDA" userId="f14e235e-fbc8-48ce-b34c-99c33b414981" providerId="ADAL" clId="{0A13D74D-C6B1-4DAE-A6CC-ED0357E6D737}" dt="2021-11-27T14:32:29.792" v="1840" actId="1076"/>
          <ac:picMkLst>
            <pc:docMk/>
            <pc:sldMk cId="2073152080" sldId="325"/>
            <ac:picMk id="23" creationId="{4FB437E3-12B3-4C34-BD0E-414754BCF724}"/>
          </ac:picMkLst>
        </pc:picChg>
      </pc:sldChg>
    </pc:docChg>
  </pc:docChgLst>
  <pc:docChgLst>
    <pc:chgData name="Anderson Oliveira Bezerra" userId="S::rm342826@fiap.com.br::1c1c3e68-39d3-42c1-9a6f-5d1a6f2df7a4" providerId="AD" clId="Web-{4056D418-8E1F-48B1-9C0F-B3A1959E8425}"/>
    <pc:docChg chg="modSld">
      <pc:chgData name="Anderson Oliveira Bezerra" userId="S::rm342826@fiap.com.br::1c1c3e68-39d3-42c1-9a6f-5d1a6f2df7a4" providerId="AD" clId="Web-{4056D418-8E1F-48B1-9C0F-B3A1959E8425}" dt="2021-11-17T01:49:31.536" v="150" actId="20577"/>
      <pc:docMkLst>
        <pc:docMk/>
      </pc:docMkLst>
      <pc:sldChg chg="addSp delSp modSp">
        <pc:chgData name="Anderson Oliveira Bezerra" userId="S::rm342826@fiap.com.br::1c1c3e68-39d3-42c1-9a6f-5d1a6f2df7a4" providerId="AD" clId="Web-{4056D418-8E1F-48B1-9C0F-B3A1959E8425}" dt="2021-11-17T01:20:04.293" v="49" actId="20577"/>
        <pc:sldMkLst>
          <pc:docMk/>
          <pc:sldMk cId="3244654601" sldId="313"/>
        </pc:sldMkLst>
        <pc:spChg chg="add del">
          <ac:chgData name="Anderson Oliveira Bezerra" userId="S::rm342826@fiap.com.br::1c1c3e68-39d3-42c1-9a6f-5d1a6f2df7a4" providerId="AD" clId="Web-{4056D418-8E1F-48B1-9C0F-B3A1959E8425}" dt="2021-11-17T01:01:22.190" v="6"/>
          <ac:spMkLst>
            <pc:docMk/>
            <pc:sldMk cId="3244654601" sldId="313"/>
            <ac:spMk id="2" creationId="{3A222CB9-CF47-4E7F-935F-DEFDB645D706}"/>
          </ac:spMkLst>
        </pc:spChg>
        <pc:spChg chg="mod">
          <ac:chgData name="Anderson Oliveira Bezerra" userId="S::rm342826@fiap.com.br::1c1c3e68-39d3-42c1-9a6f-5d1a6f2df7a4" providerId="AD" clId="Web-{4056D418-8E1F-48B1-9C0F-B3A1959E8425}" dt="2021-11-17T01:20:04.293" v="49" actId="20577"/>
          <ac:spMkLst>
            <pc:docMk/>
            <pc:sldMk cId="3244654601" sldId="313"/>
            <ac:spMk id="3" creationId="{00000000-0000-0000-0000-000000000000}"/>
          </ac:spMkLst>
        </pc:spChg>
        <pc:spChg chg="add del mod">
          <ac:chgData name="Anderson Oliveira Bezerra" userId="S::rm342826@fiap.com.br::1c1c3e68-39d3-42c1-9a6f-5d1a6f2df7a4" providerId="AD" clId="Web-{4056D418-8E1F-48B1-9C0F-B3A1959E8425}" dt="2021-11-17T01:01:20.206" v="5"/>
          <ac:spMkLst>
            <pc:docMk/>
            <pc:sldMk cId="3244654601" sldId="313"/>
            <ac:spMk id="4" creationId="{947342D1-0FD7-497D-8B70-1BA19A882DAD}"/>
          </ac:spMkLst>
        </pc:spChg>
        <pc:spChg chg="add del">
          <ac:chgData name="Anderson Oliveira Bezerra" userId="S::rm342826@fiap.com.br::1c1c3e68-39d3-42c1-9a6f-5d1a6f2df7a4" providerId="AD" clId="Web-{4056D418-8E1F-48B1-9C0F-B3A1959E8425}" dt="2021-11-17T01:01:13.675" v="3"/>
          <ac:spMkLst>
            <pc:docMk/>
            <pc:sldMk cId="3244654601" sldId="313"/>
            <ac:spMk id="6" creationId="{DFCB8EC4-169D-467B-974F-BE66B22B7F16}"/>
          </ac:spMkLst>
        </pc:spChg>
        <pc:spChg chg="add del mod">
          <ac:chgData name="Anderson Oliveira Bezerra" userId="S::rm342826@fiap.com.br::1c1c3e68-39d3-42c1-9a6f-5d1a6f2df7a4" providerId="AD" clId="Web-{4056D418-8E1F-48B1-9C0F-B3A1959E8425}" dt="2021-11-17T01:02:30.723" v="9"/>
          <ac:spMkLst>
            <pc:docMk/>
            <pc:sldMk cId="3244654601" sldId="313"/>
            <ac:spMk id="8" creationId="{5541C121-6959-43E2-A3BF-9378965BC60C}"/>
          </ac:spMkLst>
        </pc:spChg>
      </pc:sldChg>
      <pc:sldChg chg="modSp">
        <pc:chgData name="Anderson Oliveira Bezerra" userId="S::rm342826@fiap.com.br::1c1c3e68-39d3-42c1-9a6f-5d1a6f2df7a4" providerId="AD" clId="Web-{4056D418-8E1F-48B1-9C0F-B3A1959E8425}" dt="2021-11-17T01:49:31.536" v="150" actId="20577"/>
        <pc:sldMkLst>
          <pc:docMk/>
          <pc:sldMk cId="785669165" sldId="320"/>
        </pc:sldMkLst>
        <pc:spChg chg="mod">
          <ac:chgData name="Anderson Oliveira Bezerra" userId="S::rm342826@fiap.com.br::1c1c3e68-39d3-42c1-9a6f-5d1a6f2df7a4" providerId="AD" clId="Web-{4056D418-8E1F-48B1-9C0F-B3A1959E8425}" dt="2021-11-17T01:49:31.536" v="150" actId="20577"/>
          <ac:spMkLst>
            <pc:docMk/>
            <pc:sldMk cId="785669165" sldId="320"/>
            <ac:spMk id="3" creationId="{00000000-0000-0000-0000-000000000000}"/>
          </ac:spMkLst>
        </pc:spChg>
      </pc:sldChg>
    </pc:docChg>
  </pc:docChgLst>
  <pc:docChgLst>
    <pc:chgData name="MARCIO ROBERTO RELA" userId="S::rm343895@fiap.com.br::2c71068d-b313-46fe-94cb-e1e6f574e2cd" providerId="AD" clId="Web-{6938F07E-3C70-475A-9600-8385BCD84FBC}"/>
    <pc:docChg chg="modSld">
      <pc:chgData name="MARCIO ROBERTO RELA" userId="S::rm343895@fiap.com.br::2c71068d-b313-46fe-94cb-e1e6f574e2cd" providerId="AD" clId="Web-{6938F07E-3C70-475A-9600-8385BCD84FBC}" dt="2021-11-27T19:51:51.437" v="870"/>
      <pc:docMkLst>
        <pc:docMk/>
      </pc:docMkLst>
      <pc:sldChg chg="modSp">
        <pc:chgData name="MARCIO ROBERTO RELA" userId="S::rm343895@fiap.com.br::2c71068d-b313-46fe-94cb-e1e6f574e2cd" providerId="AD" clId="Web-{6938F07E-3C70-475A-9600-8385BCD84FBC}" dt="2021-11-27T18:59:46.647" v="498"/>
        <pc:sldMkLst>
          <pc:docMk/>
          <pc:sldMk cId="587164649" sldId="315"/>
        </pc:sldMkLst>
        <pc:graphicFrameChg chg="mod modGraphic">
          <ac:chgData name="MARCIO ROBERTO RELA" userId="S::rm343895@fiap.com.br::2c71068d-b313-46fe-94cb-e1e6f574e2cd" providerId="AD" clId="Web-{6938F07E-3C70-475A-9600-8385BCD84FBC}" dt="2021-11-27T18:59:46.647" v="498"/>
          <ac:graphicFrameMkLst>
            <pc:docMk/>
            <pc:sldMk cId="587164649" sldId="315"/>
            <ac:graphicFrameMk id="6" creationId="{286924E7-35D4-4003-AE4A-8E15E24CB980}"/>
          </ac:graphicFrameMkLst>
        </pc:graphicFrameChg>
      </pc:sldChg>
      <pc:sldChg chg="modSp">
        <pc:chgData name="MARCIO ROBERTO RELA" userId="S::rm343895@fiap.com.br::2c71068d-b313-46fe-94cb-e1e6f574e2cd" providerId="AD" clId="Web-{6938F07E-3C70-475A-9600-8385BCD84FBC}" dt="2021-11-27T19:51:51.437" v="870"/>
        <pc:sldMkLst>
          <pc:docMk/>
          <pc:sldMk cId="907530031" sldId="322"/>
        </pc:sldMkLst>
        <pc:graphicFrameChg chg="mod modGraphic">
          <ac:chgData name="MARCIO ROBERTO RELA" userId="S::rm343895@fiap.com.br::2c71068d-b313-46fe-94cb-e1e6f574e2cd" providerId="AD" clId="Web-{6938F07E-3C70-475A-9600-8385BCD84FBC}" dt="2021-11-27T19:51:51.437" v="870"/>
          <ac:graphicFrameMkLst>
            <pc:docMk/>
            <pc:sldMk cId="907530031" sldId="322"/>
            <ac:graphicFrameMk id="2" creationId="{74D5669A-E97B-4D23-A06F-EABE3D0A24BB}"/>
          </ac:graphicFrameMkLst>
        </pc:graphicFrameChg>
      </pc:sldChg>
      <pc:sldChg chg="modSp">
        <pc:chgData name="MARCIO ROBERTO RELA" userId="S::rm343895@fiap.com.br::2c71068d-b313-46fe-94cb-e1e6f574e2cd" providerId="AD" clId="Web-{6938F07E-3C70-475A-9600-8385BCD84FBC}" dt="2021-11-27T19:26:59.856" v="868" actId="20577"/>
        <pc:sldMkLst>
          <pc:docMk/>
          <pc:sldMk cId="2583668166" sldId="323"/>
        </pc:sldMkLst>
        <pc:spChg chg="mod">
          <ac:chgData name="MARCIO ROBERTO RELA" userId="S::rm343895@fiap.com.br::2c71068d-b313-46fe-94cb-e1e6f574e2cd" providerId="AD" clId="Web-{6938F07E-3C70-475A-9600-8385BCD84FBC}" dt="2021-11-27T19:26:59.856" v="868" actId="20577"/>
          <ac:spMkLst>
            <pc:docMk/>
            <pc:sldMk cId="2583668166" sldId="323"/>
            <ac:spMk id="3" creationId="{00000000-0000-0000-0000-000000000000}"/>
          </ac:spMkLst>
        </pc:spChg>
      </pc:sldChg>
      <pc:sldChg chg="modSp">
        <pc:chgData name="MARCIO ROBERTO RELA" userId="S::rm343895@fiap.com.br::2c71068d-b313-46fe-94cb-e1e6f574e2cd" providerId="AD" clId="Web-{6938F07E-3C70-475A-9600-8385BCD84FBC}" dt="2021-11-27T19:13:39.744" v="505" actId="20577"/>
        <pc:sldMkLst>
          <pc:docMk/>
          <pc:sldMk cId="2073152080" sldId="325"/>
        </pc:sldMkLst>
        <pc:spChg chg="mod">
          <ac:chgData name="MARCIO ROBERTO RELA" userId="S::rm343895@fiap.com.br::2c71068d-b313-46fe-94cb-e1e6f574e2cd" providerId="AD" clId="Web-{6938F07E-3C70-475A-9600-8385BCD84FBC}" dt="2021-11-27T19:13:39.744" v="505" actId="20577"/>
          <ac:spMkLst>
            <pc:docMk/>
            <pc:sldMk cId="2073152080" sldId="325"/>
            <ac:spMk id="36" creationId="{4DED8F6A-0ACA-4041-8C7D-6AE41B0113E0}"/>
          </ac:spMkLst>
        </pc:spChg>
      </pc:sldChg>
    </pc:docChg>
  </pc:docChgLst>
  <pc:docChgLst>
    <pc:chgData name="MARCIO ROBERTO RELA" userId="S::rm343895@fiap.com.br::2c71068d-b313-46fe-94cb-e1e6f574e2cd" providerId="AD" clId="Web-{8E16EAB5-D64C-4648-9B29-3D1F80696CFA}"/>
    <pc:docChg chg="modSld">
      <pc:chgData name="MARCIO ROBERTO RELA" userId="S::rm343895@fiap.com.br::2c71068d-b313-46fe-94cb-e1e6f574e2cd" providerId="AD" clId="Web-{8E16EAB5-D64C-4648-9B29-3D1F80696CFA}" dt="2021-11-27T14:11:57.640" v="80" actId="1076"/>
      <pc:docMkLst>
        <pc:docMk/>
      </pc:docMkLst>
      <pc:sldChg chg="modSp">
        <pc:chgData name="MARCIO ROBERTO RELA" userId="S::rm343895@fiap.com.br::2c71068d-b313-46fe-94cb-e1e6f574e2cd" providerId="AD" clId="Web-{8E16EAB5-D64C-4648-9B29-3D1F80696CFA}" dt="2021-11-27T13:38:37.972" v="7" actId="20577"/>
        <pc:sldMkLst>
          <pc:docMk/>
          <pc:sldMk cId="1448501208" sldId="321"/>
        </pc:sldMkLst>
        <pc:graphicFrameChg chg="modGraphic">
          <ac:chgData name="MARCIO ROBERTO RELA" userId="S::rm343895@fiap.com.br::2c71068d-b313-46fe-94cb-e1e6f574e2cd" providerId="AD" clId="Web-{8E16EAB5-D64C-4648-9B29-3D1F80696CFA}" dt="2021-11-27T13:38:37.972" v="7" actId="20577"/>
          <ac:graphicFrameMkLst>
            <pc:docMk/>
            <pc:sldMk cId="1448501208" sldId="321"/>
            <ac:graphicFrameMk id="2" creationId="{0B15C249-5C50-44C3-88C5-5381331F5735}"/>
          </ac:graphicFrameMkLst>
        </pc:graphicFrameChg>
      </pc:sldChg>
      <pc:sldChg chg="addSp delSp modSp">
        <pc:chgData name="MARCIO ROBERTO RELA" userId="S::rm343895@fiap.com.br::2c71068d-b313-46fe-94cb-e1e6f574e2cd" providerId="AD" clId="Web-{8E16EAB5-D64C-4648-9B29-3D1F80696CFA}" dt="2021-11-27T14:11:57.640" v="80" actId="1076"/>
        <pc:sldMkLst>
          <pc:docMk/>
          <pc:sldMk cId="1971683361" sldId="324"/>
        </pc:sldMkLst>
        <pc:spChg chg="mod">
          <ac:chgData name="MARCIO ROBERTO RELA" userId="S::rm343895@fiap.com.br::2c71068d-b313-46fe-94cb-e1e6f574e2cd" providerId="AD" clId="Web-{8E16EAB5-D64C-4648-9B29-3D1F80696CFA}" dt="2021-11-27T14:06:41.930" v="38" actId="1076"/>
          <ac:spMkLst>
            <pc:docMk/>
            <pc:sldMk cId="1971683361" sldId="324"/>
            <ac:spMk id="17" creationId="{69C40CF2-0A4E-44A1-AC8F-8EBC2C3CABD4}"/>
          </ac:spMkLst>
        </pc:spChg>
        <pc:spChg chg="mod">
          <ac:chgData name="MARCIO ROBERTO RELA" userId="S::rm343895@fiap.com.br::2c71068d-b313-46fe-94cb-e1e6f574e2cd" providerId="AD" clId="Web-{8E16EAB5-D64C-4648-9B29-3D1F80696CFA}" dt="2021-11-27T14:05:50.882" v="28" actId="1076"/>
          <ac:spMkLst>
            <pc:docMk/>
            <pc:sldMk cId="1971683361" sldId="324"/>
            <ac:spMk id="21" creationId="{6085DFDF-E1A7-4997-BC57-D87F649C89C3}"/>
          </ac:spMkLst>
        </pc:spChg>
        <pc:spChg chg="mod">
          <ac:chgData name="MARCIO ROBERTO RELA" userId="S::rm343895@fiap.com.br::2c71068d-b313-46fe-94cb-e1e6f574e2cd" providerId="AD" clId="Web-{8E16EAB5-D64C-4648-9B29-3D1F80696CFA}" dt="2021-11-27T14:07:06.056" v="42" actId="1076"/>
          <ac:spMkLst>
            <pc:docMk/>
            <pc:sldMk cId="1971683361" sldId="324"/>
            <ac:spMk id="26" creationId="{8D9FC9B7-FA77-4E2D-9350-C2AB3C0FBC16}"/>
          </ac:spMkLst>
        </pc:spChg>
        <pc:spChg chg="mod">
          <ac:chgData name="MARCIO ROBERTO RELA" userId="S::rm343895@fiap.com.br::2c71068d-b313-46fe-94cb-e1e6f574e2cd" providerId="AD" clId="Web-{8E16EAB5-D64C-4648-9B29-3D1F80696CFA}" dt="2021-11-27T14:07:39.228" v="44" actId="1076"/>
          <ac:spMkLst>
            <pc:docMk/>
            <pc:sldMk cId="1971683361" sldId="324"/>
            <ac:spMk id="28" creationId="{A3DB6BA3-80EB-4685-9086-A837D8CE3EBB}"/>
          </ac:spMkLst>
        </pc:spChg>
        <pc:spChg chg="add mod">
          <ac:chgData name="MARCIO ROBERTO RELA" userId="S::rm343895@fiap.com.br::2c71068d-b313-46fe-94cb-e1e6f574e2cd" providerId="AD" clId="Web-{8E16EAB5-D64C-4648-9B29-3D1F80696CFA}" dt="2021-11-27T14:06:00.445" v="32" actId="1076"/>
          <ac:spMkLst>
            <pc:docMk/>
            <pc:sldMk cId="1971683361" sldId="324"/>
            <ac:spMk id="45" creationId="{D333A5CE-F604-42DF-A015-AE09208F7F22}"/>
          </ac:spMkLst>
        </pc:spChg>
        <pc:spChg chg="mod">
          <ac:chgData name="MARCIO ROBERTO RELA" userId="S::rm343895@fiap.com.br::2c71068d-b313-46fe-94cb-e1e6f574e2cd" providerId="AD" clId="Web-{8E16EAB5-D64C-4648-9B29-3D1F80696CFA}" dt="2021-11-27T14:11:57.640" v="80" actId="1076"/>
          <ac:spMkLst>
            <pc:docMk/>
            <pc:sldMk cId="1971683361" sldId="324"/>
            <ac:spMk id="47" creationId="{E09B605A-53A0-4D29-B54C-C73F5CD3BA62}"/>
          </ac:spMkLst>
        </pc:spChg>
        <pc:spChg chg="del">
          <ac:chgData name="MARCIO ROBERTO RELA" userId="S::rm343895@fiap.com.br::2c71068d-b313-46fe-94cb-e1e6f574e2cd" providerId="AD" clId="Web-{8E16EAB5-D64C-4648-9B29-3D1F80696CFA}" dt="2021-11-27T14:11:11.030" v="75"/>
          <ac:spMkLst>
            <pc:docMk/>
            <pc:sldMk cId="1971683361" sldId="324"/>
            <ac:spMk id="52" creationId="{035A28D1-920C-4C78-81B3-730CA533D5FF}"/>
          </ac:spMkLst>
        </pc:spChg>
        <pc:grpChg chg="add mod">
          <ac:chgData name="MARCIO ROBERTO RELA" userId="S::rm343895@fiap.com.br::2c71068d-b313-46fe-94cb-e1e6f574e2cd" providerId="AD" clId="Web-{8E16EAB5-D64C-4648-9B29-3D1F80696CFA}" dt="2021-11-27T14:08:32.182" v="50" actId="1076"/>
          <ac:grpSpMkLst>
            <pc:docMk/>
            <pc:sldMk cId="1971683361" sldId="324"/>
            <ac:grpSpMk id="23" creationId="{66C47B7C-47BA-40E0-8E31-41ACEBF060B7}"/>
          </ac:grpSpMkLst>
        </pc:grpChg>
        <pc:picChg chg="add del mod">
          <ac:chgData name="MARCIO ROBERTO RELA" userId="S::rm343895@fiap.com.br::2c71068d-b313-46fe-94cb-e1e6f574e2cd" providerId="AD" clId="Web-{8E16EAB5-D64C-4648-9B29-3D1F80696CFA}" dt="2021-11-27T14:09:23.480" v="60"/>
          <ac:picMkLst>
            <pc:docMk/>
            <pc:sldMk cId="1971683361" sldId="324"/>
            <ac:picMk id="2" creationId="{A1A3600E-B7D6-4E14-A003-C38661B5FCFA}"/>
          </ac:picMkLst>
        </pc:picChg>
        <pc:picChg chg="mod">
          <ac:chgData name="MARCIO ROBERTO RELA" userId="S::rm343895@fiap.com.br::2c71068d-b313-46fe-94cb-e1e6f574e2cd" providerId="AD" clId="Web-{8E16EAB5-D64C-4648-9B29-3D1F80696CFA}" dt="2021-11-27T14:04:43.318" v="19" actId="1076"/>
          <ac:picMkLst>
            <pc:docMk/>
            <pc:sldMk cId="1971683361" sldId="324"/>
            <ac:picMk id="4" creationId="{EC946E0B-001B-4B5E-AC78-F41C678A57A6}"/>
          </ac:picMkLst>
        </pc:picChg>
        <pc:picChg chg="mod">
          <ac:chgData name="MARCIO ROBERTO RELA" userId="S::rm343895@fiap.com.br::2c71068d-b313-46fe-94cb-e1e6f574e2cd" providerId="AD" clId="Web-{8E16EAB5-D64C-4648-9B29-3D1F80696CFA}" dt="2021-11-27T14:05:40.710" v="27" actId="1076"/>
          <ac:picMkLst>
            <pc:docMk/>
            <pc:sldMk cId="1971683361" sldId="324"/>
            <ac:picMk id="11" creationId="{E5E635E5-3DCA-4B6A-9F4E-2E8643897213}"/>
          </ac:picMkLst>
        </pc:picChg>
        <pc:picChg chg="mod">
          <ac:chgData name="MARCIO ROBERTO RELA" userId="S::rm343895@fiap.com.br::2c71068d-b313-46fe-94cb-e1e6f574e2cd" providerId="AD" clId="Web-{8E16EAB5-D64C-4648-9B29-3D1F80696CFA}" dt="2021-11-27T14:07:11.993" v="43" actId="1076"/>
          <ac:picMkLst>
            <pc:docMk/>
            <pc:sldMk cId="1971683361" sldId="324"/>
            <ac:picMk id="13" creationId="{892CD1C5-5222-460C-80C0-FF7C520687A0}"/>
          </ac:picMkLst>
        </pc:picChg>
        <pc:picChg chg="mod">
          <ac:chgData name="MARCIO ROBERTO RELA" userId="S::rm343895@fiap.com.br::2c71068d-b313-46fe-94cb-e1e6f574e2cd" providerId="AD" clId="Web-{8E16EAB5-D64C-4648-9B29-3D1F80696CFA}" dt="2021-11-27T14:09:39.731" v="63" actId="1076"/>
          <ac:picMkLst>
            <pc:docMk/>
            <pc:sldMk cId="1971683361" sldId="324"/>
            <ac:picMk id="22" creationId="{661ABE3B-B6A5-468C-8735-807DA62BF65B}"/>
          </ac:picMkLst>
        </pc:picChg>
        <pc:picChg chg="add mod">
          <ac:chgData name="MARCIO ROBERTO RELA" userId="S::rm343895@fiap.com.br::2c71068d-b313-46fe-94cb-e1e6f574e2cd" providerId="AD" clId="Web-{8E16EAB5-D64C-4648-9B29-3D1F80696CFA}" dt="2021-11-27T14:06:00.414" v="31" actId="1076"/>
          <ac:picMkLst>
            <pc:docMk/>
            <pc:sldMk cId="1971683361" sldId="324"/>
            <ac:picMk id="44" creationId="{8F35E72B-99BD-4343-B31D-A51CAB84AD46}"/>
          </ac:picMkLst>
        </pc:picChg>
        <pc:cxnChg chg="add mod">
          <ac:chgData name="MARCIO ROBERTO RELA" userId="S::rm343895@fiap.com.br::2c71068d-b313-46fe-94cb-e1e6f574e2cd" providerId="AD" clId="Web-{8E16EAB5-D64C-4648-9B29-3D1F80696CFA}" dt="2021-11-27T14:06:11.586" v="34" actId="1076"/>
          <ac:cxnSpMkLst>
            <pc:docMk/>
            <pc:sldMk cId="1971683361" sldId="324"/>
            <ac:cxnSpMk id="12" creationId="{514F0FA1-E606-49F2-AC3B-2B059195E277}"/>
          </ac:cxnSpMkLst>
        </pc:cxnChg>
        <pc:cxnChg chg="mod">
          <ac:chgData name="MARCIO ROBERTO RELA" userId="S::rm343895@fiap.com.br::2c71068d-b313-46fe-94cb-e1e6f574e2cd" providerId="AD" clId="Web-{8E16EAB5-D64C-4648-9B29-3D1F80696CFA}" dt="2021-11-27T14:06:58.665" v="41" actId="14100"/>
          <ac:cxnSpMkLst>
            <pc:docMk/>
            <pc:sldMk cId="1971683361" sldId="324"/>
            <ac:cxnSpMk id="25" creationId="{1CA1B647-0380-4923-87F4-7BB83AF44F50}"/>
          </ac:cxnSpMkLst>
        </pc:cxnChg>
        <pc:cxnChg chg="add mod">
          <ac:chgData name="MARCIO ROBERTO RELA" userId="S::rm343895@fiap.com.br::2c71068d-b313-46fe-94cb-e1e6f574e2cd" providerId="AD" clId="Web-{8E16EAB5-D64C-4648-9B29-3D1F80696CFA}" dt="2021-11-27T14:05:25.663" v="25" actId="14100"/>
          <ac:cxnSpMkLst>
            <pc:docMk/>
            <pc:sldMk cId="1971683361" sldId="324"/>
            <ac:cxnSpMk id="42" creationId="{043C0153-A7F0-4772-9003-4664CCB83069}"/>
          </ac:cxnSpMkLst>
        </pc:cxnChg>
        <pc:cxnChg chg="add mod">
          <ac:chgData name="MARCIO ROBERTO RELA" userId="S::rm343895@fiap.com.br::2c71068d-b313-46fe-94cb-e1e6f574e2cd" providerId="AD" clId="Web-{8E16EAB5-D64C-4648-9B29-3D1F80696CFA}" dt="2021-11-27T14:06:17.758" v="35" actId="1076"/>
          <ac:cxnSpMkLst>
            <pc:docMk/>
            <pc:sldMk cId="1971683361" sldId="324"/>
            <ac:cxnSpMk id="46" creationId="{EDC176C3-6BC9-40B4-B9FA-EA60795F863E}"/>
          </ac:cxnSpMkLst>
        </pc:cxnChg>
        <pc:cxnChg chg="add mod">
          <ac:chgData name="MARCIO ROBERTO RELA" userId="S::rm343895@fiap.com.br::2c71068d-b313-46fe-94cb-e1e6f574e2cd" providerId="AD" clId="Web-{8E16EAB5-D64C-4648-9B29-3D1F80696CFA}" dt="2021-11-27T14:08:49.058" v="53" actId="14100"/>
          <ac:cxnSpMkLst>
            <pc:docMk/>
            <pc:sldMk cId="1971683361" sldId="324"/>
            <ac:cxnSpMk id="50" creationId="{BC2CD6D7-D715-4AB7-A856-B90F1B64BD33}"/>
          </ac:cxnSpMkLst>
        </pc:cxnChg>
        <pc:cxnChg chg="add mod">
          <ac:chgData name="MARCIO ROBERTO RELA" userId="S::rm343895@fiap.com.br::2c71068d-b313-46fe-94cb-e1e6f574e2cd" providerId="AD" clId="Web-{8E16EAB5-D64C-4648-9B29-3D1F80696CFA}" dt="2021-11-27T14:09:16.933" v="59" actId="14100"/>
          <ac:cxnSpMkLst>
            <pc:docMk/>
            <pc:sldMk cId="1971683361" sldId="324"/>
            <ac:cxnSpMk id="51" creationId="{26278858-EBA9-442A-95E5-F2B5E9F96C16}"/>
          </ac:cxnSpMkLst>
        </pc:cxnChg>
      </pc:sldChg>
    </pc:docChg>
  </pc:docChgLst>
  <pc:docChgLst>
    <pc:chgData name="Henrique Lopes Mendonça" userId="S::rm342827@fiap.com.br::3e7ef1ee-7b71-461d-83e6-d9228c34a635" providerId="AD" clId="Web-{DD8E13D3-505E-411B-A75A-A2BB8F0FCEB9}"/>
    <pc:docChg chg="modSld">
      <pc:chgData name="Henrique Lopes Mendonça" userId="S::rm342827@fiap.com.br::3e7ef1ee-7b71-461d-83e6-d9228c34a635" providerId="AD" clId="Web-{DD8E13D3-505E-411B-A75A-A2BB8F0FCEB9}" dt="2021-11-27T14:58:55.194" v="494" actId="1076"/>
      <pc:docMkLst>
        <pc:docMk/>
      </pc:docMkLst>
      <pc:sldChg chg="modSp">
        <pc:chgData name="Henrique Lopes Mendonça" userId="S::rm342827@fiap.com.br::3e7ef1ee-7b71-461d-83e6-d9228c34a635" providerId="AD" clId="Web-{DD8E13D3-505E-411B-A75A-A2BB8F0FCEB9}" dt="2021-11-27T14:28:05.163" v="349" actId="20577"/>
        <pc:sldMkLst>
          <pc:docMk/>
          <pc:sldMk cId="1448501208" sldId="321"/>
        </pc:sldMkLst>
        <pc:graphicFrameChg chg="modGraphic">
          <ac:chgData name="Henrique Lopes Mendonça" userId="S::rm342827@fiap.com.br::3e7ef1ee-7b71-461d-83e6-d9228c34a635" providerId="AD" clId="Web-{DD8E13D3-505E-411B-A75A-A2BB8F0FCEB9}" dt="2021-11-27T14:28:05.163" v="349" actId="20577"/>
          <ac:graphicFrameMkLst>
            <pc:docMk/>
            <pc:sldMk cId="1448501208" sldId="321"/>
            <ac:graphicFrameMk id="2" creationId="{0B15C249-5C50-44C3-88C5-5381331F5735}"/>
          </ac:graphicFrameMkLst>
        </pc:graphicFrameChg>
      </pc:sldChg>
      <pc:sldChg chg="addSp delSp modSp">
        <pc:chgData name="Henrique Lopes Mendonça" userId="S::rm342827@fiap.com.br::3e7ef1ee-7b71-461d-83e6-d9228c34a635" providerId="AD" clId="Web-{DD8E13D3-505E-411B-A75A-A2BB8F0FCEB9}" dt="2021-11-27T14:24:16.908" v="327" actId="20577"/>
        <pc:sldMkLst>
          <pc:docMk/>
          <pc:sldMk cId="1971683361" sldId="324"/>
        </pc:sldMkLst>
        <pc:spChg chg="add">
          <ac:chgData name="Henrique Lopes Mendonça" userId="S::rm342827@fiap.com.br::3e7ef1ee-7b71-461d-83e6-d9228c34a635" providerId="AD" clId="Web-{DD8E13D3-505E-411B-A75A-A2BB8F0FCEB9}" dt="2021-11-27T13:56:20.626" v="17"/>
          <ac:spMkLst>
            <pc:docMk/>
            <pc:sldMk cId="1971683361" sldId="324"/>
            <ac:spMk id="2" creationId="{002A6051-AA8E-489B-A932-14DCEC70A690}"/>
          </ac:spMkLst>
        </pc:spChg>
        <pc:spChg chg="mod">
          <ac:chgData name="Henrique Lopes Mendonça" userId="S::rm342827@fiap.com.br::3e7ef1ee-7b71-461d-83e6-d9228c34a635" providerId="AD" clId="Web-{DD8E13D3-505E-411B-A75A-A2BB8F0FCEB9}" dt="2021-11-27T14:12:51.395" v="249" actId="20577"/>
          <ac:spMkLst>
            <pc:docMk/>
            <pc:sldMk cId="1971683361" sldId="324"/>
            <ac:spMk id="27" creationId="{E473EB5E-B878-43EE-A42C-369019566779}"/>
          </ac:spMkLst>
        </pc:spChg>
        <pc:spChg chg="mod">
          <ac:chgData name="Henrique Lopes Mendonça" userId="S::rm342827@fiap.com.br::3e7ef1ee-7b71-461d-83e6-d9228c34a635" providerId="AD" clId="Web-{DD8E13D3-505E-411B-A75A-A2BB8F0FCEB9}" dt="2021-11-27T14:24:16.908" v="327" actId="20577"/>
          <ac:spMkLst>
            <pc:docMk/>
            <pc:sldMk cId="1971683361" sldId="324"/>
            <ac:spMk id="29" creationId="{ACBC361E-1303-4C9A-9455-D35DD4639876}"/>
          </ac:spMkLst>
        </pc:spChg>
        <pc:spChg chg="mod">
          <ac:chgData name="Henrique Lopes Mendonça" userId="S::rm342827@fiap.com.br::3e7ef1ee-7b71-461d-83e6-d9228c34a635" providerId="AD" clId="Web-{DD8E13D3-505E-411B-A75A-A2BB8F0FCEB9}" dt="2021-11-27T14:06:51.138" v="170" actId="20577"/>
          <ac:spMkLst>
            <pc:docMk/>
            <pc:sldMk cId="1971683361" sldId="324"/>
            <ac:spMk id="30" creationId="{C6655FA1-8B1A-48E3-9F46-57D57858EA05}"/>
          </ac:spMkLst>
        </pc:spChg>
        <pc:spChg chg="mod">
          <ac:chgData name="Henrique Lopes Mendonça" userId="S::rm342827@fiap.com.br::3e7ef1ee-7b71-461d-83e6-d9228c34a635" providerId="AD" clId="Web-{DD8E13D3-505E-411B-A75A-A2BB8F0FCEB9}" dt="2021-11-27T14:09:30.657" v="196" actId="20577"/>
          <ac:spMkLst>
            <pc:docMk/>
            <pc:sldMk cId="1971683361" sldId="324"/>
            <ac:spMk id="31" creationId="{BE869377-92C5-4A32-B7E6-C81BFA797349}"/>
          </ac:spMkLst>
        </pc:spChg>
        <pc:spChg chg="mod">
          <ac:chgData name="Henrique Lopes Mendonça" userId="S::rm342827@fiap.com.br::3e7ef1ee-7b71-461d-83e6-d9228c34a635" providerId="AD" clId="Web-{DD8E13D3-505E-411B-A75A-A2BB8F0FCEB9}" dt="2021-11-27T14:11:04.034" v="215" actId="20577"/>
          <ac:spMkLst>
            <pc:docMk/>
            <pc:sldMk cId="1971683361" sldId="324"/>
            <ac:spMk id="32" creationId="{ECC5FD4B-97B4-4A87-9971-77430ABCB174}"/>
          </ac:spMkLst>
        </pc:spChg>
        <pc:spChg chg="mod">
          <ac:chgData name="Henrique Lopes Mendonça" userId="S::rm342827@fiap.com.br::3e7ef1ee-7b71-461d-83e6-d9228c34a635" providerId="AD" clId="Web-{DD8E13D3-505E-411B-A75A-A2BB8F0FCEB9}" dt="2021-11-27T14:11:53.597" v="240" actId="20577"/>
          <ac:spMkLst>
            <pc:docMk/>
            <pc:sldMk cId="1971683361" sldId="324"/>
            <ac:spMk id="33" creationId="{014FA68B-ECDD-4349-A429-148B0949E6A7}"/>
          </ac:spMkLst>
        </pc:spChg>
        <pc:spChg chg="mod">
          <ac:chgData name="Henrique Lopes Mendonça" userId="S::rm342827@fiap.com.br::3e7ef1ee-7b71-461d-83e6-d9228c34a635" providerId="AD" clId="Web-{DD8E13D3-505E-411B-A75A-A2BB8F0FCEB9}" dt="2021-11-27T14:20:22.966" v="323" actId="20577"/>
          <ac:spMkLst>
            <pc:docMk/>
            <pc:sldMk cId="1971683361" sldId="324"/>
            <ac:spMk id="34" creationId="{BAF28406-482F-4CBE-8579-26E08160DCFA}"/>
          </ac:spMkLst>
        </pc:spChg>
        <pc:spChg chg="mod">
          <ac:chgData name="Henrique Lopes Mendonça" userId="S::rm342827@fiap.com.br::3e7ef1ee-7b71-461d-83e6-d9228c34a635" providerId="AD" clId="Web-{DD8E13D3-505E-411B-A75A-A2BB8F0FCEB9}" dt="2021-11-27T14:15:21.711" v="265" actId="20577"/>
          <ac:spMkLst>
            <pc:docMk/>
            <pc:sldMk cId="1971683361" sldId="324"/>
            <ac:spMk id="35" creationId="{7AC960E9-2536-46D1-BDF8-35B940F9DE0E}"/>
          </ac:spMkLst>
        </pc:spChg>
        <pc:spChg chg="mod">
          <ac:chgData name="Henrique Lopes Mendonça" userId="S::rm342827@fiap.com.br::3e7ef1ee-7b71-461d-83e6-d9228c34a635" providerId="AD" clId="Web-{DD8E13D3-505E-411B-A75A-A2BB8F0FCEB9}" dt="2021-11-27T14:15:23.289" v="266" actId="20577"/>
          <ac:spMkLst>
            <pc:docMk/>
            <pc:sldMk cId="1971683361" sldId="324"/>
            <ac:spMk id="36" creationId="{5F027BB8-71FE-418B-8074-CBD6619F48C7}"/>
          </ac:spMkLst>
        </pc:spChg>
        <pc:spChg chg="mod">
          <ac:chgData name="Henrique Lopes Mendonça" userId="S::rm342827@fiap.com.br::3e7ef1ee-7b71-461d-83e6-d9228c34a635" providerId="AD" clId="Web-{DD8E13D3-505E-411B-A75A-A2BB8F0FCEB9}" dt="2021-11-27T14:15:24.445" v="267" actId="20577"/>
          <ac:spMkLst>
            <pc:docMk/>
            <pc:sldMk cId="1971683361" sldId="324"/>
            <ac:spMk id="37" creationId="{F21DE264-561F-44E7-B634-32D79FE789E3}"/>
          </ac:spMkLst>
        </pc:spChg>
        <pc:spChg chg="mod">
          <ac:chgData name="Henrique Lopes Mendonça" userId="S::rm342827@fiap.com.br::3e7ef1ee-7b71-461d-83e6-d9228c34a635" providerId="AD" clId="Web-{DD8E13D3-505E-411B-A75A-A2BB8F0FCEB9}" dt="2021-11-27T14:09:58.345" v="197" actId="1076"/>
          <ac:spMkLst>
            <pc:docMk/>
            <pc:sldMk cId="1971683361" sldId="324"/>
            <ac:spMk id="47" creationId="{E09B605A-53A0-4D29-B54C-C73F5CD3BA62}"/>
          </ac:spMkLst>
        </pc:spChg>
        <pc:graphicFrameChg chg="add del mod modGraphic">
          <ac:chgData name="Henrique Lopes Mendonça" userId="S::rm342827@fiap.com.br::3e7ef1ee-7b71-461d-83e6-d9228c34a635" providerId="AD" clId="Web-{DD8E13D3-505E-411B-A75A-A2BB8F0FCEB9}" dt="2021-11-27T14:01:50.226" v="80"/>
          <ac:graphicFrameMkLst>
            <pc:docMk/>
            <pc:sldMk cId="1971683361" sldId="324"/>
            <ac:graphicFrameMk id="3" creationId="{627A4DD2-A300-4219-8AA7-03192F8E5537}"/>
          </ac:graphicFrameMkLst>
        </pc:graphicFrameChg>
        <pc:graphicFrameChg chg="add del mod modGraphic">
          <ac:chgData name="Henrique Lopes Mendonça" userId="S::rm342827@fiap.com.br::3e7ef1ee-7b71-461d-83e6-d9228c34a635" providerId="AD" clId="Web-{DD8E13D3-505E-411B-A75A-A2BB8F0FCEB9}" dt="2021-11-27T14:02:22.743" v="87"/>
          <ac:graphicFrameMkLst>
            <pc:docMk/>
            <pc:sldMk cId="1971683361" sldId="324"/>
            <ac:graphicFrameMk id="22" creationId="{CAB9303B-AA28-488D-819F-5431D3FFBD62}"/>
          </ac:graphicFrameMkLst>
        </pc:graphicFrameChg>
        <pc:graphicFrameChg chg="mod">
          <ac:chgData name="Henrique Lopes Mendonça" userId="S::rm342827@fiap.com.br::3e7ef1ee-7b71-461d-83e6-d9228c34a635" providerId="AD" clId="Web-{DD8E13D3-505E-411B-A75A-A2BB8F0FCEB9}" dt="2021-11-27T14:02:30.055" v="90" actId="14100"/>
          <ac:graphicFrameMkLst>
            <pc:docMk/>
            <pc:sldMk cId="1971683361" sldId="324"/>
            <ac:graphicFrameMk id="23" creationId="{53D9392C-4737-4816-9C73-19149048D490}"/>
          </ac:graphicFrameMkLst>
        </pc:graphicFrameChg>
      </pc:sldChg>
      <pc:sldChg chg="addSp delSp modSp">
        <pc:chgData name="Henrique Lopes Mendonça" userId="S::rm342827@fiap.com.br::3e7ef1ee-7b71-461d-83e6-d9228c34a635" providerId="AD" clId="Web-{DD8E13D3-505E-411B-A75A-A2BB8F0FCEB9}" dt="2021-11-27T14:58:55.194" v="494" actId="1076"/>
        <pc:sldMkLst>
          <pc:docMk/>
          <pc:sldMk cId="2073152080" sldId="325"/>
        </pc:sldMkLst>
        <pc:spChg chg="add del mod">
          <ac:chgData name="Henrique Lopes Mendonça" userId="S::rm342827@fiap.com.br::3e7ef1ee-7b71-461d-83e6-d9228c34a635" providerId="AD" clId="Web-{DD8E13D3-505E-411B-A75A-A2BB8F0FCEB9}" dt="2021-11-27T14:58:50.023" v="492"/>
          <ac:spMkLst>
            <pc:docMk/>
            <pc:sldMk cId="2073152080" sldId="325"/>
            <ac:spMk id="20" creationId="{95A1790F-80BA-45B9-B6AA-46308DE98C0E}"/>
          </ac:spMkLst>
        </pc:spChg>
        <pc:picChg chg="mod">
          <ac:chgData name="Henrique Lopes Mendonça" userId="S::rm342827@fiap.com.br::3e7ef1ee-7b71-461d-83e6-d9228c34a635" providerId="AD" clId="Web-{DD8E13D3-505E-411B-A75A-A2BB8F0FCEB9}" dt="2021-11-27T14:58:55.194" v="494" actId="1076"/>
          <ac:picMkLst>
            <pc:docMk/>
            <pc:sldMk cId="2073152080" sldId="325"/>
            <ac:picMk id="12" creationId="{51556DDA-5F3F-4602-8085-8E3D10CC614F}"/>
          </ac:picMkLst>
        </pc:picChg>
        <pc:picChg chg="mod">
          <ac:chgData name="Henrique Lopes Mendonça" userId="S::rm342827@fiap.com.br::3e7ef1ee-7b71-461d-83e6-d9228c34a635" providerId="AD" clId="Web-{DD8E13D3-505E-411B-A75A-A2BB8F0FCEB9}" dt="2021-11-27T14:58:53.491" v="493" actId="1076"/>
          <ac:picMkLst>
            <pc:docMk/>
            <pc:sldMk cId="2073152080" sldId="325"/>
            <ac:picMk id="13" creationId="{92C17E8C-8F63-4768-9CD5-14A499728338}"/>
          </ac:picMkLst>
        </pc:picChg>
        <pc:picChg chg="mod">
          <ac:chgData name="Henrique Lopes Mendonça" userId="S::rm342827@fiap.com.br::3e7ef1ee-7b71-461d-83e6-d9228c34a635" providerId="AD" clId="Web-{DD8E13D3-505E-411B-A75A-A2BB8F0FCEB9}" dt="2021-11-27T14:32:16.043" v="351" actId="1076"/>
          <ac:picMkLst>
            <pc:docMk/>
            <pc:sldMk cId="2073152080" sldId="325"/>
            <ac:picMk id="14" creationId="{FEC719C9-D17F-45E9-B936-3A811D3ADA9C}"/>
          </ac:picMkLst>
        </pc:picChg>
      </pc:sldChg>
    </pc:docChg>
  </pc:docChgLst>
  <pc:docChgLst>
    <pc:chgData name="MARCIO ROBERTO RELA" userId="S::rm343895@fiap.com.br::2c71068d-b313-46fe-94cb-e1e6f574e2cd" providerId="AD" clId="Web-{EBB834D8-E62F-440C-A36D-01A82E8E34DC}"/>
    <pc:docChg chg="modSld">
      <pc:chgData name="MARCIO ROBERTO RELA" userId="S::rm343895@fiap.com.br::2c71068d-b313-46fe-94cb-e1e6f574e2cd" providerId="AD" clId="Web-{EBB834D8-E62F-440C-A36D-01A82E8E34DC}" dt="2021-10-29T02:06:16.325" v="112" actId="20577"/>
      <pc:docMkLst>
        <pc:docMk/>
      </pc:docMkLst>
      <pc:sldChg chg="modSp">
        <pc:chgData name="MARCIO ROBERTO RELA" userId="S::rm343895@fiap.com.br::2c71068d-b313-46fe-94cb-e1e6f574e2cd" providerId="AD" clId="Web-{EBB834D8-E62F-440C-A36D-01A82E8E34DC}" dt="2021-10-29T00:56:13.510" v="8" actId="20577"/>
        <pc:sldMkLst>
          <pc:docMk/>
          <pc:sldMk cId="2482205158" sldId="306"/>
        </pc:sldMkLst>
        <pc:spChg chg="mod">
          <ac:chgData name="MARCIO ROBERTO RELA" userId="S::rm343895@fiap.com.br::2c71068d-b313-46fe-94cb-e1e6f574e2cd" providerId="AD" clId="Web-{EBB834D8-E62F-440C-A36D-01A82E8E34DC}" dt="2021-10-29T00:56:13.510" v="8" actId="20577"/>
          <ac:spMkLst>
            <pc:docMk/>
            <pc:sldMk cId="2482205158" sldId="306"/>
            <ac:spMk id="3" creationId="{00000000-0000-0000-0000-000000000000}"/>
          </ac:spMkLst>
        </pc:spChg>
      </pc:sldChg>
      <pc:sldChg chg="addSp delSp modSp">
        <pc:chgData name="MARCIO ROBERTO RELA" userId="S::rm343895@fiap.com.br::2c71068d-b313-46fe-94cb-e1e6f574e2cd" providerId="AD" clId="Web-{EBB834D8-E62F-440C-A36D-01A82E8E34DC}" dt="2021-10-29T02:06:16.325" v="112" actId="20577"/>
        <pc:sldMkLst>
          <pc:docMk/>
          <pc:sldMk cId="3664763361" sldId="307"/>
        </pc:sldMkLst>
        <pc:spChg chg="mod">
          <ac:chgData name="MARCIO ROBERTO RELA" userId="S::rm343895@fiap.com.br::2c71068d-b313-46fe-94cb-e1e6f574e2cd" providerId="AD" clId="Web-{EBB834D8-E62F-440C-A36D-01A82E8E34DC}" dt="2021-10-29T01:08:37.058" v="20" actId="20577"/>
          <ac:spMkLst>
            <pc:docMk/>
            <pc:sldMk cId="3664763361" sldId="307"/>
            <ac:spMk id="3" creationId="{00000000-0000-0000-0000-000000000000}"/>
          </ac:spMkLst>
        </pc:spChg>
        <pc:spChg chg="mod">
          <ac:chgData name="MARCIO ROBERTO RELA" userId="S::rm343895@fiap.com.br::2c71068d-b313-46fe-94cb-e1e6f574e2cd" providerId="AD" clId="Web-{EBB834D8-E62F-440C-A36D-01A82E8E34DC}" dt="2021-10-29T02:06:16.325" v="112" actId="20577"/>
          <ac:spMkLst>
            <pc:docMk/>
            <pc:sldMk cId="3664763361" sldId="307"/>
            <ac:spMk id="6" creationId="{AD2CA0CA-2C6E-4DD2-8F38-3D4E92662BFF}"/>
          </ac:spMkLst>
        </pc:spChg>
        <pc:spChg chg="mod">
          <ac:chgData name="MARCIO ROBERTO RELA" userId="S::rm343895@fiap.com.br::2c71068d-b313-46fe-94cb-e1e6f574e2cd" providerId="AD" clId="Web-{EBB834D8-E62F-440C-A36D-01A82E8E34DC}" dt="2021-10-29T01:19:57.136" v="38" actId="20577"/>
          <ac:spMkLst>
            <pc:docMk/>
            <pc:sldMk cId="3664763361" sldId="307"/>
            <ac:spMk id="11" creationId="{2B4294B4-0D1D-4605-AE24-EEFEF37B8082}"/>
          </ac:spMkLst>
        </pc:spChg>
        <pc:picChg chg="add mod">
          <ac:chgData name="MARCIO ROBERTO RELA" userId="S::rm343895@fiap.com.br::2c71068d-b313-46fe-94cb-e1e6f574e2cd" providerId="AD" clId="Web-{EBB834D8-E62F-440C-A36D-01A82E8E34DC}" dt="2021-10-29T00:59:47.999" v="10" actId="1076"/>
          <ac:picMkLst>
            <pc:docMk/>
            <pc:sldMk cId="3664763361" sldId="307"/>
            <ac:picMk id="4" creationId="{C0CA08C0-9A16-44FF-9C46-C4B4387F51E8}"/>
          </ac:picMkLst>
        </pc:picChg>
        <pc:picChg chg="add del mod">
          <ac:chgData name="MARCIO ROBERTO RELA" userId="S::rm343895@fiap.com.br::2c71068d-b313-46fe-94cb-e1e6f574e2cd" providerId="AD" clId="Web-{EBB834D8-E62F-440C-A36D-01A82E8E34DC}" dt="2021-10-29T01:14:07.347" v="33"/>
          <ac:picMkLst>
            <pc:docMk/>
            <pc:sldMk cId="3664763361" sldId="307"/>
            <ac:picMk id="12" creationId="{D4F96EDA-FCA4-4956-8AA7-977E3A74CA14}"/>
          </ac:picMkLst>
        </pc:picChg>
        <pc:picChg chg="add del mod">
          <ac:chgData name="MARCIO ROBERTO RELA" userId="S::rm343895@fiap.com.br::2c71068d-b313-46fe-94cb-e1e6f574e2cd" providerId="AD" clId="Web-{EBB834D8-E62F-440C-A36D-01A82E8E34DC}" dt="2021-10-29T01:12:16.657" v="22"/>
          <ac:picMkLst>
            <pc:docMk/>
            <pc:sldMk cId="3664763361" sldId="307"/>
            <ac:picMk id="13" creationId="{D5F85380-970C-490F-B9C9-7ACB24915663}"/>
          </ac:picMkLst>
        </pc:picChg>
        <pc:picChg chg="add del mod">
          <ac:chgData name="MARCIO ROBERTO RELA" userId="S::rm343895@fiap.com.br::2c71068d-b313-46fe-94cb-e1e6f574e2cd" providerId="AD" clId="Web-{EBB834D8-E62F-440C-A36D-01A82E8E34DC}" dt="2021-10-29T01:12:29.391" v="24"/>
          <ac:picMkLst>
            <pc:docMk/>
            <pc:sldMk cId="3664763361" sldId="307"/>
            <ac:picMk id="14" creationId="{A5B927B7-8FA2-40F5-AD90-DDA23C4AF6E4}"/>
          </ac:picMkLst>
        </pc:picChg>
      </pc:sldChg>
      <pc:sldChg chg="modSp">
        <pc:chgData name="MARCIO ROBERTO RELA" userId="S::rm343895@fiap.com.br::2c71068d-b313-46fe-94cb-e1e6f574e2cd" providerId="AD" clId="Web-{EBB834D8-E62F-440C-A36D-01A82E8E34DC}" dt="2021-10-29T01:51:24.414" v="101" actId="20577"/>
        <pc:sldMkLst>
          <pc:docMk/>
          <pc:sldMk cId="2674641045" sldId="312"/>
        </pc:sldMkLst>
        <pc:spChg chg="mod">
          <ac:chgData name="MARCIO ROBERTO RELA" userId="S::rm343895@fiap.com.br::2c71068d-b313-46fe-94cb-e1e6f574e2cd" providerId="AD" clId="Web-{EBB834D8-E62F-440C-A36D-01A82E8E34DC}" dt="2021-10-29T01:51:24.414" v="101" actId="20577"/>
          <ac:spMkLst>
            <pc:docMk/>
            <pc:sldMk cId="2674641045" sldId="312"/>
            <ac:spMk id="3" creationId="{00000000-0000-0000-0000-000000000000}"/>
          </ac:spMkLst>
        </pc:spChg>
      </pc:sldChg>
      <pc:sldChg chg="addSp modSp">
        <pc:chgData name="MARCIO ROBERTO RELA" userId="S::rm343895@fiap.com.br::2c71068d-b313-46fe-94cb-e1e6f574e2cd" providerId="AD" clId="Web-{EBB834D8-E62F-440C-A36D-01A82E8E34DC}" dt="2021-10-29T01:58:46.284" v="110" actId="20577"/>
        <pc:sldMkLst>
          <pc:docMk/>
          <pc:sldMk cId="4177337845" sldId="314"/>
        </pc:sldMkLst>
        <pc:graphicFrameChg chg="add mod modGraphic">
          <ac:chgData name="MARCIO ROBERTO RELA" userId="S::rm343895@fiap.com.br::2c71068d-b313-46fe-94cb-e1e6f574e2cd" providerId="AD" clId="Web-{EBB834D8-E62F-440C-A36D-01A82E8E34DC}" dt="2021-10-29T01:58:46.284" v="110" actId="20577"/>
          <ac:graphicFrameMkLst>
            <pc:docMk/>
            <pc:sldMk cId="4177337845" sldId="314"/>
            <ac:graphicFrameMk id="2" creationId="{78F9718C-509F-49A6-BAAE-A5632855D52E}"/>
          </ac:graphicFrameMkLst>
        </pc:graphicFrameChg>
      </pc:sldChg>
    </pc:docChg>
  </pc:docChgLst>
  <pc:docChgLst>
    <pc:chgData name="Fillipe Augusto Barbosa de Almeida" userId="S::rm343602@fiap.com.br::f14e235e-fbc8-48ce-b34c-99c33b414981" providerId="AD" clId="Web-{F459FF34-8647-41D8-B077-720C347EB8B4}"/>
    <pc:docChg chg="modSld">
      <pc:chgData name="Fillipe Augusto Barbosa de Almeida" userId="S::rm343602@fiap.com.br::f14e235e-fbc8-48ce-b34c-99c33b414981" providerId="AD" clId="Web-{F459FF34-8647-41D8-B077-720C347EB8B4}" dt="2021-10-29T00:58:05.285" v="104" actId="688"/>
      <pc:docMkLst>
        <pc:docMk/>
      </pc:docMkLst>
      <pc:sldChg chg="modSp">
        <pc:chgData name="Fillipe Augusto Barbosa de Almeida" userId="S::rm343602@fiap.com.br::f14e235e-fbc8-48ce-b34c-99c33b414981" providerId="AD" clId="Web-{F459FF34-8647-41D8-B077-720C347EB8B4}" dt="2021-10-29T00:38:28.864" v="4" actId="20577"/>
        <pc:sldMkLst>
          <pc:docMk/>
          <pc:sldMk cId="2093258566" sldId="260"/>
        </pc:sldMkLst>
        <pc:spChg chg="mod">
          <ac:chgData name="Fillipe Augusto Barbosa de Almeida" userId="S::rm343602@fiap.com.br::f14e235e-fbc8-48ce-b34c-99c33b414981" providerId="AD" clId="Web-{F459FF34-8647-41D8-B077-720C347EB8B4}" dt="2021-10-29T00:38:28.864" v="4" actId="20577"/>
          <ac:spMkLst>
            <pc:docMk/>
            <pc:sldMk cId="2093258566" sldId="260"/>
            <ac:spMk id="11" creationId="{00000000-0000-0000-0000-000000000000}"/>
          </ac:spMkLst>
        </pc:spChg>
      </pc:sldChg>
      <pc:sldChg chg="addSp delSp modSp mod modClrScheme chgLayout">
        <pc:chgData name="Fillipe Augusto Barbosa de Almeida" userId="S::rm343602@fiap.com.br::f14e235e-fbc8-48ce-b34c-99c33b414981" providerId="AD" clId="Web-{F459FF34-8647-41D8-B077-720C347EB8B4}" dt="2021-10-29T00:58:05.285" v="104" actId="688"/>
        <pc:sldMkLst>
          <pc:docMk/>
          <pc:sldMk cId="3839263095" sldId="305"/>
        </pc:sldMkLst>
        <pc:spChg chg="mod ord">
          <ac:chgData name="Fillipe Augusto Barbosa de Almeida" userId="S::rm343602@fiap.com.br::f14e235e-fbc8-48ce-b34c-99c33b414981" providerId="AD" clId="Web-{F459FF34-8647-41D8-B077-720C347EB8B4}" dt="2021-10-29T00:55:39.938" v="85"/>
          <ac:spMkLst>
            <pc:docMk/>
            <pc:sldMk cId="3839263095" sldId="305"/>
            <ac:spMk id="3" creationId="{00000000-0000-0000-0000-000000000000}"/>
          </ac:spMkLst>
        </pc:spChg>
        <pc:spChg chg="mod ord modVis">
          <ac:chgData name="Fillipe Augusto Barbosa de Almeida" userId="S::rm343602@fiap.com.br::f14e235e-fbc8-48ce-b34c-99c33b414981" providerId="AD" clId="Web-{F459FF34-8647-41D8-B077-720C347EB8B4}" dt="2021-10-29T00:49:32.037" v="78"/>
          <ac:spMkLst>
            <pc:docMk/>
            <pc:sldMk cId="3839263095" sldId="305"/>
            <ac:spMk id="7" creationId="{00000000-0000-0000-0000-000000000000}"/>
          </ac:spMkLst>
        </pc:spChg>
        <pc:spChg chg="mod">
          <ac:chgData name="Fillipe Augusto Barbosa de Almeida" userId="S::rm343602@fiap.com.br::f14e235e-fbc8-48ce-b34c-99c33b414981" providerId="AD" clId="Web-{F459FF34-8647-41D8-B077-720C347EB8B4}" dt="2021-10-29T00:49:32.037" v="78"/>
          <ac:spMkLst>
            <pc:docMk/>
            <pc:sldMk cId="3839263095" sldId="305"/>
            <ac:spMk id="8" creationId="{16317FFF-7D94-2F4C-B797-0E33AB5908AA}"/>
          </ac:spMkLst>
        </pc:spChg>
        <pc:spChg chg="add mod">
          <ac:chgData name="Fillipe Augusto Barbosa de Almeida" userId="S::rm343602@fiap.com.br::f14e235e-fbc8-48ce-b34c-99c33b414981" providerId="AD" clId="Web-{F459FF34-8647-41D8-B077-720C347EB8B4}" dt="2021-10-29T00:58:05.285" v="104" actId="688"/>
          <ac:spMkLst>
            <pc:docMk/>
            <pc:sldMk cId="3839263095" sldId="305"/>
            <ac:spMk id="9" creationId="{981411C1-35D0-41F6-BA26-30F8F5B8FEBC}"/>
          </ac:spMkLst>
        </pc:spChg>
        <pc:picChg chg="add del mod">
          <ac:chgData name="Fillipe Augusto Barbosa de Almeida" userId="S::rm343602@fiap.com.br::f14e235e-fbc8-48ce-b34c-99c33b414981" providerId="AD" clId="Web-{F459FF34-8647-41D8-B077-720C347EB8B4}" dt="2021-10-29T00:53:40.888" v="82"/>
          <ac:picMkLst>
            <pc:docMk/>
            <pc:sldMk cId="3839263095" sldId="305"/>
            <ac:picMk id="5" creationId="{5079E62F-1347-4558-BD28-5803B58AEF15}"/>
          </ac:picMkLst>
        </pc:picChg>
        <pc:picChg chg="add mod ord">
          <ac:chgData name="Fillipe Augusto Barbosa de Almeida" userId="S::rm343602@fiap.com.br::f14e235e-fbc8-48ce-b34c-99c33b414981" providerId="AD" clId="Web-{F459FF34-8647-41D8-B077-720C347EB8B4}" dt="2021-10-29T00:57:48.503" v="102" actId="14100"/>
          <ac:picMkLst>
            <pc:docMk/>
            <pc:sldMk cId="3839263095" sldId="305"/>
            <ac:picMk id="6" creationId="{16A74627-2E91-4E18-AFCB-41EF6696D74B}"/>
          </ac:picMkLst>
        </pc:picChg>
      </pc:sldChg>
    </pc:docChg>
  </pc:docChgLst>
  <pc:docChgLst>
    <pc:chgData name="Anderson Oliveira Bezerra" userId="S::rm342826@fiap.com.br::1c1c3e68-39d3-42c1-9a6f-5d1a6f2df7a4" providerId="AD" clId="Web-{35ECC3DC-F07D-4CCD-97EC-48134E72BB3B}"/>
    <pc:docChg chg="modSld">
      <pc:chgData name="Anderson Oliveira Bezerra" userId="S::rm342826@fiap.com.br::1c1c3e68-39d3-42c1-9a6f-5d1a6f2df7a4" providerId="AD" clId="Web-{35ECC3DC-F07D-4CCD-97EC-48134E72BB3B}" dt="2021-11-05T02:28:09.083" v="184" actId="14100"/>
      <pc:docMkLst>
        <pc:docMk/>
      </pc:docMkLst>
      <pc:sldChg chg="modSp">
        <pc:chgData name="Anderson Oliveira Bezerra" userId="S::rm342826@fiap.com.br::1c1c3e68-39d3-42c1-9a6f-5d1a6f2df7a4" providerId="AD" clId="Web-{35ECC3DC-F07D-4CCD-97EC-48134E72BB3B}" dt="2021-11-05T02:27:23.504" v="179" actId="20577"/>
        <pc:sldMkLst>
          <pc:docMk/>
          <pc:sldMk cId="3920523626" sldId="308"/>
        </pc:sldMkLst>
        <pc:spChg chg="mod">
          <ac:chgData name="Anderson Oliveira Bezerra" userId="S::rm342826@fiap.com.br::1c1c3e68-39d3-42c1-9a6f-5d1a6f2df7a4" providerId="AD" clId="Web-{35ECC3DC-F07D-4CCD-97EC-48134E72BB3B}" dt="2021-11-05T02:27:23.504" v="179" actId="20577"/>
          <ac:spMkLst>
            <pc:docMk/>
            <pc:sldMk cId="3920523626" sldId="308"/>
            <ac:spMk id="3" creationId="{00000000-0000-0000-0000-000000000000}"/>
          </ac:spMkLst>
        </pc:spChg>
      </pc:sldChg>
      <pc:sldChg chg="modSp">
        <pc:chgData name="Anderson Oliveira Bezerra" userId="S::rm342826@fiap.com.br::1c1c3e68-39d3-42c1-9a6f-5d1a6f2df7a4" providerId="AD" clId="Web-{35ECC3DC-F07D-4CCD-97EC-48134E72BB3B}" dt="2021-11-05T02:28:09.083" v="184" actId="14100"/>
        <pc:sldMkLst>
          <pc:docMk/>
          <pc:sldMk cId="2667391046" sldId="319"/>
        </pc:sldMkLst>
        <pc:spChg chg="mod">
          <ac:chgData name="Anderson Oliveira Bezerra" userId="S::rm342826@fiap.com.br::1c1c3e68-39d3-42c1-9a6f-5d1a6f2df7a4" providerId="AD" clId="Web-{35ECC3DC-F07D-4CCD-97EC-48134E72BB3B}" dt="2021-11-05T02:28:09.083" v="184" actId="14100"/>
          <ac:spMkLst>
            <pc:docMk/>
            <pc:sldMk cId="2667391046" sldId="319"/>
            <ac:spMk id="3" creationId="{00000000-0000-0000-0000-000000000000}"/>
          </ac:spMkLst>
        </pc:spChg>
      </pc:sldChg>
    </pc:docChg>
  </pc:docChgLst>
  <pc:docChgLst>
    <pc:chgData name="Anderson Oliveira Bezerra" userId="S::rm342826@fiap.com.br::1c1c3e68-39d3-42c1-9a6f-5d1a6f2df7a4" providerId="AD" clId="Web-{E4D97F3B-9A3F-48D7-B71F-604F15767774}"/>
    <pc:docChg chg="modSld">
      <pc:chgData name="Anderson Oliveira Bezerra" userId="S::rm342826@fiap.com.br::1c1c3e68-39d3-42c1-9a6f-5d1a6f2df7a4" providerId="AD" clId="Web-{E4D97F3B-9A3F-48D7-B71F-604F15767774}" dt="2021-11-27T14:21:56.787" v="173" actId="20577"/>
      <pc:docMkLst>
        <pc:docMk/>
      </pc:docMkLst>
      <pc:sldChg chg="modSp">
        <pc:chgData name="Anderson Oliveira Bezerra" userId="S::rm342826@fiap.com.br::1c1c3e68-39d3-42c1-9a6f-5d1a6f2df7a4" providerId="AD" clId="Web-{E4D97F3B-9A3F-48D7-B71F-604F15767774}" dt="2021-11-27T14:21:56.787" v="173" actId="20577"/>
        <pc:sldMkLst>
          <pc:docMk/>
          <pc:sldMk cId="1971683361" sldId="324"/>
        </pc:sldMkLst>
        <pc:spChg chg="mod">
          <ac:chgData name="Anderson Oliveira Bezerra" userId="S::rm342826@fiap.com.br::1c1c3e68-39d3-42c1-9a6f-5d1a6f2df7a4" providerId="AD" clId="Web-{E4D97F3B-9A3F-48D7-B71F-604F15767774}" dt="2021-11-27T14:20:51.533" v="146" actId="20577"/>
          <ac:spMkLst>
            <pc:docMk/>
            <pc:sldMk cId="1971683361" sldId="324"/>
            <ac:spMk id="35" creationId="{7AC960E9-2536-46D1-BDF8-35B940F9DE0E}"/>
          </ac:spMkLst>
        </pc:spChg>
        <pc:spChg chg="mod">
          <ac:chgData name="Anderson Oliveira Bezerra" userId="S::rm342826@fiap.com.br::1c1c3e68-39d3-42c1-9a6f-5d1a6f2df7a4" providerId="AD" clId="Web-{E4D97F3B-9A3F-48D7-B71F-604F15767774}" dt="2021-11-27T14:21:56.787" v="173" actId="20577"/>
          <ac:spMkLst>
            <pc:docMk/>
            <pc:sldMk cId="1971683361" sldId="324"/>
            <ac:spMk id="36" creationId="{5F027BB8-71FE-418B-8074-CBD6619F48C7}"/>
          </ac:spMkLst>
        </pc:spChg>
        <pc:spChg chg="mod">
          <ac:chgData name="Anderson Oliveira Bezerra" userId="S::rm342826@fiap.com.br::1c1c3e68-39d3-42c1-9a6f-5d1a6f2df7a4" providerId="AD" clId="Web-{E4D97F3B-9A3F-48D7-B71F-604F15767774}" dt="2021-11-27T14:17:16.441" v="126" actId="20577"/>
          <ac:spMkLst>
            <pc:docMk/>
            <pc:sldMk cId="1971683361" sldId="324"/>
            <ac:spMk id="37" creationId="{F21DE264-561F-44E7-B634-32D79FE789E3}"/>
          </ac:spMkLst>
        </pc:spChg>
        <pc:spChg chg="mod">
          <ac:chgData name="Anderson Oliveira Bezerra" userId="S::rm342826@fiap.com.br::1c1c3e68-39d3-42c1-9a6f-5d1a6f2df7a4" providerId="AD" clId="Web-{E4D97F3B-9A3F-48D7-B71F-604F15767774}" dt="2021-11-27T14:09:56.397" v="105" actId="20577"/>
          <ac:spMkLst>
            <pc:docMk/>
            <pc:sldMk cId="1971683361" sldId="324"/>
            <ac:spMk id="38" creationId="{576D747F-DF70-456D-9CB0-712308525321}"/>
          </ac:spMkLst>
        </pc:spChg>
        <pc:spChg chg="mod">
          <ac:chgData name="Anderson Oliveira Bezerra" userId="S::rm342826@fiap.com.br::1c1c3e68-39d3-42c1-9a6f-5d1a6f2df7a4" providerId="AD" clId="Web-{E4D97F3B-9A3F-48D7-B71F-604F15767774}" dt="2021-11-27T14:09:20.020" v="86" actId="20577"/>
          <ac:spMkLst>
            <pc:docMk/>
            <pc:sldMk cId="1971683361" sldId="324"/>
            <ac:spMk id="39" creationId="{20A5E81C-049C-4426-936C-9C3AA0DC6AC2}"/>
          </ac:spMkLst>
        </pc:spChg>
        <pc:spChg chg="mod">
          <ac:chgData name="Anderson Oliveira Bezerra" userId="S::rm342826@fiap.com.br::1c1c3e68-39d3-42c1-9a6f-5d1a6f2df7a4" providerId="AD" clId="Web-{E4D97F3B-9A3F-48D7-B71F-604F15767774}" dt="2021-11-27T14:08:16.438" v="42" actId="20577"/>
          <ac:spMkLst>
            <pc:docMk/>
            <pc:sldMk cId="1971683361" sldId="324"/>
            <ac:spMk id="40" creationId="{CBC2D7A4-29C2-4821-8BE0-A14ADABF29A9}"/>
          </ac:spMkLst>
        </pc:spChg>
        <pc:spChg chg="mod">
          <ac:chgData name="Anderson Oliveira Bezerra" userId="S::rm342826@fiap.com.br::1c1c3e68-39d3-42c1-9a6f-5d1a6f2df7a4" providerId="AD" clId="Web-{E4D97F3B-9A3F-48D7-B71F-604F15767774}" dt="2021-11-27T14:06:13.118" v="22" actId="20577"/>
          <ac:spMkLst>
            <pc:docMk/>
            <pc:sldMk cId="1971683361" sldId="324"/>
            <ac:spMk id="41" creationId="{353E3834-1BD7-4996-9D6B-F4E5242E5961}"/>
          </ac:spMkLst>
        </pc:spChg>
        <pc:picChg chg="mod">
          <ac:chgData name="Anderson Oliveira Bezerra" userId="S::rm342826@fiap.com.br::1c1c3e68-39d3-42c1-9a6f-5d1a6f2df7a4" providerId="AD" clId="Web-{E4D97F3B-9A3F-48D7-B71F-604F15767774}" dt="2021-11-27T14:18:30.680" v="128" actId="688"/>
          <ac:picMkLst>
            <pc:docMk/>
            <pc:sldMk cId="1971683361" sldId="324"/>
            <ac:picMk id="3" creationId="{C80F6296-ED67-4971-9BC9-C0AC6791B604}"/>
          </ac:picMkLst>
        </pc:picChg>
      </pc:sldChg>
    </pc:docChg>
  </pc:docChgLst>
  <pc:docChgLst>
    <pc:chgData name="Anderson Oliveira Bezerra" userId="S::rm342826@fiap.com.br::1c1c3e68-39d3-42c1-9a6f-5d1a6f2df7a4" providerId="AD" clId="Web-{0BA872A1-A591-47B0-ABDA-72911D35549D}"/>
    <pc:docChg chg="modSld">
      <pc:chgData name="Anderson Oliveira Bezerra" userId="S::rm342826@fiap.com.br::1c1c3e68-39d3-42c1-9a6f-5d1a6f2df7a4" providerId="AD" clId="Web-{0BA872A1-A591-47B0-ABDA-72911D35549D}" dt="2021-11-27T20:09:34.633" v="1"/>
      <pc:docMkLst>
        <pc:docMk/>
      </pc:docMkLst>
      <pc:sldChg chg="delSp modSp">
        <pc:chgData name="Anderson Oliveira Bezerra" userId="S::rm342826@fiap.com.br::1c1c3e68-39d3-42c1-9a6f-5d1a6f2df7a4" providerId="AD" clId="Web-{0BA872A1-A591-47B0-ABDA-72911D35549D}" dt="2021-11-27T20:09:34.633" v="1"/>
        <pc:sldMkLst>
          <pc:docMk/>
          <pc:sldMk cId="3201457591" sldId="257"/>
        </pc:sldMkLst>
        <pc:spChg chg="del mod">
          <ac:chgData name="Anderson Oliveira Bezerra" userId="S::rm342826@fiap.com.br::1c1c3e68-39d3-42c1-9a6f-5d1a6f2df7a4" providerId="AD" clId="Web-{0BA872A1-A591-47B0-ABDA-72911D35549D}" dt="2021-11-27T20:09:34.633" v="1"/>
          <ac:spMkLst>
            <pc:docMk/>
            <pc:sldMk cId="3201457591" sldId="257"/>
            <ac:spMk id="3" creationId="{4DBE45AA-5397-4CE7-96E8-26088618DF0F}"/>
          </ac:spMkLst>
        </pc:spChg>
      </pc:sldChg>
    </pc:docChg>
  </pc:docChgLst>
  <pc:docChgLst>
    <pc:chgData name="Fillipe Augusto Barbosa de Almeida" userId="S::rm343602@fiap.com.br::f14e235e-fbc8-48ce-b34c-99c33b414981" providerId="AD" clId="Web-{D552044F-80C8-49F3-95DF-429C887897FB}"/>
    <pc:docChg chg="modSld">
      <pc:chgData name="Fillipe Augusto Barbosa de Almeida" userId="S::rm343602@fiap.com.br::f14e235e-fbc8-48ce-b34c-99c33b414981" providerId="AD" clId="Web-{D552044F-80C8-49F3-95DF-429C887897FB}" dt="2021-10-29T02:08:43.973" v="163" actId="20577"/>
      <pc:docMkLst>
        <pc:docMk/>
      </pc:docMkLst>
      <pc:sldChg chg="addSp delSp modSp">
        <pc:chgData name="Fillipe Augusto Barbosa de Almeida" userId="S::rm343602@fiap.com.br::f14e235e-fbc8-48ce-b34c-99c33b414981" providerId="AD" clId="Web-{D552044F-80C8-49F3-95DF-429C887897FB}" dt="2021-10-29T01:48:58.852" v="13" actId="1076"/>
        <pc:sldMkLst>
          <pc:docMk/>
          <pc:sldMk cId="3664763361" sldId="307"/>
        </pc:sldMkLst>
        <pc:graphicFrameChg chg="add del mod">
          <ac:chgData name="Fillipe Augusto Barbosa de Almeida" userId="S::rm343602@fiap.com.br::f14e235e-fbc8-48ce-b34c-99c33b414981" providerId="AD" clId="Web-{D552044F-80C8-49F3-95DF-429C887897FB}" dt="2021-10-29T01:47:17.719" v="7"/>
          <ac:graphicFrameMkLst>
            <pc:docMk/>
            <pc:sldMk cId="3664763361" sldId="307"/>
            <ac:graphicFrameMk id="12" creationId="{3F5E968C-A740-420B-AC15-68FBFCD70C4A}"/>
          </ac:graphicFrameMkLst>
        </pc:graphicFrameChg>
        <pc:picChg chg="add mod">
          <ac:chgData name="Fillipe Augusto Barbosa de Almeida" userId="S::rm343602@fiap.com.br::f14e235e-fbc8-48ce-b34c-99c33b414981" providerId="AD" clId="Web-{D552044F-80C8-49F3-95DF-429C887897FB}" dt="2021-10-29T01:48:58.852" v="13" actId="1076"/>
          <ac:picMkLst>
            <pc:docMk/>
            <pc:sldMk cId="3664763361" sldId="307"/>
            <ac:picMk id="99" creationId="{08F5E265-5ABC-4F22-83DD-77522F25DCD4}"/>
          </ac:picMkLst>
        </pc:picChg>
      </pc:sldChg>
      <pc:sldChg chg="addSp modSp">
        <pc:chgData name="Fillipe Augusto Barbosa de Almeida" userId="S::rm343602@fiap.com.br::f14e235e-fbc8-48ce-b34c-99c33b414981" providerId="AD" clId="Web-{D552044F-80C8-49F3-95DF-429C887897FB}" dt="2021-10-29T02:08:43.973" v="163" actId="20577"/>
        <pc:sldMkLst>
          <pc:docMk/>
          <pc:sldMk cId="2674641045" sldId="312"/>
        </pc:sldMkLst>
        <pc:spChg chg="mod">
          <ac:chgData name="Fillipe Augusto Barbosa de Almeida" userId="S::rm343602@fiap.com.br::f14e235e-fbc8-48ce-b34c-99c33b414981" providerId="AD" clId="Web-{D552044F-80C8-49F3-95DF-429C887897FB}" dt="2021-10-29T02:08:43.973" v="163" actId="20577"/>
          <ac:spMkLst>
            <pc:docMk/>
            <pc:sldMk cId="2674641045" sldId="312"/>
            <ac:spMk id="3" creationId="{00000000-0000-0000-0000-000000000000}"/>
          </ac:spMkLst>
        </pc:spChg>
        <pc:picChg chg="add mod modCrop">
          <ac:chgData name="Fillipe Augusto Barbosa de Almeida" userId="S::rm343602@fiap.com.br::f14e235e-fbc8-48ce-b34c-99c33b414981" providerId="AD" clId="Web-{D552044F-80C8-49F3-95DF-429C887897FB}" dt="2021-10-29T01:55:29.579" v="21" actId="1076"/>
          <ac:picMkLst>
            <pc:docMk/>
            <pc:sldMk cId="2674641045" sldId="312"/>
            <ac:picMk id="2" creationId="{0F9B9AE8-D69F-4729-B2D9-9EBEDDEDE49E}"/>
          </ac:picMkLst>
        </pc:picChg>
      </pc:sldChg>
    </pc:docChg>
  </pc:docChgLst>
  <pc:docChgLst>
    <pc:chgData name="Anderson Oliveira Bezerra" userId="S::rm342826@fiap.com.br::1c1c3e68-39d3-42c1-9a6f-5d1a6f2df7a4" providerId="AD" clId="Web-{9A9C4A7D-566B-4F6F-A876-D7777254C274}"/>
    <pc:docChg chg="modSld">
      <pc:chgData name="Anderson Oliveira Bezerra" userId="S::rm342826@fiap.com.br::1c1c3e68-39d3-42c1-9a6f-5d1a6f2df7a4" providerId="AD" clId="Web-{9A9C4A7D-566B-4F6F-A876-D7777254C274}" dt="2021-11-27T19:01:34.357" v="443"/>
      <pc:docMkLst>
        <pc:docMk/>
      </pc:docMkLst>
      <pc:sldChg chg="addSp delSp modSp mod modShow">
        <pc:chgData name="Anderson Oliveira Bezerra" userId="S::rm342826@fiap.com.br::1c1c3e68-39d3-42c1-9a6f-5d1a6f2df7a4" providerId="AD" clId="Web-{9A9C4A7D-566B-4F6F-A876-D7777254C274}" dt="2021-11-27T19:01:34.357" v="443"/>
        <pc:sldMkLst>
          <pc:docMk/>
          <pc:sldMk cId="907530031" sldId="322"/>
        </pc:sldMkLst>
        <pc:graphicFrameChg chg="add mod modGraphic">
          <ac:chgData name="Anderson Oliveira Bezerra" userId="S::rm342826@fiap.com.br::1c1c3e68-39d3-42c1-9a6f-5d1a6f2df7a4" providerId="AD" clId="Web-{9A9C4A7D-566B-4F6F-A876-D7777254C274}" dt="2021-11-27T19:01:34.357" v="443"/>
          <ac:graphicFrameMkLst>
            <pc:docMk/>
            <pc:sldMk cId="907530031" sldId="322"/>
            <ac:graphicFrameMk id="2" creationId="{74D5669A-E97B-4D23-A06F-EABE3D0A24BB}"/>
          </ac:graphicFrameMkLst>
        </pc:graphicFrameChg>
        <pc:graphicFrameChg chg="add del">
          <ac:chgData name="Anderson Oliveira Bezerra" userId="S::rm342826@fiap.com.br::1c1c3e68-39d3-42c1-9a6f-5d1a6f2df7a4" providerId="AD" clId="Web-{9A9C4A7D-566B-4F6F-A876-D7777254C274}" dt="2021-11-27T19:00:06.480" v="439"/>
          <ac:graphicFrameMkLst>
            <pc:docMk/>
            <pc:sldMk cId="907530031" sldId="322"/>
            <ac:graphicFrameMk id="4" creationId="{AD06A582-AB99-49DF-BEBD-61C09876B713}"/>
          </ac:graphicFrameMkLst>
        </pc:graphicFrameChg>
      </pc:sldChg>
    </pc:docChg>
  </pc:docChgLst>
  <pc:docChgLst>
    <pc:chgData name="Fillipe Augusto Barbosa de Almeida" userId="S::rm343602@fiap.com.br::f14e235e-fbc8-48ce-b34c-99c33b414981" providerId="AD" clId="Web-{B820EB58-E7F8-4F2C-AEBB-4D28D480A13A}"/>
    <pc:docChg chg="modSld">
      <pc:chgData name="Fillipe Augusto Barbosa de Almeida" userId="S::rm343602@fiap.com.br::f14e235e-fbc8-48ce-b34c-99c33b414981" providerId="AD" clId="Web-{B820EB58-E7F8-4F2C-AEBB-4D28D480A13A}" dt="2021-11-04T22:27:43.354" v="161" actId="20577"/>
      <pc:docMkLst>
        <pc:docMk/>
      </pc:docMkLst>
      <pc:sldChg chg="addSp delSp modSp">
        <pc:chgData name="Fillipe Augusto Barbosa de Almeida" userId="S::rm343602@fiap.com.br::f14e235e-fbc8-48ce-b34c-99c33b414981" providerId="AD" clId="Web-{B820EB58-E7F8-4F2C-AEBB-4D28D480A13A}" dt="2021-11-04T22:25:32.836" v="74" actId="1076"/>
        <pc:sldMkLst>
          <pc:docMk/>
          <pc:sldMk cId="3567048120" sldId="259"/>
        </pc:sldMkLst>
        <pc:picChg chg="add del mod">
          <ac:chgData name="Fillipe Augusto Barbosa de Almeida" userId="S::rm343602@fiap.com.br::f14e235e-fbc8-48ce-b34c-99c33b414981" providerId="AD" clId="Web-{B820EB58-E7F8-4F2C-AEBB-4D28D480A13A}" dt="2021-11-04T22:22:31.817" v="36"/>
          <ac:picMkLst>
            <pc:docMk/>
            <pc:sldMk cId="3567048120" sldId="259"/>
            <ac:picMk id="2" creationId="{81CC1306-AFBB-4247-A1D1-6A05125DE91E}"/>
          </ac:picMkLst>
        </pc:picChg>
        <pc:picChg chg="del">
          <ac:chgData name="Fillipe Augusto Barbosa de Almeida" userId="S::rm343602@fiap.com.br::f14e235e-fbc8-48ce-b34c-99c33b414981" providerId="AD" clId="Web-{B820EB58-E7F8-4F2C-AEBB-4D28D480A13A}" dt="2021-11-04T22:20:49.924" v="0"/>
          <ac:picMkLst>
            <pc:docMk/>
            <pc:sldMk cId="3567048120" sldId="259"/>
            <ac:picMk id="3" creationId="{2F4DA412-58C6-4218-A967-9CBE97CE8E4B}"/>
          </ac:picMkLst>
        </pc:picChg>
        <pc:picChg chg="add mod ord">
          <ac:chgData name="Fillipe Augusto Barbosa de Almeida" userId="S::rm343602@fiap.com.br::f14e235e-fbc8-48ce-b34c-99c33b414981" providerId="AD" clId="Web-{B820EB58-E7F8-4F2C-AEBB-4D28D480A13A}" dt="2021-11-04T22:23:29.584" v="42"/>
          <ac:picMkLst>
            <pc:docMk/>
            <pc:sldMk cId="3567048120" sldId="259"/>
            <ac:picMk id="4" creationId="{369A7B0A-6867-4923-B001-F18E9E1D1172}"/>
          </ac:picMkLst>
        </pc:picChg>
        <pc:picChg chg="del">
          <ac:chgData name="Fillipe Augusto Barbosa de Almeida" userId="S::rm343602@fiap.com.br::f14e235e-fbc8-48ce-b34c-99c33b414981" providerId="AD" clId="Web-{B820EB58-E7F8-4F2C-AEBB-4D28D480A13A}" dt="2021-11-04T22:20:51.503" v="1"/>
          <ac:picMkLst>
            <pc:docMk/>
            <pc:sldMk cId="3567048120" sldId="259"/>
            <ac:picMk id="7" creationId="{B31E0702-B9CB-4E6C-820D-79E1B8111BC8}"/>
          </ac:picMkLst>
        </pc:picChg>
        <pc:picChg chg="add mod">
          <ac:chgData name="Fillipe Augusto Barbosa de Almeida" userId="S::rm343602@fiap.com.br::f14e235e-fbc8-48ce-b34c-99c33b414981" providerId="AD" clId="Web-{B820EB58-E7F8-4F2C-AEBB-4D28D480A13A}" dt="2021-11-04T22:24:34.897" v="60" actId="1076"/>
          <ac:picMkLst>
            <pc:docMk/>
            <pc:sldMk cId="3567048120" sldId="259"/>
            <ac:picMk id="9" creationId="{B6213B12-21FC-4E58-A1EB-C0419E4E2E8D}"/>
          </ac:picMkLst>
        </pc:picChg>
        <pc:picChg chg="add mod">
          <ac:chgData name="Fillipe Augusto Barbosa de Almeida" userId="S::rm343602@fiap.com.br::f14e235e-fbc8-48ce-b34c-99c33b414981" providerId="AD" clId="Web-{B820EB58-E7F8-4F2C-AEBB-4D28D480A13A}" dt="2021-11-04T22:24:16.303" v="55" actId="1076"/>
          <ac:picMkLst>
            <pc:docMk/>
            <pc:sldMk cId="3567048120" sldId="259"/>
            <ac:picMk id="11" creationId="{D0089CA0-0722-470B-B509-015B3287D266}"/>
          </ac:picMkLst>
        </pc:picChg>
        <pc:picChg chg="add mod">
          <ac:chgData name="Fillipe Augusto Barbosa de Almeida" userId="S::rm343602@fiap.com.br::f14e235e-fbc8-48ce-b34c-99c33b414981" providerId="AD" clId="Web-{B820EB58-E7F8-4F2C-AEBB-4D28D480A13A}" dt="2021-11-04T22:24:55.023" v="66" actId="1076"/>
          <ac:picMkLst>
            <pc:docMk/>
            <pc:sldMk cId="3567048120" sldId="259"/>
            <ac:picMk id="12" creationId="{30CD2E89-FA89-4963-A53E-40989D31DEDA}"/>
          </ac:picMkLst>
        </pc:picChg>
        <pc:picChg chg="add mod">
          <ac:chgData name="Fillipe Augusto Barbosa de Almeida" userId="S::rm343602@fiap.com.br::f14e235e-fbc8-48ce-b34c-99c33b414981" providerId="AD" clId="Web-{B820EB58-E7F8-4F2C-AEBB-4D28D480A13A}" dt="2021-11-04T22:25:32.836" v="74" actId="1076"/>
          <ac:picMkLst>
            <pc:docMk/>
            <pc:sldMk cId="3567048120" sldId="259"/>
            <ac:picMk id="13" creationId="{020931E5-3AE8-4F2C-9D49-D702BA76CA03}"/>
          </ac:picMkLst>
        </pc:picChg>
        <pc:picChg chg="add mod">
          <ac:chgData name="Fillipe Augusto Barbosa de Almeida" userId="S::rm343602@fiap.com.br::f14e235e-fbc8-48ce-b34c-99c33b414981" providerId="AD" clId="Web-{B820EB58-E7F8-4F2C-AEBB-4D28D480A13A}" dt="2021-11-04T22:25:29.148" v="73" actId="1076"/>
          <ac:picMkLst>
            <pc:docMk/>
            <pc:sldMk cId="3567048120" sldId="259"/>
            <ac:picMk id="14" creationId="{8736588B-DE9E-49DE-BDD4-AFF13361E9FE}"/>
          </ac:picMkLst>
        </pc:picChg>
      </pc:sldChg>
      <pc:sldChg chg="modSp">
        <pc:chgData name="Fillipe Augusto Barbosa de Almeida" userId="S::rm343602@fiap.com.br::f14e235e-fbc8-48ce-b34c-99c33b414981" providerId="AD" clId="Web-{B820EB58-E7F8-4F2C-AEBB-4D28D480A13A}" dt="2021-11-04T22:27:43.354" v="161" actId="20577"/>
        <pc:sldMkLst>
          <pc:docMk/>
          <pc:sldMk cId="2674641045" sldId="312"/>
        </pc:sldMkLst>
        <pc:spChg chg="mod">
          <ac:chgData name="Fillipe Augusto Barbosa de Almeida" userId="S::rm343602@fiap.com.br::f14e235e-fbc8-48ce-b34c-99c33b414981" providerId="AD" clId="Web-{B820EB58-E7F8-4F2C-AEBB-4D28D480A13A}" dt="2021-11-04T22:27:43.354" v="161" actId="20577"/>
          <ac:spMkLst>
            <pc:docMk/>
            <pc:sldMk cId="2674641045" sldId="312"/>
            <ac:spMk id="3" creationId="{00000000-0000-0000-0000-000000000000}"/>
          </ac:spMkLst>
        </pc:spChg>
      </pc:sldChg>
    </pc:docChg>
  </pc:docChgLst>
  <pc:docChgLst>
    <pc:chgData name="Edenilson Bila dos Santos" userId="S::rm343266@fiap.com.br::b5e7ffab-3ca7-4610-a80a-1915d55b6552" providerId="AD" clId="Web-{4BB41532-20B5-0A89-FF94-838B19C7D15D}"/>
    <pc:docChg chg="modSld">
      <pc:chgData name="Edenilson Bila dos Santos" userId="S::rm343266@fiap.com.br::b5e7ffab-3ca7-4610-a80a-1915d55b6552" providerId="AD" clId="Web-{4BB41532-20B5-0A89-FF94-838B19C7D15D}" dt="2021-11-27T14:59:40.648" v="64" actId="1076"/>
      <pc:docMkLst>
        <pc:docMk/>
      </pc:docMkLst>
      <pc:sldChg chg="addSp delSp modSp">
        <pc:chgData name="Edenilson Bila dos Santos" userId="S::rm343266@fiap.com.br::b5e7ffab-3ca7-4610-a80a-1915d55b6552" providerId="AD" clId="Web-{4BB41532-20B5-0A89-FF94-838B19C7D15D}" dt="2021-11-27T14:59:40.648" v="64" actId="1076"/>
        <pc:sldMkLst>
          <pc:docMk/>
          <pc:sldMk cId="2073152080" sldId="325"/>
        </pc:sldMkLst>
        <pc:spChg chg="add mod">
          <ac:chgData name="Edenilson Bila dos Santos" userId="S::rm343266@fiap.com.br::b5e7ffab-3ca7-4610-a80a-1915d55b6552" providerId="AD" clId="Web-{4BB41532-20B5-0A89-FF94-838B19C7D15D}" dt="2021-11-27T14:58:13.131" v="32" actId="1076"/>
          <ac:spMkLst>
            <pc:docMk/>
            <pc:sldMk cId="2073152080" sldId="325"/>
            <ac:spMk id="2" creationId="{780557AB-B287-467A-90A6-A1E0AA2BF0CF}"/>
          </ac:spMkLst>
        </pc:spChg>
        <pc:spChg chg="add del mod">
          <ac:chgData name="Edenilson Bila dos Santos" userId="S::rm343266@fiap.com.br::b5e7ffab-3ca7-4610-a80a-1915d55b6552" providerId="AD" clId="Web-{4BB41532-20B5-0A89-FF94-838B19C7D15D}" dt="2021-11-27T14:58:10.193" v="31"/>
          <ac:spMkLst>
            <pc:docMk/>
            <pc:sldMk cId="2073152080" sldId="325"/>
            <ac:spMk id="3" creationId="{F9043A10-B8F6-470A-8DFB-A95B22C5005D}"/>
          </ac:spMkLst>
        </pc:spChg>
        <pc:spChg chg="add mod">
          <ac:chgData name="Edenilson Bila dos Santos" userId="S::rm343266@fiap.com.br::b5e7ffab-3ca7-4610-a80a-1915d55b6552" providerId="AD" clId="Web-{4BB41532-20B5-0A89-FF94-838B19C7D15D}" dt="2021-11-27T14:59:40.648" v="64" actId="1076"/>
          <ac:spMkLst>
            <pc:docMk/>
            <pc:sldMk cId="2073152080" sldId="325"/>
            <ac:spMk id="4" creationId="{45289D8B-BA31-418F-A34C-6681295EF25D}"/>
          </ac:spMkLst>
        </pc:spChg>
        <pc:spChg chg="mod">
          <ac:chgData name="Edenilson Bila dos Santos" userId="S::rm343266@fiap.com.br::b5e7ffab-3ca7-4610-a80a-1915d55b6552" providerId="AD" clId="Web-{4BB41532-20B5-0A89-FF94-838B19C7D15D}" dt="2021-11-27T14:58:46.319" v="34" actId="1076"/>
          <ac:spMkLst>
            <pc:docMk/>
            <pc:sldMk cId="2073152080" sldId="325"/>
            <ac:spMk id="9" creationId="{6BF21DE6-F67A-4ADB-B4D8-D15E8F70CC0C}"/>
          </ac:spMkLst>
        </pc:spChg>
        <pc:spChg chg="mod">
          <ac:chgData name="Edenilson Bila dos Santos" userId="S::rm343266@fiap.com.br::b5e7ffab-3ca7-4610-a80a-1915d55b6552" providerId="AD" clId="Web-{4BB41532-20B5-0A89-FF94-838B19C7D15D}" dt="2021-11-27T14:57:35.271" v="9" actId="20577"/>
          <ac:spMkLst>
            <pc:docMk/>
            <pc:sldMk cId="2073152080" sldId="325"/>
            <ac:spMk id="11" creationId="{57BA8A15-167D-4576-AB03-19A1F542AEEC}"/>
          </ac:spMkLst>
        </pc:spChg>
        <pc:picChg chg="mod">
          <ac:chgData name="Edenilson Bila dos Santos" userId="S::rm343266@fiap.com.br::b5e7ffab-3ca7-4610-a80a-1915d55b6552" providerId="AD" clId="Web-{4BB41532-20B5-0A89-FF94-838B19C7D15D}" dt="2021-11-27T14:57:56.506" v="26" actId="1076"/>
          <ac:picMkLst>
            <pc:docMk/>
            <pc:sldMk cId="2073152080" sldId="325"/>
            <ac:picMk id="23" creationId="{4FB437E3-12B3-4C34-BD0E-414754BCF724}"/>
          </ac:picMkLst>
        </pc:picChg>
        <pc:picChg chg="add mod">
          <ac:chgData name="Edenilson Bila dos Santos" userId="S::rm343266@fiap.com.br::b5e7ffab-3ca7-4610-a80a-1915d55b6552" providerId="AD" clId="Web-{4BB41532-20B5-0A89-FF94-838B19C7D15D}" dt="2021-11-27T14:58:01.490" v="28" actId="1076"/>
          <ac:picMkLst>
            <pc:docMk/>
            <pc:sldMk cId="2073152080" sldId="325"/>
            <ac:picMk id="25" creationId="{2C5FA019-E2E9-4DFB-BFD9-1DB888F8B185}"/>
          </ac:picMkLst>
        </pc:picChg>
      </pc:sldChg>
    </pc:docChg>
  </pc:docChgLst>
  <pc:docChgLst>
    <pc:chgData name="Henrique Lopes Mendonça" userId="S::rm342827@fiap.com.br::3e7ef1ee-7b71-461d-83e6-d9228c34a635" providerId="AD" clId="Web-{287541DF-EB4A-43B2-92D0-D200E1DE2237}"/>
    <pc:docChg chg="modSld">
      <pc:chgData name="Henrique Lopes Mendonça" userId="S::rm342827@fiap.com.br::3e7ef1ee-7b71-461d-83e6-d9228c34a635" providerId="AD" clId="Web-{287541DF-EB4A-43B2-92D0-D200E1DE2237}" dt="2021-11-27T19:23:38.527" v="906" actId="14100"/>
      <pc:docMkLst>
        <pc:docMk/>
      </pc:docMkLst>
      <pc:sldChg chg="addSp delSp modSp">
        <pc:chgData name="Henrique Lopes Mendonça" userId="S::rm342827@fiap.com.br::3e7ef1ee-7b71-461d-83e6-d9228c34a635" providerId="AD" clId="Web-{287541DF-EB4A-43B2-92D0-D200E1DE2237}" dt="2021-11-27T19:23:38.527" v="906" actId="14100"/>
        <pc:sldMkLst>
          <pc:docMk/>
          <pc:sldMk cId="2073152080" sldId="325"/>
        </pc:sldMkLst>
        <pc:spChg chg="del mod">
          <ac:chgData name="Henrique Lopes Mendonça" userId="S::rm342827@fiap.com.br::3e7ef1ee-7b71-461d-83e6-d9228c34a635" providerId="AD" clId="Web-{287541DF-EB4A-43B2-92D0-D200E1DE2237}" dt="2021-11-27T18:23:13.338" v="69"/>
          <ac:spMkLst>
            <pc:docMk/>
            <pc:sldMk cId="2073152080" sldId="325"/>
            <ac:spMk id="2" creationId="{780557AB-B287-467A-90A6-A1E0AA2BF0CF}"/>
          </ac:spMkLst>
        </pc:spChg>
        <pc:spChg chg="add del">
          <ac:chgData name="Henrique Lopes Mendonça" userId="S::rm342827@fiap.com.br::3e7ef1ee-7b71-461d-83e6-d9228c34a635" providerId="AD" clId="Web-{287541DF-EB4A-43B2-92D0-D200E1DE2237}" dt="2021-11-27T18:18:14.799" v="15"/>
          <ac:spMkLst>
            <pc:docMk/>
            <pc:sldMk cId="2073152080" sldId="325"/>
            <ac:spMk id="3" creationId="{F8FA685F-4639-4956-A432-052D87AA9ACC}"/>
          </ac:spMkLst>
        </pc:spChg>
        <pc:spChg chg="del mod">
          <ac:chgData name="Henrique Lopes Mendonça" userId="S::rm342827@fiap.com.br::3e7ef1ee-7b71-461d-83e6-d9228c34a635" providerId="AD" clId="Web-{287541DF-EB4A-43B2-92D0-D200E1DE2237}" dt="2021-11-27T18:38:44.425" v="257"/>
          <ac:spMkLst>
            <pc:docMk/>
            <pc:sldMk cId="2073152080" sldId="325"/>
            <ac:spMk id="4" creationId="{45289D8B-BA31-418F-A34C-6681295EF25D}"/>
          </ac:spMkLst>
        </pc:spChg>
        <pc:spChg chg="del">
          <ac:chgData name="Henrique Lopes Mendonça" userId="S::rm342827@fiap.com.br::3e7ef1ee-7b71-461d-83e6-d9228c34a635" providerId="AD" clId="Web-{287541DF-EB4A-43B2-92D0-D200E1DE2237}" dt="2021-11-27T18:17:02.438" v="11"/>
          <ac:spMkLst>
            <pc:docMk/>
            <pc:sldMk cId="2073152080" sldId="325"/>
            <ac:spMk id="6" creationId="{B6D8B868-C34E-4BBF-97FB-461FCA91A156}"/>
          </ac:spMkLst>
        </pc:spChg>
        <pc:spChg chg="mod">
          <ac:chgData name="Henrique Lopes Mendonça" userId="S::rm342827@fiap.com.br::3e7ef1ee-7b71-461d-83e6-d9228c34a635" providerId="AD" clId="Web-{287541DF-EB4A-43B2-92D0-D200E1DE2237}" dt="2021-11-27T19:21:16.070" v="857" actId="14100"/>
          <ac:spMkLst>
            <pc:docMk/>
            <pc:sldMk cId="2073152080" sldId="325"/>
            <ac:spMk id="9" creationId="{6BF21DE6-F67A-4ADB-B4D8-D15E8F70CC0C}"/>
          </ac:spMkLst>
        </pc:spChg>
        <pc:spChg chg="del">
          <ac:chgData name="Henrique Lopes Mendonça" userId="S::rm342827@fiap.com.br::3e7ef1ee-7b71-461d-83e6-d9228c34a635" providerId="AD" clId="Web-{287541DF-EB4A-43B2-92D0-D200E1DE2237}" dt="2021-11-27T18:19:37.098" v="21"/>
          <ac:spMkLst>
            <pc:docMk/>
            <pc:sldMk cId="2073152080" sldId="325"/>
            <ac:spMk id="10" creationId="{83F5F1CE-71E0-4160-8C54-A15D70855C97}"/>
          </ac:spMkLst>
        </pc:spChg>
        <pc:spChg chg="mod">
          <ac:chgData name="Henrique Lopes Mendonça" userId="S::rm342827@fiap.com.br::3e7ef1ee-7b71-461d-83e6-d9228c34a635" providerId="AD" clId="Web-{287541DF-EB4A-43B2-92D0-D200E1DE2237}" dt="2021-11-27T18:30:11.584" v="145" actId="14100"/>
          <ac:spMkLst>
            <pc:docMk/>
            <pc:sldMk cId="2073152080" sldId="325"/>
            <ac:spMk id="11" creationId="{57BA8A15-167D-4576-AB03-19A1F542AEEC}"/>
          </ac:spMkLst>
        </pc:spChg>
        <pc:spChg chg="del mod">
          <ac:chgData name="Henrique Lopes Mendonça" userId="S::rm342827@fiap.com.br::3e7ef1ee-7b71-461d-83e6-d9228c34a635" providerId="AD" clId="Web-{287541DF-EB4A-43B2-92D0-D200E1DE2237}" dt="2021-11-27T18:28:58.285" v="119"/>
          <ac:spMkLst>
            <pc:docMk/>
            <pc:sldMk cId="2073152080" sldId="325"/>
            <ac:spMk id="19" creationId="{288AB3FC-41EB-45D0-A41B-F87E698A3A8D}"/>
          </ac:spMkLst>
        </pc:spChg>
        <pc:spChg chg="del">
          <ac:chgData name="Henrique Lopes Mendonça" userId="S::rm342827@fiap.com.br::3e7ef1ee-7b71-461d-83e6-d9228c34a635" providerId="AD" clId="Web-{287541DF-EB4A-43B2-92D0-D200E1DE2237}" dt="2021-11-27T18:19:34.317" v="19"/>
          <ac:spMkLst>
            <pc:docMk/>
            <pc:sldMk cId="2073152080" sldId="325"/>
            <ac:spMk id="24" creationId="{54FFE570-39E8-4EE4-8CB6-379A9E2FDE06}"/>
          </ac:spMkLst>
        </pc:spChg>
        <pc:spChg chg="del">
          <ac:chgData name="Henrique Lopes Mendonça" userId="S::rm342827@fiap.com.br::3e7ef1ee-7b71-461d-83e6-d9228c34a635" providerId="AD" clId="Web-{287541DF-EB4A-43B2-92D0-D200E1DE2237}" dt="2021-11-27T18:19:35.708" v="20"/>
          <ac:spMkLst>
            <pc:docMk/>
            <pc:sldMk cId="2073152080" sldId="325"/>
            <ac:spMk id="26" creationId="{46619742-319D-4097-AE22-6272B8293B1E}"/>
          </ac:spMkLst>
        </pc:spChg>
        <pc:spChg chg="add mod">
          <ac:chgData name="Henrique Lopes Mendonça" userId="S::rm342827@fiap.com.br::3e7ef1ee-7b71-461d-83e6-d9228c34a635" providerId="AD" clId="Web-{287541DF-EB4A-43B2-92D0-D200E1DE2237}" dt="2021-11-27T19:07:17.830" v="658" actId="14100"/>
          <ac:spMkLst>
            <pc:docMk/>
            <pc:sldMk cId="2073152080" sldId="325"/>
            <ac:spMk id="27" creationId="{40E9E033-0183-4521-849D-C82628C48012}"/>
          </ac:spMkLst>
        </pc:spChg>
        <pc:spChg chg="add mod">
          <ac:chgData name="Henrique Lopes Mendonça" userId="S::rm342827@fiap.com.br::3e7ef1ee-7b71-461d-83e6-d9228c34a635" providerId="AD" clId="Web-{287541DF-EB4A-43B2-92D0-D200E1DE2237}" dt="2021-11-27T19:02:21.197" v="518" actId="1076"/>
          <ac:spMkLst>
            <pc:docMk/>
            <pc:sldMk cId="2073152080" sldId="325"/>
            <ac:spMk id="30" creationId="{B304C94F-574D-4832-BDDD-55AA68E2A06E}"/>
          </ac:spMkLst>
        </pc:spChg>
        <pc:spChg chg="add mod">
          <ac:chgData name="Henrique Lopes Mendonça" userId="S::rm342827@fiap.com.br::3e7ef1ee-7b71-461d-83e6-d9228c34a635" providerId="AD" clId="Web-{287541DF-EB4A-43B2-92D0-D200E1DE2237}" dt="2021-11-27T19:04:04.262" v="577" actId="14100"/>
          <ac:spMkLst>
            <pc:docMk/>
            <pc:sldMk cId="2073152080" sldId="325"/>
            <ac:spMk id="34" creationId="{ADC73E77-73E3-41F9-B042-F8647968A7E0}"/>
          </ac:spMkLst>
        </pc:spChg>
        <pc:spChg chg="add mod">
          <ac:chgData name="Henrique Lopes Mendonça" userId="S::rm342827@fiap.com.br::3e7ef1ee-7b71-461d-83e6-d9228c34a635" providerId="AD" clId="Web-{287541DF-EB4A-43B2-92D0-D200E1DE2237}" dt="2021-11-27T19:04:08.434" v="578" actId="1076"/>
          <ac:spMkLst>
            <pc:docMk/>
            <pc:sldMk cId="2073152080" sldId="325"/>
            <ac:spMk id="36" creationId="{4DED8F6A-0ACA-4041-8C7D-6AE41B0113E0}"/>
          </ac:spMkLst>
        </pc:spChg>
        <pc:spChg chg="add mod">
          <ac:chgData name="Henrique Lopes Mendonça" userId="S::rm342827@fiap.com.br::3e7ef1ee-7b71-461d-83e6-d9228c34a635" providerId="AD" clId="Web-{287541DF-EB4A-43B2-92D0-D200E1DE2237}" dt="2021-11-27T19:06:48.954" v="656" actId="14100"/>
          <ac:spMkLst>
            <pc:docMk/>
            <pc:sldMk cId="2073152080" sldId="325"/>
            <ac:spMk id="37" creationId="{6CDCB62E-9F89-4B3C-B7B7-EF4047713EB7}"/>
          </ac:spMkLst>
        </pc:spChg>
        <pc:spChg chg="add mod">
          <ac:chgData name="Henrique Lopes Mendonça" userId="S::rm342827@fiap.com.br::3e7ef1ee-7b71-461d-83e6-d9228c34a635" providerId="AD" clId="Web-{287541DF-EB4A-43B2-92D0-D200E1DE2237}" dt="2021-11-27T19:02:21.291" v="524" actId="1076"/>
          <ac:spMkLst>
            <pc:docMk/>
            <pc:sldMk cId="2073152080" sldId="325"/>
            <ac:spMk id="38" creationId="{FD2AFD0A-1A3F-4235-9D67-21AC45E15359}"/>
          </ac:spMkLst>
        </pc:spChg>
        <pc:spChg chg="add mod">
          <ac:chgData name="Henrique Lopes Mendonça" userId="S::rm342827@fiap.com.br::3e7ef1ee-7b71-461d-83e6-d9228c34a635" providerId="AD" clId="Web-{287541DF-EB4A-43B2-92D0-D200E1DE2237}" dt="2021-11-27T19:02:21.322" v="526" actId="1076"/>
          <ac:spMkLst>
            <pc:docMk/>
            <pc:sldMk cId="2073152080" sldId="325"/>
            <ac:spMk id="40" creationId="{20D88F39-167F-4D75-8CC7-9B3AA3F978E8}"/>
          </ac:spMkLst>
        </pc:spChg>
        <pc:spChg chg="add mod">
          <ac:chgData name="Henrique Lopes Mendonça" userId="S::rm342827@fiap.com.br::3e7ef1ee-7b71-461d-83e6-d9228c34a635" providerId="AD" clId="Web-{287541DF-EB4A-43B2-92D0-D200E1DE2237}" dt="2021-11-27T19:03:32.918" v="567" actId="1076"/>
          <ac:spMkLst>
            <pc:docMk/>
            <pc:sldMk cId="2073152080" sldId="325"/>
            <ac:spMk id="51" creationId="{159FADBF-73D5-47F5-95FE-678EBE08E668}"/>
          </ac:spMkLst>
        </pc:spChg>
        <pc:spChg chg="add mod">
          <ac:chgData name="Henrique Lopes Mendonça" userId="S::rm342827@fiap.com.br::3e7ef1ee-7b71-461d-83e6-d9228c34a635" providerId="AD" clId="Web-{287541DF-EB4A-43B2-92D0-D200E1DE2237}" dt="2021-11-27T19:03:32.933" v="568" actId="1076"/>
          <ac:spMkLst>
            <pc:docMk/>
            <pc:sldMk cId="2073152080" sldId="325"/>
            <ac:spMk id="52" creationId="{B116F16C-CD92-4657-85AF-55C8B00D1029}"/>
          </ac:spMkLst>
        </pc:spChg>
        <pc:spChg chg="add mod">
          <ac:chgData name="Henrique Lopes Mendonça" userId="S::rm342827@fiap.com.br::3e7ef1ee-7b71-461d-83e6-d9228c34a635" providerId="AD" clId="Web-{287541DF-EB4A-43B2-92D0-D200E1DE2237}" dt="2021-11-27T19:03:32.949" v="569" actId="1076"/>
          <ac:spMkLst>
            <pc:docMk/>
            <pc:sldMk cId="2073152080" sldId="325"/>
            <ac:spMk id="53" creationId="{F6D24F2E-FF28-4CB8-AA73-DF6C49C663FE}"/>
          </ac:spMkLst>
        </pc:spChg>
        <pc:spChg chg="add mod">
          <ac:chgData name="Henrique Lopes Mendonça" userId="S::rm342827@fiap.com.br::3e7ef1ee-7b71-461d-83e6-d9228c34a635" providerId="AD" clId="Web-{287541DF-EB4A-43B2-92D0-D200E1DE2237}" dt="2021-11-27T19:03:32.964" v="570" actId="1076"/>
          <ac:spMkLst>
            <pc:docMk/>
            <pc:sldMk cId="2073152080" sldId="325"/>
            <ac:spMk id="54" creationId="{E7564633-8AB6-4EDA-8150-245C3C2CBDBB}"/>
          </ac:spMkLst>
        </pc:spChg>
        <pc:spChg chg="add mod">
          <ac:chgData name="Henrique Lopes Mendonça" userId="S::rm342827@fiap.com.br::3e7ef1ee-7b71-461d-83e6-d9228c34a635" providerId="AD" clId="Web-{287541DF-EB4A-43B2-92D0-D200E1DE2237}" dt="2021-11-27T19:03:32.980" v="571" actId="1076"/>
          <ac:spMkLst>
            <pc:docMk/>
            <pc:sldMk cId="2073152080" sldId="325"/>
            <ac:spMk id="57" creationId="{C5215027-8369-4A13-A166-A35AAF8D9C50}"/>
          </ac:spMkLst>
        </pc:spChg>
        <pc:spChg chg="add del mod">
          <ac:chgData name="Henrique Lopes Mendonça" userId="S::rm342827@fiap.com.br::3e7ef1ee-7b71-461d-83e6-d9228c34a635" providerId="AD" clId="Web-{287541DF-EB4A-43B2-92D0-D200E1DE2237}" dt="2021-11-27T18:58:21.925" v="489"/>
          <ac:spMkLst>
            <pc:docMk/>
            <pc:sldMk cId="2073152080" sldId="325"/>
            <ac:spMk id="58" creationId="{96B3A2CF-F863-4FF3-9302-DEC6BBBE7D4D}"/>
          </ac:spMkLst>
        </pc:spChg>
        <pc:spChg chg="add del">
          <ac:chgData name="Henrique Lopes Mendonça" userId="S::rm342827@fiap.com.br::3e7ef1ee-7b71-461d-83e6-d9228c34a635" providerId="AD" clId="Web-{287541DF-EB4A-43B2-92D0-D200E1DE2237}" dt="2021-11-27T19:03:00.229" v="550"/>
          <ac:spMkLst>
            <pc:docMk/>
            <pc:sldMk cId="2073152080" sldId="325"/>
            <ac:spMk id="61" creationId="{5FFCD4D6-5A76-4835-B25C-B884D404A6B7}"/>
          </ac:spMkLst>
        </pc:spChg>
        <pc:spChg chg="add mod">
          <ac:chgData name="Henrique Lopes Mendonça" userId="S::rm342827@fiap.com.br::3e7ef1ee-7b71-461d-83e6-d9228c34a635" providerId="AD" clId="Web-{287541DF-EB4A-43B2-92D0-D200E1DE2237}" dt="2021-11-27T19:05:23.999" v="607" actId="1076"/>
          <ac:spMkLst>
            <pc:docMk/>
            <pc:sldMk cId="2073152080" sldId="325"/>
            <ac:spMk id="65" creationId="{C50D901C-B64F-439F-92AA-85617FA2C1D7}"/>
          </ac:spMkLst>
        </pc:spChg>
        <pc:spChg chg="add mod">
          <ac:chgData name="Henrique Lopes Mendonça" userId="S::rm342827@fiap.com.br::3e7ef1ee-7b71-461d-83e6-d9228c34a635" providerId="AD" clId="Web-{287541DF-EB4A-43B2-92D0-D200E1DE2237}" dt="2021-11-27T19:05:45.484" v="627" actId="14100"/>
          <ac:spMkLst>
            <pc:docMk/>
            <pc:sldMk cId="2073152080" sldId="325"/>
            <ac:spMk id="66" creationId="{FC667027-3470-42A4-99B4-B87D08C5723D}"/>
          </ac:spMkLst>
        </pc:spChg>
        <pc:spChg chg="add mod">
          <ac:chgData name="Henrique Lopes Mendonça" userId="S::rm342827@fiap.com.br::3e7ef1ee-7b71-461d-83e6-d9228c34a635" providerId="AD" clId="Web-{287541DF-EB4A-43B2-92D0-D200E1DE2237}" dt="2021-11-27T19:06:04.234" v="642" actId="1076"/>
          <ac:spMkLst>
            <pc:docMk/>
            <pc:sldMk cId="2073152080" sldId="325"/>
            <ac:spMk id="67" creationId="{43FC5C22-35AE-490B-B2D9-B7AB57BC7A4C}"/>
          </ac:spMkLst>
        </pc:spChg>
        <pc:spChg chg="add mod">
          <ac:chgData name="Henrique Lopes Mendonça" userId="S::rm342827@fiap.com.br::3e7ef1ee-7b71-461d-83e6-d9228c34a635" providerId="AD" clId="Web-{287541DF-EB4A-43B2-92D0-D200E1DE2237}" dt="2021-11-27T19:15:06.561" v="848" actId="20577"/>
          <ac:spMkLst>
            <pc:docMk/>
            <pc:sldMk cId="2073152080" sldId="325"/>
            <ac:spMk id="69" creationId="{F835000C-842B-4FBA-A376-2555ED264A12}"/>
          </ac:spMkLst>
        </pc:spChg>
        <pc:spChg chg="add mod">
          <ac:chgData name="Henrique Lopes Mendonça" userId="S::rm342827@fiap.com.br::3e7ef1ee-7b71-461d-83e6-d9228c34a635" providerId="AD" clId="Web-{287541DF-EB4A-43B2-92D0-D200E1DE2237}" dt="2021-11-27T19:11:47.806" v="716" actId="1076"/>
          <ac:spMkLst>
            <pc:docMk/>
            <pc:sldMk cId="2073152080" sldId="325"/>
            <ac:spMk id="72" creationId="{7F3DEE86-723E-4274-83F7-7AAFCAC82E9C}"/>
          </ac:spMkLst>
        </pc:spChg>
        <pc:spChg chg="add mod">
          <ac:chgData name="Henrique Lopes Mendonça" userId="S::rm342827@fiap.com.br::3e7ef1ee-7b71-461d-83e6-d9228c34a635" providerId="AD" clId="Web-{287541DF-EB4A-43B2-92D0-D200E1DE2237}" dt="2021-11-27T19:12:48.651" v="799" actId="20577"/>
          <ac:spMkLst>
            <pc:docMk/>
            <pc:sldMk cId="2073152080" sldId="325"/>
            <ac:spMk id="74" creationId="{367F43D0-7138-414C-82A3-D822E16C7E38}"/>
          </ac:spMkLst>
        </pc:spChg>
        <pc:spChg chg="add del">
          <ac:chgData name="Henrique Lopes Mendonça" userId="S::rm342827@fiap.com.br::3e7ef1ee-7b71-461d-83e6-d9228c34a635" providerId="AD" clId="Web-{287541DF-EB4A-43B2-92D0-D200E1DE2237}" dt="2021-11-27T19:13:27.480" v="809"/>
          <ac:spMkLst>
            <pc:docMk/>
            <pc:sldMk cId="2073152080" sldId="325"/>
            <ac:spMk id="76" creationId="{B13B3542-7A62-4667-990F-2E8255165B86}"/>
          </ac:spMkLst>
        </pc:spChg>
        <pc:spChg chg="add del">
          <ac:chgData name="Henrique Lopes Mendonça" userId="S::rm342827@fiap.com.br::3e7ef1ee-7b71-461d-83e6-d9228c34a635" providerId="AD" clId="Web-{287541DF-EB4A-43B2-92D0-D200E1DE2237}" dt="2021-11-27T19:13:38.840" v="811"/>
          <ac:spMkLst>
            <pc:docMk/>
            <pc:sldMk cId="2073152080" sldId="325"/>
            <ac:spMk id="77" creationId="{AC49A9B1-C493-4A40-8772-149EB4FC0C17}"/>
          </ac:spMkLst>
        </pc:spChg>
        <pc:spChg chg="add del">
          <ac:chgData name="Henrique Lopes Mendonça" userId="S::rm342827@fiap.com.br::3e7ef1ee-7b71-461d-83e6-d9228c34a635" providerId="AD" clId="Web-{287541DF-EB4A-43B2-92D0-D200E1DE2237}" dt="2021-11-27T19:13:55.746" v="813"/>
          <ac:spMkLst>
            <pc:docMk/>
            <pc:sldMk cId="2073152080" sldId="325"/>
            <ac:spMk id="78" creationId="{B6012C15-6611-46F4-B02F-95E280E9D86D}"/>
          </ac:spMkLst>
        </pc:spChg>
        <pc:spChg chg="add del">
          <ac:chgData name="Henrique Lopes Mendonça" userId="S::rm342827@fiap.com.br::3e7ef1ee-7b71-461d-83e6-d9228c34a635" providerId="AD" clId="Web-{287541DF-EB4A-43B2-92D0-D200E1DE2237}" dt="2021-11-27T19:14:05.247" v="817"/>
          <ac:spMkLst>
            <pc:docMk/>
            <pc:sldMk cId="2073152080" sldId="325"/>
            <ac:spMk id="79" creationId="{49B4E270-9453-4694-BB43-F28EA419A494}"/>
          </ac:spMkLst>
        </pc:spChg>
        <pc:spChg chg="add del">
          <ac:chgData name="Henrique Lopes Mendonça" userId="S::rm342827@fiap.com.br::3e7ef1ee-7b71-461d-83e6-d9228c34a635" providerId="AD" clId="Web-{287541DF-EB4A-43B2-92D0-D200E1DE2237}" dt="2021-11-27T19:14:02.575" v="816"/>
          <ac:spMkLst>
            <pc:docMk/>
            <pc:sldMk cId="2073152080" sldId="325"/>
            <ac:spMk id="80" creationId="{56F63250-8821-493C-A136-41BC77238DC5}"/>
          </ac:spMkLst>
        </pc:spChg>
        <pc:spChg chg="add mod">
          <ac:chgData name="Henrique Lopes Mendonça" userId="S::rm342827@fiap.com.br::3e7ef1ee-7b71-461d-83e6-d9228c34a635" providerId="AD" clId="Web-{287541DF-EB4A-43B2-92D0-D200E1DE2237}" dt="2021-11-27T19:23:17.730" v="900" actId="20577"/>
          <ac:spMkLst>
            <pc:docMk/>
            <pc:sldMk cId="2073152080" sldId="325"/>
            <ac:spMk id="85" creationId="{7492CF0A-4380-4870-A3E0-6A10ABC04940}"/>
          </ac:spMkLst>
        </pc:spChg>
        <pc:picChg chg="add mod">
          <ac:chgData name="Henrique Lopes Mendonça" userId="S::rm342827@fiap.com.br::3e7ef1ee-7b71-461d-83e6-d9228c34a635" providerId="AD" clId="Web-{287541DF-EB4A-43B2-92D0-D200E1DE2237}" dt="2021-11-27T19:03:32.839" v="562" actId="1076"/>
          <ac:picMkLst>
            <pc:docMk/>
            <pc:sldMk cId="2073152080" sldId="325"/>
            <ac:picMk id="8" creationId="{6D4F35F4-0D80-4C69-BB0E-8791C4264778}"/>
          </ac:picMkLst>
        </pc:picChg>
        <pc:picChg chg="del mod">
          <ac:chgData name="Henrique Lopes Mendonça" userId="S::rm342827@fiap.com.br::3e7ef1ee-7b71-461d-83e6-d9228c34a635" providerId="AD" clId="Web-{287541DF-EB4A-43B2-92D0-D200E1DE2237}" dt="2021-11-27T18:28:45.394" v="113"/>
          <ac:picMkLst>
            <pc:docMk/>
            <pc:sldMk cId="2073152080" sldId="325"/>
            <ac:picMk id="12" creationId="{51556DDA-5F3F-4602-8085-8E3D10CC614F}"/>
          </ac:picMkLst>
        </pc:picChg>
        <pc:picChg chg="del mod">
          <ac:chgData name="Henrique Lopes Mendonça" userId="S::rm342827@fiap.com.br::3e7ef1ee-7b71-461d-83e6-d9228c34a635" providerId="AD" clId="Web-{287541DF-EB4A-43B2-92D0-D200E1DE2237}" dt="2021-11-27T18:28:44.206" v="112"/>
          <ac:picMkLst>
            <pc:docMk/>
            <pc:sldMk cId="2073152080" sldId="325"/>
            <ac:picMk id="13" creationId="{92C17E8C-8F63-4768-9CD5-14A499728338}"/>
          </ac:picMkLst>
        </pc:picChg>
        <pc:picChg chg="del mod">
          <ac:chgData name="Henrique Lopes Mendonça" userId="S::rm342827@fiap.com.br::3e7ef1ee-7b71-461d-83e6-d9228c34a635" providerId="AD" clId="Web-{287541DF-EB4A-43B2-92D0-D200E1DE2237}" dt="2021-11-27T18:28:46.066" v="114"/>
          <ac:picMkLst>
            <pc:docMk/>
            <pc:sldMk cId="2073152080" sldId="325"/>
            <ac:picMk id="14" creationId="{FEC719C9-D17F-45E9-B936-3A811D3ADA9C}"/>
          </ac:picMkLst>
        </pc:picChg>
        <pc:picChg chg="del mod">
          <ac:chgData name="Henrique Lopes Mendonça" userId="S::rm342827@fiap.com.br::3e7ef1ee-7b71-461d-83e6-d9228c34a635" providerId="AD" clId="Web-{287541DF-EB4A-43B2-92D0-D200E1DE2237}" dt="2021-11-27T18:28:43.644" v="111"/>
          <ac:picMkLst>
            <pc:docMk/>
            <pc:sldMk cId="2073152080" sldId="325"/>
            <ac:picMk id="15" creationId="{2AD74C3F-B69C-4ED0-8351-8E47E4C9D446}"/>
          </ac:picMkLst>
        </pc:picChg>
        <pc:picChg chg="del mod">
          <ac:chgData name="Henrique Lopes Mendonça" userId="S::rm342827@fiap.com.br::3e7ef1ee-7b71-461d-83e6-d9228c34a635" providerId="AD" clId="Web-{287541DF-EB4A-43B2-92D0-D200E1DE2237}" dt="2021-11-27T19:08:57.567" v="687"/>
          <ac:picMkLst>
            <pc:docMk/>
            <pc:sldMk cId="2073152080" sldId="325"/>
            <ac:picMk id="16" creationId="{70BE5E06-2085-46E9-87B4-480D1B70B453}"/>
          </ac:picMkLst>
        </pc:picChg>
        <pc:picChg chg="del mod">
          <ac:chgData name="Henrique Lopes Mendonça" userId="S::rm342827@fiap.com.br::3e7ef1ee-7b71-461d-83e6-d9228c34a635" providerId="AD" clId="Web-{287541DF-EB4A-43B2-92D0-D200E1DE2237}" dt="2021-11-27T18:28:42.988" v="110"/>
          <ac:picMkLst>
            <pc:docMk/>
            <pc:sldMk cId="2073152080" sldId="325"/>
            <ac:picMk id="17" creationId="{5E89828B-2E76-460B-BE4E-F083B22FA36D}"/>
          </ac:picMkLst>
        </pc:picChg>
        <pc:picChg chg="del mod">
          <ac:chgData name="Henrique Lopes Mendonça" userId="S::rm342827@fiap.com.br::3e7ef1ee-7b71-461d-83e6-d9228c34a635" providerId="AD" clId="Web-{287541DF-EB4A-43B2-92D0-D200E1DE2237}" dt="2021-11-27T18:28:48.316" v="116"/>
          <ac:picMkLst>
            <pc:docMk/>
            <pc:sldMk cId="2073152080" sldId="325"/>
            <ac:picMk id="18" creationId="{7EADD779-FC49-4E8B-9B9C-49E1C786F06A}"/>
          </ac:picMkLst>
        </pc:picChg>
        <pc:picChg chg="add mod">
          <ac:chgData name="Henrique Lopes Mendonça" userId="S::rm342827@fiap.com.br::3e7ef1ee-7b71-461d-83e6-d9228c34a635" providerId="AD" clId="Web-{287541DF-EB4A-43B2-92D0-D200E1DE2237}" dt="2021-11-27T19:03:32.855" v="563" actId="1076"/>
          <ac:picMkLst>
            <pc:docMk/>
            <pc:sldMk cId="2073152080" sldId="325"/>
            <ac:picMk id="20" creationId="{A5676FC2-9619-4F1C-93CB-7E95CDAA92E6}"/>
          </ac:picMkLst>
        </pc:picChg>
        <pc:picChg chg="del mod">
          <ac:chgData name="Henrique Lopes Mendonça" userId="S::rm342827@fiap.com.br::3e7ef1ee-7b71-461d-83e6-d9228c34a635" providerId="AD" clId="Web-{287541DF-EB4A-43B2-92D0-D200E1DE2237}" dt="2021-11-27T18:40:34.553" v="305"/>
          <ac:picMkLst>
            <pc:docMk/>
            <pc:sldMk cId="2073152080" sldId="325"/>
            <ac:picMk id="21" creationId="{5BF508D0-179B-46FD-B3EA-528B1A85A751}"/>
          </ac:picMkLst>
        </pc:picChg>
        <pc:picChg chg="add mod">
          <ac:chgData name="Henrique Lopes Mendonça" userId="S::rm342827@fiap.com.br::3e7ef1ee-7b71-461d-83e6-d9228c34a635" providerId="AD" clId="Web-{287541DF-EB4A-43B2-92D0-D200E1DE2237}" dt="2021-11-27T19:03:32.871" v="564" actId="1076"/>
          <ac:picMkLst>
            <pc:docMk/>
            <pc:sldMk cId="2073152080" sldId="325"/>
            <ac:picMk id="22" creationId="{3FF98458-5881-4727-8FC4-74317D4EC73B}"/>
          </ac:picMkLst>
        </pc:picChg>
        <pc:picChg chg="del mod">
          <ac:chgData name="Henrique Lopes Mendonça" userId="S::rm342827@fiap.com.br::3e7ef1ee-7b71-461d-83e6-d9228c34a635" providerId="AD" clId="Web-{287541DF-EB4A-43B2-92D0-D200E1DE2237}" dt="2021-11-27T18:35:30.686" v="175"/>
          <ac:picMkLst>
            <pc:docMk/>
            <pc:sldMk cId="2073152080" sldId="325"/>
            <ac:picMk id="23" creationId="{4FB437E3-12B3-4C34-BD0E-414754BCF724}"/>
          </ac:picMkLst>
        </pc:picChg>
        <pc:picChg chg="del mod">
          <ac:chgData name="Henrique Lopes Mendonça" userId="S::rm342827@fiap.com.br::3e7ef1ee-7b71-461d-83e6-d9228c34a635" providerId="AD" clId="Web-{287541DF-EB4A-43B2-92D0-D200E1DE2237}" dt="2021-11-27T18:23:17.042" v="71"/>
          <ac:picMkLst>
            <pc:docMk/>
            <pc:sldMk cId="2073152080" sldId="325"/>
            <ac:picMk id="25" creationId="{2C5FA019-E2E9-4DFB-BFD9-1DB888F8B185}"/>
          </ac:picMkLst>
        </pc:picChg>
        <pc:picChg chg="add mod">
          <ac:chgData name="Henrique Lopes Mendonça" userId="S::rm342827@fiap.com.br::3e7ef1ee-7b71-461d-83e6-d9228c34a635" providerId="AD" clId="Web-{287541DF-EB4A-43B2-92D0-D200E1DE2237}" dt="2021-11-27T18:27:21.220" v="94" actId="14100"/>
          <ac:picMkLst>
            <pc:docMk/>
            <pc:sldMk cId="2073152080" sldId="325"/>
            <ac:picMk id="28" creationId="{C7DB5E0A-68B1-4CA0-B682-C1ADDDE9E275}"/>
          </ac:picMkLst>
        </pc:picChg>
        <pc:picChg chg="add mod">
          <ac:chgData name="Henrique Lopes Mendonça" userId="S::rm342827@fiap.com.br::3e7ef1ee-7b71-461d-83e6-d9228c34a635" providerId="AD" clId="Web-{287541DF-EB4A-43B2-92D0-D200E1DE2237}" dt="2021-11-27T18:41:24.133" v="311" actId="1076"/>
          <ac:picMkLst>
            <pc:docMk/>
            <pc:sldMk cId="2073152080" sldId="325"/>
            <ac:picMk id="29" creationId="{B83F0B42-C77F-4CDB-801E-F0CE58DCE87F}"/>
          </ac:picMkLst>
        </pc:picChg>
        <pc:picChg chg="add del mod">
          <ac:chgData name="Henrique Lopes Mendonça" userId="S::rm342827@fiap.com.br::3e7ef1ee-7b71-461d-83e6-d9228c34a635" providerId="AD" clId="Web-{287541DF-EB4A-43B2-92D0-D200E1DE2237}" dt="2021-11-27T18:36:09.421" v="180"/>
          <ac:picMkLst>
            <pc:docMk/>
            <pc:sldMk cId="2073152080" sldId="325"/>
            <ac:picMk id="31" creationId="{2F53A7AC-6DA2-4154-B592-77C95AEE3107}"/>
          </ac:picMkLst>
        </pc:picChg>
        <pc:picChg chg="add mod">
          <ac:chgData name="Henrique Lopes Mendonça" userId="S::rm342827@fiap.com.br::3e7ef1ee-7b71-461d-83e6-d9228c34a635" providerId="AD" clId="Web-{287541DF-EB4A-43B2-92D0-D200E1DE2237}" dt="2021-11-27T19:02:21.213" v="519" actId="1076"/>
          <ac:picMkLst>
            <pc:docMk/>
            <pc:sldMk cId="2073152080" sldId="325"/>
            <ac:picMk id="32" creationId="{670472FC-04E8-4DCD-8A10-37F0CAEBD78D}"/>
          </ac:picMkLst>
        </pc:picChg>
        <pc:picChg chg="add mod">
          <ac:chgData name="Henrique Lopes Mendonça" userId="S::rm342827@fiap.com.br::3e7ef1ee-7b71-461d-83e6-d9228c34a635" providerId="AD" clId="Web-{287541DF-EB4A-43B2-92D0-D200E1DE2237}" dt="2021-11-27T19:02:21.228" v="520" actId="1076"/>
          <ac:picMkLst>
            <pc:docMk/>
            <pc:sldMk cId="2073152080" sldId="325"/>
            <ac:picMk id="33" creationId="{3055BE5F-DE0C-4C80-BF3E-4A33AEA95EFE}"/>
          </ac:picMkLst>
        </pc:picChg>
        <pc:picChg chg="add del mod">
          <ac:chgData name="Henrique Lopes Mendonça" userId="S::rm342827@fiap.com.br::3e7ef1ee-7b71-461d-83e6-d9228c34a635" providerId="AD" clId="Web-{287541DF-EB4A-43B2-92D0-D200E1DE2237}" dt="2021-11-27T18:37:48.455" v="218"/>
          <ac:picMkLst>
            <pc:docMk/>
            <pc:sldMk cId="2073152080" sldId="325"/>
            <ac:picMk id="35" creationId="{6ED915E9-DD0D-4798-B019-E6766E6A8311}"/>
          </ac:picMkLst>
        </pc:picChg>
        <pc:picChg chg="add mod">
          <ac:chgData name="Henrique Lopes Mendonça" userId="S::rm342827@fiap.com.br::3e7ef1ee-7b71-461d-83e6-d9228c34a635" providerId="AD" clId="Web-{287541DF-EB4A-43B2-92D0-D200E1DE2237}" dt="2021-11-27T19:02:21.306" v="525" actId="1076"/>
          <ac:picMkLst>
            <pc:docMk/>
            <pc:sldMk cId="2073152080" sldId="325"/>
            <ac:picMk id="39" creationId="{95BE873C-2AC1-4293-B3E6-693556290E8F}"/>
          </ac:picMkLst>
        </pc:picChg>
        <pc:picChg chg="add mod">
          <ac:chgData name="Henrique Lopes Mendonça" userId="S::rm342827@fiap.com.br::3e7ef1ee-7b71-461d-83e6-d9228c34a635" providerId="AD" clId="Web-{287541DF-EB4A-43B2-92D0-D200E1DE2237}" dt="2021-11-27T19:03:32.886" v="565" actId="1076"/>
          <ac:picMkLst>
            <pc:docMk/>
            <pc:sldMk cId="2073152080" sldId="325"/>
            <ac:picMk id="48" creationId="{1F33375F-7F05-4499-983F-49EA9D33AEE7}"/>
          </ac:picMkLst>
        </pc:picChg>
        <pc:picChg chg="add del mod">
          <ac:chgData name="Henrique Lopes Mendonça" userId="S::rm342827@fiap.com.br::3e7ef1ee-7b71-461d-83e6-d9228c34a635" providerId="AD" clId="Web-{287541DF-EB4A-43B2-92D0-D200E1DE2237}" dt="2021-11-27T18:48:16.581" v="351"/>
          <ac:picMkLst>
            <pc:docMk/>
            <pc:sldMk cId="2073152080" sldId="325"/>
            <ac:picMk id="49" creationId="{E2073BCD-1A15-4C82-A4E8-059E2023D56D}"/>
          </ac:picMkLst>
        </pc:picChg>
        <pc:picChg chg="add mod">
          <ac:chgData name="Henrique Lopes Mendonça" userId="S::rm342827@fiap.com.br::3e7ef1ee-7b71-461d-83e6-d9228c34a635" providerId="AD" clId="Web-{287541DF-EB4A-43B2-92D0-D200E1DE2237}" dt="2021-11-27T19:03:32.902" v="566" actId="1076"/>
          <ac:picMkLst>
            <pc:docMk/>
            <pc:sldMk cId="2073152080" sldId="325"/>
            <ac:picMk id="50" creationId="{93936407-B99B-4A11-995E-A48B35DB7160}"/>
          </ac:picMkLst>
        </pc:picChg>
        <pc:picChg chg="add del mod">
          <ac:chgData name="Henrique Lopes Mendonça" userId="S::rm342827@fiap.com.br::3e7ef1ee-7b71-461d-83e6-d9228c34a635" providerId="AD" clId="Web-{287541DF-EB4A-43B2-92D0-D200E1DE2237}" dt="2021-11-27T18:59:48.724" v="492"/>
          <ac:picMkLst>
            <pc:docMk/>
            <pc:sldMk cId="2073152080" sldId="325"/>
            <ac:picMk id="59" creationId="{955400FD-C594-4678-BB61-2CDD08E8E292}"/>
          </ac:picMkLst>
        </pc:picChg>
        <pc:picChg chg="add mod">
          <ac:chgData name="Henrique Lopes Mendonça" userId="S::rm342827@fiap.com.br::3e7ef1ee-7b71-461d-83e6-d9228c34a635" providerId="AD" clId="Web-{287541DF-EB4A-43B2-92D0-D200E1DE2237}" dt="2021-11-27T19:04:20.731" v="580" actId="1076"/>
          <ac:picMkLst>
            <pc:docMk/>
            <pc:sldMk cId="2073152080" sldId="325"/>
            <ac:picMk id="60" creationId="{BAF4B24F-0791-4248-9B1F-9E70ECD5BA1F}"/>
          </ac:picMkLst>
        </pc:picChg>
        <pc:picChg chg="add mod">
          <ac:chgData name="Henrique Lopes Mendonça" userId="S::rm342827@fiap.com.br::3e7ef1ee-7b71-461d-83e6-d9228c34a635" providerId="AD" clId="Web-{287541DF-EB4A-43B2-92D0-D200E1DE2237}" dt="2021-11-27T19:08:24.550" v="667" actId="1076"/>
          <ac:picMkLst>
            <pc:docMk/>
            <pc:sldMk cId="2073152080" sldId="325"/>
            <ac:picMk id="68" creationId="{99A3424B-2700-43D6-9563-0EC9F740E25F}"/>
          </ac:picMkLst>
        </pc:picChg>
        <pc:picChg chg="add mod">
          <ac:chgData name="Henrique Lopes Mendonça" userId="S::rm342827@fiap.com.br::3e7ef1ee-7b71-461d-83e6-d9228c34a635" providerId="AD" clId="Web-{287541DF-EB4A-43B2-92D0-D200E1DE2237}" dt="2021-11-27T19:11:42.665" v="715" actId="1076"/>
          <ac:picMkLst>
            <pc:docMk/>
            <pc:sldMk cId="2073152080" sldId="325"/>
            <ac:picMk id="71" creationId="{789968F2-1A43-44F4-8F5C-A66F334ED4EB}"/>
          </ac:picMkLst>
        </pc:picChg>
        <pc:picChg chg="add mod">
          <ac:chgData name="Henrique Lopes Mendonça" userId="S::rm342827@fiap.com.br::3e7ef1ee-7b71-461d-83e6-d9228c34a635" providerId="AD" clId="Web-{287541DF-EB4A-43B2-92D0-D200E1DE2237}" dt="2021-11-27T19:11:50.212" v="717" actId="1076"/>
          <ac:picMkLst>
            <pc:docMk/>
            <pc:sldMk cId="2073152080" sldId="325"/>
            <ac:picMk id="73" creationId="{5AE41215-1975-4434-B573-6B32BEC71903}"/>
          </ac:picMkLst>
        </pc:picChg>
        <pc:picChg chg="add mod">
          <ac:chgData name="Henrique Lopes Mendonça" userId="S::rm342827@fiap.com.br::3e7ef1ee-7b71-461d-83e6-d9228c34a635" providerId="AD" clId="Web-{287541DF-EB4A-43B2-92D0-D200E1DE2237}" dt="2021-11-27T19:16:45.470" v="856" actId="1076"/>
          <ac:picMkLst>
            <pc:docMk/>
            <pc:sldMk cId="2073152080" sldId="325"/>
            <ac:picMk id="83" creationId="{770069AF-D75D-4EFE-8976-D983772515D0}"/>
          </ac:picMkLst>
        </pc:picChg>
        <pc:picChg chg="add mod">
          <ac:chgData name="Henrique Lopes Mendonça" userId="S::rm342827@fiap.com.br::3e7ef1ee-7b71-461d-83e6-d9228c34a635" providerId="AD" clId="Web-{287541DF-EB4A-43B2-92D0-D200E1DE2237}" dt="2021-11-27T19:23:21.324" v="901" actId="1076"/>
          <ac:picMkLst>
            <pc:docMk/>
            <pc:sldMk cId="2073152080" sldId="325"/>
            <ac:picMk id="84" creationId="{33F49A72-02D4-4B74-8C5F-87CC1A0D3162}"/>
          </ac:picMkLst>
        </pc:picChg>
        <pc:cxnChg chg="add mod">
          <ac:chgData name="Henrique Lopes Mendonça" userId="S::rm342827@fiap.com.br::3e7ef1ee-7b71-461d-83e6-d9228c34a635" providerId="AD" clId="Web-{287541DF-EB4A-43B2-92D0-D200E1DE2237}" dt="2021-11-27T18:56:53.954" v="466"/>
          <ac:cxnSpMkLst>
            <pc:docMk/>
            <pc:sldMk cId="2073152080" sldId="325"/>
            <ac:cxnSpMk id="41" creationId="{43E42A9E-4095-460F-9FD8-A3D241CF2288}"/>
          </ac:cxnSpMkLst>
        </pc:cxnChg>
        <pc:cxnChg chg="add del mod">
          <ac:chgData name="Henrique Lopes Mendonça" userId="S::rm342827@fiap.com.br::3e7ef1ee-7b71-461d-83e6-d9228c34a635" providerId="AD" clId="Web-{287541DF-EB4A-43B2-92D0-D200E1DE2237}" dt="2021-11-27T19:04:27.263" v="583"/>
          <ac:cxnSpMkLst>
            <pc:docMk/>
            <pc:sldMk cId="2073152080" sldId="325"/>
            <ac:cxnSpMk id="42" creationId="{B68B9CA3-1A43-4642-BACA-4E8C2D94E1FB}"/>
          </ac:cxnSpMkLst>
        </pc:cxnChg>
        <pc:cxnChg chg="add del mod">
          <ac:chgData name="Henrique Lopes Mendonça" userId="S::rm342827@fiap.com.br::3e7ef1ee-7b71-461d-83e6-d9228c34a635" providerId="AD" clId="Web-{287541DF-EB4A-43B2-92D0-D200E1DE2237}" dt="2021-11-27T18:42:05.087" v="323"/>
          <ac:cxnSpMkLst>
            <pc:docMk/>
            <pc:sldMk cId="2073152080" sldId="325"/>
            <ac:cxnSpMk id="43" creationId="{A5CB828C-2766-464B-BB4C-D4B05B9FF16A}"/>
          </ac:cxnSpMkLst>
        </pc:cxnChg>
        <pc:cxnChg chg="add del mod">
          <ac:chgData name="Henrique Lopes Mendonça" userId="S::rm342827@fiap.com.br::3e7ef1ee-7b71-461d-83e6-d9228c34a635" providerId="AD" clId="Web-{287541DF-EB4A-43B2-92D0-D200E1DE2237}" dt="2021-11-27T18:42:26.853" v="332"/>
          <ac:cxnSpMkLst>
            <pc:docMk/>
            <pc:sldMk cId="2073152080" sldId="325"/>
            <ac:cxnSpMk id="44" creationId="{CC9E5E97-219C-4C01-8687-C10BB543186A}"/>
          </ac:cxnSpMkLst>
        </pc:cxnChg>
        <pc:cxnChg chg="add del mod">
          <ac:chgData name="Henrique Lopes Mendonça" userId="S::rm342827@fiap.com.br::3e7ef1ee-7b71-461d-83e6-d9228c34a635" providerId="AD" clId="Web-{287541DF-EB4A-43B2-92D0-D200E1DE2237}" dt="2021-11-27T18:43:39.074" v="340"/>
          <ac:cxnSpMkLst>
            <pc:docMk/>
            <pc:sldMk cId="2073152080" sldId="325"/>
            <ac:cxnSpMk id="45" creationId="{F71F2AC9-268F-495A-B6AE-FED403D3DFC0}"/>
          </ac:cxnSpMkLst>
        </pc:cxnChg>
        <pc:cxnChg chg="add mod">
          <ac:chgData name="Henrique Lopes Mendonça" userId="S::rm342827@fiap.com.br::3e7ef1ee-7b71-461d-83e6-d9228c34a635" providerId="AD" clId="Web-{287541DF-EB4A-43B2-92D0-D200E1DE2237}" dt="2021-11-27T19:02:21.338" v="527" actId="1076"/>
          <ac:cxnSpMkLst>
            <pc:docMk/>
            <pc:sldMk cId="2073152080" sldId="325"/>
            <ac:cxnSpMk id="46" creationId="{7F78CA49-3DE0-4D9A-978E-5FCA788BD875}"/>
          </ac:cxnSpMkLst>
        </pc:cxnChg>
        <pc:cxnChg chg="add mod">
          <ac:chgData name="Henrique Lopes Mendonça" userId="S::rm342827@fiap.com.br::3e7ef1ee-7b71-461d-83e6-d9228c34a635" providerId="AD" clId="Web-{287541DF-EB4A-43B2-92D0-D200E1DE2237}" dt="2021-11-27T19:03:52.559" v="574" actId="1076"/>
          <ac:cxnSpMkLst>
            <pc:docMk/>
            <pc:sldMk cId="2073152080" sldId="325"/>
            <ac:cxnSpMk id="47" creationId="{1D825479-79ED-40D3-96CF-047605BA0A6E}"/>
          </ac:cxnSpMkLst>
        </pc:cxnChg>
        <pc:cxnChg chg="add mod">
          <ac:chgData name="Henrique Lopes Mendonça" userId="S::rm342827@fiap.com.br::3e7ef1ee-7b71-461d-83e6-d9228c34a635" providerId="AD" clId="Web-{287541DF-EB4A-43B2-92D0-D200E1DE2237}" dt="2021-11-27T19:03:37.590" v="572" actId="1076"/>
          <ac:cxnSpMkLst>
            <pc:docMk/>
            <pc:sldMk cId="2073152080" sldId="325"/>
            <ac:cxnSpMk id="55" creationId="{348F57F0-EBE9-44CA-817D-B8F35908BDFD}"/>
          </ac:cxnSpMkLst>
        </pc:cxnChg>
        <pc:cxnChg chg="add del mod">
          <ac:chgData name="Henrique Lopes Mendonça" userId="S::rm342827@fiap.com.br::3e7ef1ee-7b71-461d-83e6-d9228c34a635" providerId="AD" clId="Web-{287541DF-EB4A-43B2-92D0-D200E1DE2237}" dt="2021-11-27T18:57:08.142" v="472"/>
          <ac:cxnSpMkLst>
            <pc:docMk/>
            <pc:sldMk cId="2073152080" sldId="325"/>
            <ac:cxnSpMk id="56" creationId="{FB4643E0-70B0-42A9-8FBC-2D029454A200}"/>
          </ac:cxnSpMkLst>
        </pc:cxnChg>
        <pc:cxnChg chg="add del mod">
          <ac:chgData name="Henrique Lopes Mendonça" userId="S::rm342827@fiap.com.br::3e7ef1ee-7b71-461d-83e6-d9228c34a635" providerId="AD" clId="Web-{287541DF-EB4A-43B2-92D0-D200E1DE2237}" dt="2021-11-27T19:04:16.794" v="579"/>
          <ac:cxnSpMkLst>
            <pc:docMk/>
            <pc:sldMk cId="2073152080" sldId="325"/>
            <ac:cxnSpMk id="62" creationId="{E6938DA3-7987-4CCB-8D57-A778A207DD2D}"/>
          </ac:cxnSpMkLst>
        </pc:cxnChg>
        <pc:cxnChg chg="add mod">
          <ac:chgData name="Henrique Lopes Mendonça" userId="S::rm342827@fiap.com.br::3e7ef1ee-7b71-461d-83e6-d9228c34a635" providerId="AD" clId="Web-{287541DF-EB4A-43B2-92D0-D200E1DE2237}" dt="2021-11-27T19:04:41.560" v="587" actId="1076"/>
          <ac:cxnSpMkLst>
            <pc:docMk/>
            <pc:sldMk cId="2073152080" sldId="325"/>
            <ac:cxnSpMk id="63" creationId="{CCB0F916-AE3E-4187-87C8-8EC1DD19FEF9}"/>
          </ac:cxnSpMkLst>
        </pc:cxnChg>
        <pc:cxnChg chg="add mod">
          <ac:chgData name="Henrique Lopes Mendonça" userId="S::rm342827@fiap.com.br::3e7ef1ee-7b71-461d-83e6-d9228c34a635" providerId="AD" clId="Web-{287541DF-EB4A-43B2-92D0-D200E1DE2237}" dt="2021-11-27T19:04:59.232" v="590" actId="1076"/>
          <ac:cxnSpMkLst>
            <pc:docMk/>
            <pc:sldMk cId="2073152080" sldId="325"/>
            <ac:cxnSpMk id="64" creationId="{6E954E1C-9A69-475F-B131-CF91DC220F40}"/>
          </ac:cxnSpMkLst>
        </pc:cxnChg>
        <pc:cxnChg chg="add mod">
          <ac:chgData name="Henrique Lopes Mendonça" userId="S::rm342827@fiap.com.br::3e7ef1ee-7b71-461d-83e6-d9228c34a635" providerId="AD" clId="Web-{287541DF-EB4A-43B2-92D0-D200E1DE2237}" dt="2021-11-27T19:13:05.151" v="802" actId="14100"/>
          <ac:cxnSpMkLst>
            <pc:docMk/>
            <pc:sldMk cId="2073152080" sldId="325"/>
            <ac:cxnSpMk id="70" creationId="{A4F754B2-CD97-4B1C-9F56-1DF9E4D01560}"/>
          </ac:cxnSpMkLst>
        </pc:cxnChg>
        <pc:cxnChg chg="add del mod">
          <ac:chgData name="Henrique Lopes Mendonça" userId="S::rm342827@fiap.com.br::3e7ef1ee-7b71-461d-83e6-d9228c34a635" providerId="AD" clId="Web-{287541DF-EB4A-43B2-92D0-D200E1DE2237}" dt="2021-11-27T19:15:42.890" v="849"/>
          <ac:cxnSpMkLst>
            <pc:docMk/>
            <pc:sldMk cId="2073152080" sldId="325"/>
            <ac:cxnSpMk id="75" creationId="{842228AC-FEF8-4936-B79F-ADC9C63279AE}"/>
          </ac:cxnSpMkLst>
        </pc:cxnChg>
        <pc:cxnChg chg="add mod">
          <ac:chgData name="Henrique Lopes Mendonça" userId="S::rm342827@fiap.com.br::3e7ef1ee-7b71-461d-83e6-d9228c34a635" providerId="AD" clId="Web-{287541DF-EB4A-43B2-92D0-D200E1DE2237}" dt="2021-11-27T19:14:36.388" v="822" actId="1076"/>
          <ac:cxnSpMkLst>
            <pc:docMk/>
            <pc:sldMk cId="2073152080" sldId="325"/>
            <ac:cxnSpMk id="81" creationId="{F7B40F5C-5DD2-4180-BDE3-BEB425C46BBB}"/>
          </ac:cxnSpMkLst>
        </pc:cxnChg>
        <pc:cxnChg chg="add mod">
          <ac:chgData name="Henrique Lopes Mendonça" userId="S::rm342827@fiap.com.br::3e7ef1ee-7b71-461d-83e6-d9228c34a635" providerId="AD" clId="Web-{287541DF-EB4A-43B2-92D0-D200E1DE2237}" dt="2021-11-27T19:14:39.873" v="824" actId="1076"/>
          <ac:cxnSpMkLst>
            <pc:docMk/>
            <pc:sldMk cId="2073152080" sldId="325"/>
            <ac:cxnSpMk id="82" creationId="{0843A9E9-C5BD-46F8-AED0-084623F56EF8}"/>
          </ac:cxnSpMkLst>
        </pc:cxnChg>
        <pc:cxnChg chg="add mod">
          <ac:chgData name="Henrique Lopes Mendonça" userId="S::rm342827@fiap.com.br::3e7ef1ee-7b71-461d-83e6-d9228c34a635" providerId="AD" clId="Web-{287541DF-EB4A-43B2-92D0-D200E1DE2237}" dt="2021-11-27T19:23:38.527" v="906" actId="14100"/>
          <ac:cxnSpMkLst>
            <pc:docMk/>
            <pc:sldMk cId="2073152080" sldId="325"/>
            <ac:cxnSpMk id="86" creationId="{5FA40628-305F-4B51-A4AE-AB07C439456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5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34"/>
            <a:ext cx="7889358" cy="858044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2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169"/>
            <a:ext cx="2057400" cy="4392708"/>
          </a:xfrm>
          <a:prstGeom prst="rect">
            <a:avLst/>
          </a:prstGeo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169"/>
            <a:ext cx="6019800" cy="4392708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3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34"/>
            <a:ext cx="7889358" cy="858044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3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1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34"/>
            <a:ext cx="7889358" cy="858044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262"/>
            <a:ext cx="4038600" cy="3397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1262"/>
            <a:ext cx="4038600" cy="3397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9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34"/>
            <a:ext cx="7889358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2401"/>
            <a:ext cx="4041775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2667"/>
            <a:ext cx="4041775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1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34"/>
            <a:ext cx="7889358" cy="858044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0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4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981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7326"/>
            <a:ext cx="3008313" cy="35215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3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5"/>
            <a:ext cx="5486400" cy="604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8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E9205-9656-6046-8C3D-28FDB8803E6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49B36-4058-3742-A64C-523393E04A2E}" type="slidenum">
              <a:rPr lang="en-US" smtClean="0"/>
              <a:t>‹nº›</a:t>
            </a:fld>
            <a:endParaRPr lang="en-US"/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xmlns="" id="{2287E5D5-86AA-BA41-AD5B-C512E4ADA64F}"/>
              </a:ext>
            </a:extLst>
          </p:cNvPr>
          <p:cNvGrpSpPr/>
          <p:nvPr userDrawn="1"/>
        </p:nvGrpSpPr>
        <p:grpSpPr>
          <a:xfrm>
            <a:off x="8083482" y="167634"/>
            <a:ext cx="884670" cy="138982"/>
            <a:chOff x="7919542" y="328894"/>
            <a:chExt cx="957000" cy="150345"/>
          </a:xfrm>
        </p:grpSpPr>
        <p:pic>
          <p:nvPicPr>
            <p:cNvPr id="13" name="Imagem 1">
              <a:extLst>
                <a:ext uri="{FF2B5EF4-FFF2-40B4-BE49-F238E27FC236}">
                  <a16:creationId xmlns:a16="http://schemas.microsoft.com/office/drawing/2014/main" xmlns="" id="{88405014-CFAE-AA46-826B-C6318AB3B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542" y="345210"/>
              <a:ext cx="498247" cy="134029"/>
            </a:xfrm>
            <a:prstGeom prst="rect">
              <a:avLst/>
            </a:prstGeom>
          </p:spPr>
        </p:pic>
        <p:pic>
          <p:nvPicPr>
            <p:cNvPr id="14" name="Picture 10" descr="mba.png">
              <a:extLst>
                <a:ext uri="{FF2B5EF4-FFF2-40B4-BE49-F238E27FC236}">
                  <a16:creationId xmlns:a16="http://schemas.microsoft.com/office/drawing/2014/main" xmlns="" id="{45D96DEE-F149-EB4A-95B1-85F69FCBE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8622" y="328894"/>
              <a:ext cx="357920" cy="145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761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68" y="-4763"/>
            <a:ext cx="9160936" cy="5153026"/>
          </a:xfrm>
          <a:prstGeom prst="rect">
            <a:avLst/>
          </a:prstGeom>
        </p:spPr>
      </p:pic>
      <p:pic>
        <p:nvPicPr>
          <p:cNvPr id="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454" y="1018281"/>
            <a:ext cx="1809092" cy="486646"/>
          </a:xfrm>
          <a:prstGeom prst="rect">
            <a:avLst/>
          </a:prstGeom>
        </p:spPr>
      </p:pic>
      <p:pic>
        <p:nvPicPr>
          <p:cNvPr id="2" name="Picture 1" descr="fiap_elemento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81" y="44678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5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161597" y="2753146"/>
            <a:ext cx="444501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80" y="4390224"/>
            <a:ext cx="129265" cy="495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4333" y="1079848"/>
            <a:ext cx="785343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500" dirty="0" smtClean="0">
                <a:solidFill>
                  <a:srgbClr val="626E73"/>
                </a:solidFill>
                <a:latin typeface="Gotham HTF Bold"/>
                <a:cs typeface="Gotham HTF Bold"/>
              </a:rPr>
              <a:t>Proposta de solução para concorência</a:t>
            </a:r>
            <a:br>
              <a:rPr lang="pt-BR" sz="3500" dirty="0" smtClean="0">
                <a:solidFill>
                  <a:srgbClr val="626E73"/>
                </a:solidFill>
                <a:latin typeface="Gotham HTF Bold"/>
                <a:cs typeface="Gotham HTF Bold"/>
              </a:rPr>
            </a:br>
            <a:r>
              <a:rPr lang="pt-BR" sz="3500" dirty="0" smtClean="0">
                <a:solidFill>
                  <a:srgbClr val="626E73"/>
                </a:solidFill>
                <a:latin typeface="Gotham HTF Bold"/>
                <a:cs typeface="Gotham HTF Bold"/>
              </a:rPr>
              <a:t>entre portal de notícias e editor</a:t>
            </a:r>
            <a:endParaRPr lang="pt-BR" sz="3500" dirty="0">
              <a:solidFill>
                <a:srgbClr val="626E73"/>
              </a:solidFill>
              <a:latin typeface="Gotham HTF Bold"/>
              <a:cs typeface="Gotham HTF 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339338E-D4C8-44C2-B895-0143E5BCF1B9}"/>
              </a:ext>
            </a:extLst>
          </p:cNvPr>
          <p:cNvSpPr txBox="1"/>
          <p:nvPr/>
        </p:nvSpPr>
        <p:spPr>
          <a:xfrm>
            <a:off x="5630779" y="3783932"/>
            <a:ext cx="33447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b="0" i="0" cap="all" dirty="0" smtClean="0">
                <a:solidFill>
                  <a:srgbClr val="666666"/>
                </a:solidFill>
                <a:effectLst/>
                <a:latin typeface="Gotham HTF Bold"/>
              </a:rPr>
              <a:t>343266</a:t>
            </a:r>
            <a:r>
              <a:rPr lang="pt-BR" sz="1100" b="0" i="0" cap="all" dirty="0">
                <a:solidFill>
                  <a:srgbClr val="666666"/>
                </a:solidFill>
                <a:effectLst/>
                <a:latin typeface="Gotham HTF Book"/>
              </a:rPr>
              <a:t> - EDENILSON BILA DOS SANTOS</a:t>
            </a:r>
            <a:br>
              <a:rPr lang="pt-BR" sz="1100" b="0" i="0" cap="all" dirty="0">
                <a:solidFill>
                  <a:srgbClr val="666666"/>
                </a:solidFill>
                <a:effectLst/>
                <a:latin typeface="Gotham HTF Book"/>
              </a:rPr>
            </a:br>
            <a:endParaRPr lang="pt-BR" sz="1100" b="0" i="0" cap="all" dirty="0">
              <a:solidFill>
                <a:srgbClr val="666666"/>
              </a:solidFill>
              <a:effectLst/>
              <a:latin typeface="Gotham HTF Book"/>
            </a:endParaRPr>
          </a:p>
          <a:p>
            <a:pPr algn="r"/>
            <a:r>
              <a:rPr lang="pt-BR" sz="1100" b="0" i="0" cap="all" dirty="0">
                <a:solidFill>
                  <a:srgbClr val="666666"/>
                </a:solidFill>
                <a:effectLst/>
                <a:latin typeface="Gotham HTF Book"/>
              </a:rPr>
              <a:t> </a:t>
            </a:r>
            <a:r>
              <a:rPr lang="pt-BR" sz="1100" b="0" i="0" cap="all" dirty="0">
                <a:solidFill>
                  <a:srgbClr val="666666"/>
                </a:solidFill>
                <a:effectLst/>
                <a:latin typeface="Gotham HTF Bold"/>
              </a:rPr>
              <a:t>343895</a:t>
            </a:r>
            <a:r>
              <a:rPr lang="pt-BR" sz="1100" b="0" i="0" cap="all" dirty="0">
                <a:solidFill>
                  <a:srgbClr val="666666"/>
                </a:solidFill>
                <a:effectLst/>
                <a:latin typeface="Gotham HTF Book"/>
              </a:rPr>
              <a:t> - MARCIO ROBERTO RELA</a:t>
            </a:r>
            <a:br>
              <a:rPr lang="pt-BR" sz="1100" b="0" i="0" cap="all" dirty="0">
                <a:solidFill>
                  <a:srgbClr val="666666"/>
                </a:solidFill>
                <a:effectLst/>
                <a:latin typeface="Gotham HTF Book"/>
              </a:rPr>
            </a:br>
            <a:endParaRPr lang="pt-BR" sz="1100" b="0" i="0" cap="all" dirty="0">
              <a:solidFill>
                <a:srgbClr val="666666"/>
              </a:solidFill>
              <a:effectLst/>
              <a:latin typeface="Gotham HTF Book"/>
            </a:endParaRPr>
          </a:p>
          <a:p>
            <a:pPr algn="r"/>
            <a:r>
              <a:rPr lang="pt-BR" sz="800" cap="all" dirty="0">
                <a:solidFill>
                  <a:srgbClr val="666666"/>
                </a:solidFill>
                <a:latin typeface="Gotham HTF Book"/>
              </a:rPr>
              <a:t> 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209325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80" y="4390227"/>
            <a:ext cx="129265" cy="495975"/>
          </a:xfrm>
          <a:prstGeom prst="rect">
            <a:avLst/>
          </a:prstGeom>
        </p:spPr>
      </p:pic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xmlns="" id="{E1800179-EFF6-3044-82C3-39287D555E5A}"/>
              </a:ext>
            </a:extLst>
          </p:cNvPr>
          <p:cNvSpPr txBox="1">
            <a:spLocks/>
          </p:cNvSpPr>
          <p:nvPr/>
        </p:nvSpPr>
        <p:spPr>
          <a:xfrm>
            <a:off x="354330" y="950494"/>
            <a:ext cx="7312561" cy="3994485"/>
          </a:xfrm>
          <a:prstGeom prst="rect">
            <a:avLst/>
          </a:prstGeom>
        </p:spPr>
        <p:txBody>
          <a:bodyPr wrap="none" numCol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cenário de olimpiadas existem uma constante demanda de informações, por ocorrer</a:t>
            </a:r>
          </a:p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iversos jogos simultâneos de variadas categorias e modalidades.</a:t>
            </a:r>
          </a:p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Neste cenário foi levantado os seguintes números:</a:t>
            </a:r>
          </a:p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Público (Portal de Noticias):</a:t>
            </a:r>
          </a:p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30 Dias de uso intenso</a:t>
            </a:r>
            <a:b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- 20M de visitantes no site</a:t>
            </a:r>
          </a:p>
          <a:p>
            <a:pPr algn="just">
              <a:spcBef>
                <a:spcPts val="0"/>
              </a:spcBef>
              <a:buClr>
                <a:schemeClr val="tx1"/>
              </a:buClr>
              <a:buFontTx/>
              <a:buChar char="-"/>
            </a:pP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Picos de acesso de 100.000/seg</a:t>
            </a:r>
          </a:p>
          <a:p>
            <a:pPr algn="just">
              <a:spcBef>
                <a:spcPts val="0"/>
              </a:spcBef>
              <a:buClr>
                <a:schemeClr val="tx1"/>
              </a:buClr>
              <a:buFontTx/>
              <a:buChar char="-"/>
            </a:pP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-60% de acessos são da pagina principal</a:t>
            </a:r>
          </a:p>
          <a:p>
            <a:pPr algn="just">
              <a:spcBef>
                <a:spcPts val="0"/>
              </a:spcBef>
              <a:buClr>
                <a:schemeClr val="tx1"/>
              </a:buClr>
              <a:buFontTx/>
              <a:buChar char="-"/>
            </a:pP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10.000 buscas no site/dia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Edição (Editores do Blog)</a:t>
            </a:r>
          </a:p>
          <a:p>
            <a:pPr algn="just">
              <a:spcBef>
                <a:spcPts val="0"/>
              </a:spcBef>
              <a:buClr>
                <a:schemeClr val="tx1"/>
              </a:buClr>
              <a:buFontTx/>
              <a:buChar char="-"/>
            </a:pP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500 Editores de conteúdo</a:t>
            </a:r>
          </a:p>
          <a:p>
            <a:pPr algn="just">
              <a:spcBef>
                <a:spcPts val="0"/>
              </a:spcBef>
              <a:buClr>
                <a:schemeClr val="tx1"/>
              </a:buClr>
              <a:buFontTx/>
              <a:buChar char="-"/>
            </a:pP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2000 artigos publicados/dia</a:t>
            </a:r>
          </a:p>
          <a:p>
            <a:pPr algn="just">
              <a:spcBef>
                <a:spcPts val="0"/>
              </a:spcBef>
              <a:buClr>
                <a:schemeClr val="tx1"/>
              </a:buClr>
              <a:buFontTx/>
              <a:buChar char="-"/>
            </a:pP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100.000 fotos publicadas/dia</a:t>
            </a:r>
          </a:p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endParaRPr lang="pt-B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 N servidores consumindo um único banco de dados que serve de leitura e 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gravação</a:t>
            </a:r>
          </a:p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pode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ocasionar muitos locks nos dados e com isso ocasionar diversos 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problemas</a:t>
            </a:r>
          </a:p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 performance e timeouts.</a:t>
            </a:r>
          </a:p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849ECDC-7E05-E746-AAC1-53565C2203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7264" y="141611"/>
            <a:ext cx="6598648" cy="43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67833" tIns="33241" rIns="67833" bIns="33241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Square721 BT" panose="020B0504020202060204" pitchFamily="34" charset="0"/>
              <a:buNone/>
              <a:defRPr/>
            </a:pPr>
            <a:r>
              <a:rPr lang="pt-BR" altLang="pt-BR" sz="2400" b="1" dirty="0" smtClean="0">
                <a:solidFill>
                  <a:srgbClr val="626E73"/>
                </a:solidFill>
                <a:latin typeface="Gotham HTF Bold"/>
                <a:ea typeface="+mn-ea"/>
              </a:rPr>
              <a:t>Problema</a:t>
            </a:r>
            <a:endParaRPr lang="pt-BR" altLang="pt-BR" sz="2400" b="1" dirty="0">
              <a:solidFill>
                <a:srgbClr val="626E73"/>
              </a:solidFill>
              <a:latin typeface="Gotham HTF Bold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704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80" y="4390227"/>
            <a:ext cx="129265" cy="495975"/>
          </a:xfrm>
          <a:prstGeom prst="rect">
            <a:avLst/>
          </a:prstGeom>
        </p:spPr>
      </p:pic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xmlns="" id="{E1800179-EFF6-3044-82C3-39287D555E5A}"/>
              </a:ext>
            </a:extLst>
          </p:cNvPr>
          <p:cNvSpPr txBox="1">
            <a:spLocks/>
          </p:cNvSpPr>
          <p:nvPr/>
        </p:nvSpPr>
        <p:spPr>
          <a:xfrm>
            <a:off x="354330" y="950494"/>
            <a:ext cx="8452786" cy="3994485"/>
          </a:xfrm>
          <a:prstGeom prst="rect">
            <a:avLst/>
          </a:prstGeom>
        </p:spPr>
        <p:txBody>
          <a:bodyPr wrap="none" numCol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 suportar os picos e as demandas do Portal durante o periodo de 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olimpiadas foi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proposto a </a:t>
            </a:r>
            <a:endParaRPr lang="pt-B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implementação do padrão:</a:t>
            </a:r>
            <a:b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CQRS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(Command Query Responsibility Segregation) ou </a:t>
            </a:r>
            <a:endParaRPr lang="pt-B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Segregação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 Responsabilidade de Comando e 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Consulta</a:t>
            </a:r>
            <a:b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pt-B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 que é CQRS?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CQRS é um padrão(pattern) cujo sua função seria separar as operações de gravação e leitura</a:t>
            </a:r>
          </a:p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 um banco de dados</a:t>
            </a:r>
          </a:p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ideia básica é segregar as responsabilidades da aplicação em:</a:t>
            </a:r>
          </a:p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Command – Operações que modificam o estado dos dados na aplicação.</a:t>
            </a:r>
          </a:p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Query – Operações que recuperam informações dos dados na aplicação.</a:t>
            </a:r>
            <a:endParaRPr lang="pt-B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endParaRPr lang="pt-B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849ECDC-7E05-E746-AAC1-53565C2203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7264" y="141611"/>
            <a:ext cx="6598648" cy="43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67833" tIns="33241" rIns="67833" bIns="33241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Square721 BT" panose="020B0504020202060204" pitchFamily="34" charset="0"/>
              <a:buNone/>
              <a:defRPr/>
            </a:pPr>
            <a:r>
              <a:rPr lang="pt-BR" altLang="pt-BR" sz="2400" b="1" dirty="0" smtClean="0">
                <a:solidFill>
                  <a:srgbClr val="626E73"/>
                </a:solidFill>
                <a:latin typeface="Gotham HTF Bold"/>
                <a:ea typeface="+mn-ea"/>
              </a:rPr>
              <a:t>Proposta de Arquitetura</a:t>
            </a:r>
            <a:endParaRPr lang="pt-BR" altLang="pt-BR" sz="2400" b="1" dirty="0">
              <a:solidFill>
                <a:srgbClr val="626E73"/>
              </a:solidFill>
              <a:latin typeface="Gotham HTF Bold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023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80" y="4390227"/>
            <a:ext cx="129265" cy="495975"/>
          </a:xfrm>
          <a:prstGeom prst="rect">
            <a:avLst/>
          </a:prstGeom>
        </p:spPr>
      </p:pic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xmlns="" id="{E1800179-EFF6-3044-82C3-39287D555E5A}"/>
              </a:ext>
            </a:extLst>
          </p:cNvPr>
          <p:cNvSpPr txBox="1">
            <a:spLocks/>
          </p:cNvSpPr>
          <p:nvPr/>
        </p:nvSpPr>
        <p:spPr>
          <a:xfrm>
            <a:off x="354330" y="950494"/>
            <a:ext cx="8452786" cy="3994485"/>
          </a:xfrm>
          <a:prstGeom prst="rect">
            <a:avLst/>
          </a:prstGeom>
        </p:spPr>
        <p:txBody>
          <a:bodyPr wrap="none" numCol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endParaRPr lang="pt-B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849ECDC-7E05-E746-AAC1-53565C2203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7264" y="141611"/>
            <a:ext cx="6598648" cy="43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67833" tIns="33241" rIns="67833" bIns="33241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Square721 BT" panose="020B0504020202060204" pitchFamily="34" charset="0"/>
              <a:buNone/>
              <a:defRPr/>
            </a:pPr>
            <a:r>
              <a:rPr lang="pt-BR" altLang="pt-BR" sz="2400" b="1" dirty="0" smtClean="0">
                <a:solidFill>
                  <a:srgbClr val="626E73"/>
                </a:solidFill>
                <a:latin typeface="Gotham HTF Bold"/>
                <a:ea typeface="+mn-ea"/>
              </a:rPr>
              <a:t>Visão Arquitetural</a:t>
            </a:r>
            <a:endParaRPr lang="pt-BR" altLang="pt-BR" sz="2400" b="1" dirty="0">
              <a:solidFill>
                <a:srgbClr val="626E73"/>
              </a:solidFill>
              <a:latin typeface="Gotham HTF Bold"/>
              <a:ea typeface="+mn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" y="733221"/>
            <a:ext cx="6503345" cy="4211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9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"/>
            <a:ext cx="9144000" cy="51482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2" y="209197"/>
            <a:ext cx="8699498" cy="4708684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42" y="2140690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FDC6F3C1FE67E4BB8D4B8DDD09E7CD8" ma:contentTypeVersion="2" ma:contentTypeDescription="Crie um novo documento." ma:contentTypeScope="" ma:versionID="78f6b7f95de3113b32cc12c569ab870e">
  <xsd:schema xmlns:xsd="http://www.w3.org/2001/XMLSchema" xmlns:xs="http://www.w3.org/2001/XMLSchema" xmlns:p="http://schemas.microsoft.com/office/2006/metadata/properties" xmlns:ns2="cf3f5284-b43c-4b82-8547-792c71a7877a" targetNamespace="http://schemas.microsoft.com/office/2006/metadata/properties" ma:root="true" ma:fieldsID="e0b2e2df0e21959200fbdc9ce5a18315" ns2:_="">
    <xsd:import namespace="cf3f5284-b43c-4b82-8547-792c71a787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3f5284-b43c-4b82-8547-792c71a787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B6DE7E-225D-4759-A935-788013FB66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A93C83-4C70-4CE1-8E18-6A775200AA1F}">
  <ds:schemaRefs>
    <ds:schemaRef ds:uri="cf3f5284-b43c-4b82-8547-792c71a787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30E373F-69D2-4CFC-B24B-6B8A4DD61A43}">
  <ds:schemaRefs>
    <ds:schemaRef ds:uri="http://schemas.microsoft.com/office/2006/documentManagement/types"/>
    <ds:schemaRef ds:uri="cf3f5284-b43c-4b82-8547-792c71a7877a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79</Words>
  <Application>Microsoft Office PowerPoint</Application>
  <PresentationFormat>Personalizar</PresentationFormat>
  <Paragraphs>39</Paragraphs>
  <Slides>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Dev</cp:lastModifiedBy>
  <cp:revision>12</cp:revision>
  <dcterms:created xsi:type="dcterms:W3CDTF">2019-02-15T12:16:11Z</dcterms:created>
  <dcterms:modified xsi:type="dcterms:W3CDTF">2022-05-28T01:53:02Z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0x010100AFDC6F3C1FE67E4BB8D4B8DDD09E7CD8</vt:lpwstr>
  </property>
</Properties>
</file>