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f613c017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f613c017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e92fcd85b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e92fcd85b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bef0c89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bef0c89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f613c0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f613c0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f613c01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f613c01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f613c01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f613c01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f613c01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f613c01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f613c01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f613c01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f613c01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f613c01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615325" y="552225"/>
            <a:ext cx="4275600" cy="40863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como apoio na Manutenção de Hardware</a:t>
            </a:r>
            <a:endParaRPr b="1" sz="4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06625" y="226865"/>
            <a:ext cx="3721600" cy="46897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0" stPos="0" sy="-100000" ky="0"/>
          </a:effectLst>
        </p:spPr>
      </p:pic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322000" y="2571750"/>
            <a:ext cx="7415100" cy="21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Alexis Canavesi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Angela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Caue Santana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Dayane </a:t>
            </a: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Farias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Marcio Roberto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Matheus Verissímo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Wolf Meijome</a:t>
            </a:r>
            <a:r>
              <a:rPr b="1" lang="pt-B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77" y="226875"/>
            <a:ext cx="812850" cy="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28200" y="1379100"/>
            <a:ext cx="8487600" cy="23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>
                <a:solidFill>
                  <a:srgbClr val="000000"/>
                </a:solidFill>
              </a:rPr>
              <a:t>Agradecemos pela atenção!</a:t>
            </a:r>
            <a:endParaRPr sz="5300">
              <a:solidFill>
                <a:srgbClr val="000000"/>
              </a:solidFill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778275" y="6720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Índice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725775" y="1490675"/>
            <a:ext cx="42027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latin typeface="Arial"/>
                <a:ea typeface="Arial"/>
                <a:cs typeface="Arial"/>
                <a:sym typeface="Arial"/>
              </a:rPr>
              <a:t>O que é? </a:t>
            </a: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Qual a importância?</a:t>
            </a:r>
            <a:endParaRPr sz="64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Tipos de Manutenção;</a:t>
            </a:r>
            <a:endParaRPr sz="64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latin typeface="Arial"/>
                <a:ea typeface="Arial"/>
                <a:cs typeface="Arial"/>
                <a:sym typeface="Arial"/>
              </a:rPr>
              <a:t>Como é feita a manutenção de um Hardware?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Custos financeiros da manutenção;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Consequências da falta de manutenção;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Exemplos de softwares que atuam nessa manutenção;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Conclusão.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863" y="1180650"/>
            <a:ext cx="3704112" cy="27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44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é?  Qual a importância?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8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658000" y="1010400"/>
            <a:ext cx="38409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Série de processos que</a:t>
            </a:r>
            <a:r>
              <a:rPr b="1"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1"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Testam hardwares;</a:t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Atualizam sistemas operacionais e aplicativos;</a:t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 desempenham táticas de resolução de problemas no caso de erros ou desempenho abaixo da média.</a:t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65"/>
          </a:p>
        </p:txBody>
      </p:sp>
      <p:sp>
        <p:nvSpPr>
          <p:cNvPr id="146" name="Google Shape;146;p15"/>
          <p:cNvSpPr txBox="1"/>
          <p:nvPr>
            <p:ph idx="2" type="body"/>
          </p:nvPr>
        </p:nvSpPr>
        <p:spPr>
          <a:xfrm>
            <a:off x="4961450" y="1189625"/>
            <a:ext cx="36861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latin typeface="Arial"/>
                <a:ea typeface="Arial"/>
                <a:cs typeface="Arial"/>
                <a:sym typeface="Arial"/>
              </a:rPr>
              <a:t>Atuar regularmente: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pt-B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 funcionamento e durabilidade do seu sistema/hardware;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bons resultados.</a:t>
            </a:r>
            <a:r>
              <a:rPr lang="pt-BR" sz="56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56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13859" l="0" r="0" t="15574"/>
          <a:stretch/>
        </p:blipFill>
        <p:spPr>
          <a:xfrm>
            <a:off x="5561350" y="3451400"/>
            <a:ext cx="1884075" cy="132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47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Manutenção:</a:t>
            </a:r>
            <a:endParaRPr sz="3700" u="sng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252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tipos de manutenção: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Preventiva;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Adaptativa: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como objetivo adaptar um software de maneira que se adeque o sistema ao ambiente no qual está inserido;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Corretiva: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como finalidade a solução de defeitos ou erros encontrados num software;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evolutiva: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alterações que visam agregar funcionalidades e melhorias a um software.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146339" y="388887"/>
            <a:ext cx="4851323" cy="43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923650" y="47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é feita a manutenção de um Hardware?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275800" y="255150"/>
            <a:ext cx="8592399" cy="46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72425" y="1222075"/>
            <a:ext cx="75057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 ser planejada </a:t>
            </a:r>
            <a:r>
              <a:rPr lang="pt-BR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periodicamente(</a:t>
            </a:r>
            <a:r>
              <a:rPr b="1" lang="pt-BR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MANUTENÇÃO PREVENTIVA</a:t>
            </a:r>
            <a:r>
              <a:rPr lang="pt-BR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Limpar arquivos temporários;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Atualizar antivírus e sistema operacional;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Identificar falhas e quais são suas origens;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Substituir componentes, quando necessário;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Avaliar quais peças não estão com bom desempenho;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Desinstalar os softwares que não são usados.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25000"/>
          </a:blip>
          <a:srcRect b="19470" l="10342" r="10705" t="21512"/>
          <a:stretch/>
        </p:blipFill>
        <p:spPr>
          <a:xfrm>
            <a:off x="3196225" y="3158825"/>
            <a:ext cx="2578474" cy="17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456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Custos financeiros da manutenção</a:t>
            </a:r>
            <a:r>
              <a:rPr lang="pt-BR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087725" y="1357025"/>
            <a:ext cx="36861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Custear uma manutenção envolve: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MÃO DE OBRA;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 POR HORA;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NECESSÁRIO.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2" type="body"/>
          </p:nvPr>
        </p:nvSpPr>
        <p:spPr>
          <a:xfrm>
            <a:off x="4518275" y="1357025"/>
            <a:ext cx="3686100" cy="29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Vantagem de usar software: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Softwares gratuitos ou por valores acessíveis(baixos);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ealização por meio de soluções em TI feitas pelo suporte do próprio usuário ou empresa.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9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4740650" y="224875"/>
            <a:ext cx="4150325" cy="46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type="title"/>
          </p:nvPr>
        </p:nvSpPr>
        <p:spPr>
          <a:xfrm>
            <a:off x="819150" y="496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Consequências da falta de manutenção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510350" y="800400"/>
            <a:ext cx="42303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 ocasionar diversos problemas: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Lentidão;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Travamentos e superaquecimento que podem levar à queima dos componentes.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4813725" y="1826550"/>
            <a:ext cx="36861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consequentemente prejuízos, como: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Perda de dados;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Riscos na segurança;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Queda na produtividade;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 surpresa para lidar com uma situação que deveria ter sido prevista.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19150" y="577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 de softwares que atuam na manutenção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684850" y="3362325"/>
            <a:ext cx="21429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Cobian Backup-</a:t>
            </a:r>
            <a:r>
              <a:rPr lang="pt-BR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Backup dos arquivos(para Windows).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6252425" y="3362325"/>
            <a:ext cx="21429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Secunia PSI-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Instala automaticamente versões atualizadas de programas.</a:t>
            </a:r>
            <a:endParaRPr sz="1200"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3384750" y="3362325"/>
            <a:ext cx="21429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CCleaner- </a:t>
            </a:r>
            <a:r>
              <a:rPr lang="pt-BR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Além de liberar espaço, melhora o desempenho do sistema.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750" y="1800200"/>
            <a:ext cx="1504000" cy="1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499" y="1978550"/>
            <a:ext cx="2143000" cy="120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1843" y="2024153"/>
            <a:ext cx="2142999" cy="81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564050" y="483450"/>
            <a:ext cx="77607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Conclusão</a:t>
            </a:r>
            <a:endParaRPr sz="3700"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625" y="1373325"/>
            <a:ext cx="3313550" cy="33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