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56" r:id="rId3"/>
    <p:sldId id="293" r:id="rId4"/>
    <p:sldId id="295" r:id="rId5"/>
    <p:sldId id="275" r:id="rId6"/>
    <p:sldId id="291" r:id="rId7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555"/>
    <a:srgbClr val="459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62" autoAdjust="0"/>
  </p:normalViewPr>
  <p:slideViewPr>
    <p:cSldViewPr snapToGrid="0">
      <p:cViewPr varScale="1">
        <p:scale>
          <a:sx n="127" d="100"/>
          <a:sy n="127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B827221-D99E-4DC9-887C-C8C800ECCEA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4826141-94A8-43DE-8185-49336EDE7A0A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E1680E-6A32-4776-90F4-755BDC53B6BA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FDA2DA-62B4-494E-B62C-CAEDAF8B6F85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E1590A4-BA4C-403E-A7EA-9C318D18E138}" type="slidenum">
              <a:t>‹nº›</a:t>
            </a:fld>
            <a:endParaRPr lang="pt-B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042490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AF5963C-3032-4130-833A-5EE5DE2C63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F7F816B-E9F1-4C6C-813C-A0E2AD7BAF5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00B8F7D2-4DFA-48F0-900B-973D032E33D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720625-332A-4DE9-938E-8C2BE7A2A62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523CCD-F148-4699-B534-430F3D9686F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5FF8EC-E108-46F8-B5C2-349AFC57DB3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37BCD268-CC3C-4ECD-9B19-5BDCB976570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78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pt-BR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6544AB-9823-411E-95FF-0343F8A0C4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320C8D0-3890-4174-B910-F64C4B030C59}" type="slidenum">
              <a:t>1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9C95243-8A66-44FC-BD08-7982D88A135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C10E8CC-C827-471C-9246-651CB7B8FB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187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6544AB-9823-411E-95FF-0343F8A0C4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320C8D0-3890-4174-B910-F64C4B030C59}" type="slidenum">
              <a:t>2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9C95243-8A66-44FC-BD08-7982D88A135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C10E8CC-C827-471C-9246-651CB7B8FB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6544AB-9823-411E-95FF-0343F8A0C4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320C8D0-3890-4174-B910-F64C4B030C59}" type="slidenum">
              <a:t>3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9C95243-8A66-44FC-BD08-7982D88A135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C10E8CC-C827-471C-9246-651CB7B8FB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9891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6544AB-9823-411E-95FF-0343F8A0C4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320C8D0-3890-4174-B910-F64C4B030C59}" type="slidenum">
              <a:t>4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9C95243-8A66-44FC-BD08-7982D88A135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C10E8CC-C827-471C-9246-651CB7B8FB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6871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6544AB-9823-411E-95FF-0343F8A0C4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320C8D0-3890-4174-B910-F64C4B030C59}" type="slidenum">
              <a:t>5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9C95243-8A66-44FC-BD08-7982D88A135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C10E8CC-C827-471C-9246-651CB7B8FB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8243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6544AB-9823-411E-95FF-0343F8A0C4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320C8D0-3890-4174-B910-F64C4B030C59}" type="slidenum">
              <a:t>6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9C95243-8A66-44FC-BD08-7982D88A135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C10E8CC-C827-471C-9246-651CB7B8FB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3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A66A7-3E1D-45DE-9A5D-FE94792CE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3EB765-C02B-4B05-8BE1-E7B457EAC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940A97-63AE-4FDB-8628-563B66F8B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B150FA-821F-489B-BE9D-621D57A0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8D0F88-6670-4713-874B-C844845F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6137DB-9030-424D-89E3-06423264C19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72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2A53E-BA79-4521-94E1-69FB9837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DDBFD0-3DA9-470A-984A-C229A9D15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F2987A-16A4-481D-9226-EB924F59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AADDF1-7260-48B4-A68B-FC2DE200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E3429E-E020-4915-8204-3EA85398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80D1CE-E7B1-4641-B7E5-E959E094D51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0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92D9B8-5620-44B6-A7DA-59535C300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2338" y="709613"/>
            <a:ext cx="2303462" cy="4454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A3AE0C-5FE5-4610-823E-50A96EF35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709613"/>
            <a:ext cx="6759575" cy="4454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95267F-2D5F-4651-883C-9BAA0CFE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2EF1DC-9D47-4A0E-BE2A-62868EED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6EAC79-AE6B-43DC-9C88-DFBC5DD3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75E014-6777-47A3-90FA-71FB0309FAB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80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5A719-2492-4D12-9BC3-761C4B0B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0D69BB-AD74-4561-AEA6-DA1D0E158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50F8A4-18FF-403F-823E-D85F1641F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E77A1C-61D5-42B5-8A9E-ED6E42C1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DB1066-B05F-447B-8722-A2B7C8B96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2E17CF-A855-4E8D-964A-E42BFB3814A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26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F3B30-3B95-44C5-A0DB-E7C60DBE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5C5999-1A0B-4E2D-8F4C-C3A8C3CC5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D5EC5C-63FE-4E8E-B110-E951D0D2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F3D737-782E-4788-BA47-F9B1DA89D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AB76C8-F582-4193-8145-5DF913EB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A26345-EE9D-42A8-93C5-19FB965337C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78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33367-4432-4E36-B3A1-8DFC39E8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D1F890-A8F2-4BB4-AE14-4DF9F1D95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944688"/>
            <a:ext cx="4530725" cy="32194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434C2D-1646-436C-B9B1-884027CA6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3488" y="1944688"/>
            <a:ext cx="4532312" cy="32194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A14DA5-C8B0-4DB5-AC84-56C8F347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3B481F-BF00-47DA-9A87-B540F44D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8F7A1D-14DA-418D-A3C6-80AAF5CC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9A375B-C06B-4D9E-B130-1257DD03084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58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6FF56-AE5F-4F59-8F4C-DD8AA480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B0A119-9E1D-4B66-A3B1-46B8AB967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F3E8C8-0715-44C8-A86F-C86CD1122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C07BA0-F7F9-4531-A27D-7E7BCB465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057128B-6C57-4314-A603-9A7387E13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4A1E5C7-6FD9-4C1A-A995-AD0E93AB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2CF0CB0-1393-4B8C-97AC-EC36523F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0232AC5-C6F7-4423-86AE-739C4219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FF0FED-9C67-48AA-B16D-21853D950ED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6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FFFB8-D3B4-4A01-B51B-F500D25E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C10B6B-BB35-4D08-B321-7A212167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528486-AE6D-4AEC-AE97-3C0CDD7F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93DB841-7988-4732-9A36-86B9678E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9C7499-9E68-4526-8E4E-61F56F637A4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9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13CFE79-59E4-4280-A8A7-C6E53F4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6842826-65A9-4EEA-B35A-B4949419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A7489E-8B34-4290-8EB2-39DF7DFD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4D2298-58A2-4051-9B13-AB8DA1753FC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01513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2A2C4-DD2F-46D8-B0E8-53A706B3F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DD6A77-6E60-40C8-BD54-3FD521D62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F86284-FB83-4207-B25B-8B8F815B0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DA0CDD-0753-4080-B270-C8561A59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0A88F3-101B-4086-83E1-07A5C849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5B6B31-D870-4095-B849-384154E4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D0C9C1-B945-4FA1-A9EF-40C254F0FC2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00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1A188-1511-4CD7-A84C-C2B64A4BF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B9611A5-B437-4F0B-995A-56E08ECA6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9516BD-90D4-491C-A284-AB5761AF9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49DE46-8DBE-476D-AC19-70E63EA5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0CCE4A-27D7-4422-AC75-FDDA4C89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8A8AA3-00B8-4CE6-B2B9-A3CF140E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EC94AC-DF28-465C-B7BF-425D9DBC8A7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75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6F28CF8-F3C2-4BFD-87B5-A3C07EBC68DC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71218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ço Reservado para Título 2">
            <a:extLst>
              <a:ext uri="{FF2B5EF4-FFF2-40B4-BE49-F238E27FC236}">
                <a16:creationId xmlns:a16="http://schemas.microsoft.com/office/drawing/2014/main" id="{401A2FBA-90F6-4957-A358-DC9078CCA0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pt-BR"/>
              <a:t>Clique para editar o formato do texto do título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22A9E0-C4B3-4C35-AB8D-0F51A060D0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944000"/>
            <a:ext cx="9216000" cy="3220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873B7D-0DD3-4CDB-8F90-C366B83A1C7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45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BB56B4-6DD2-4D7E-8ABF-9D7DAA36695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45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96701D-35A7-412A-A98C-FFA5DAC4548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45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016FA674-7E52-42B6-9FAE-E2F287D83D67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 rtl="0" hangingPunct="0">
        <a:buNone/>
        <a:tabLst/>
        <a:defRPr lang="pt-BR" sz="3300" b="1" i="0" u="none" strike="noStrike" kern="1200">
          <a:ln>
            <a:noFill/>
          </a:ln>
          <a:solidFill>
            <a:srgbClr val="45982F"/>
          </a:solidFill>
          <a:latin typeface="Arial" pitchFamily="34"/>
          <a:ea typeface="Microsoft YaHei" pitchFamily="2"/>
          <a:cs typeface="Mang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054"/>
        </a:spcAft>
        <a:tabLst/>
        <a:defRPr lang="pt-BR" sz="24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BBC82-B3E5-4CC3-A5F9-C104B37BC1C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66305" y="2122362"/>
            <a:ext cx="7991640" cy="738664"/>
          </a:xfrm>
        </p:spPr>
        <p:txBody>
          <a:bodyPr>
            <a:spAutoFit/>
          </a:bodyPr>
          <a:lstStyle/>
          <a:p>
            <a:r>
              <a:rPr lang="pt-BR" sz="4800" dirty="0" smtClean="0"/>
              <a:t>Informática Básica</a:t>
            </a:r>
            <a:endParaRPr lang="pt-BR" sz="48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B57EA6-1D90-42A3-A3F5-C6433D8B11A5}"/>
              </a:ext>
            </a:extLst>
          </p:cNvPr>
          <p:cNvSpPr txBox="1">
            <a:spLocks/>
          </p:cNvSpPr>
          <p:nvPr/>
        </p:nvSpPr>
        <p:spPr>
          <a:xfrm>
            <a:off x="359999" y="2995731"/>
            <a:ext cx="9450427" cy="5078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indent="0" rtl="0" hangingPunct="0">
              <a:spcBef>
                <a:spcPts val="0"/>
              </a:spcBef>
              <a:spcAft>
                <a:spcPts val="1054"/>
              </a:spcAft>
              <a:tabLst/>
              <a:defRPr lang="pt-BR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Professor </a:t>
            </a:r>
            <a:r>
              <a:rPr lang="pt-BR" dirty="0" err="1" smtClean="0">
                <a:solidFill>
                  <a:sysClr val="windowText" lastClr="000000"/>
                </a:solidFill>
              </a:rPr>
              <a:t>Deiverson</a:t>
            </a:r>
            <a:r>
              <a:rPr lang="pt-BR" dirty="0" smtClean="0">
                <a:solidFill>
                  <a:sysClr val="windowText" lastClr="000000"/>
                </a:solidFill>
              </a:rPr>
              <a:t> Ariel da Silva</a:t>
            </a:r>
            <a:br>
              <a:rPr lang="pt-BR" dirty="0" smtClean="0">
                <a:solidFill>
                  <a:sysClr val="windowText" lastClr="000000"/>
                </a:solidFill>
              </a:rPr>
            </a:br>
            <a:r>
              <a:rPr lang="pt-BR" dirty="0" smtClean="0">
                <a:solidFill>
                  <a:sysClr val="windowText" lastClr="000000"/>
                </a:solidFill>
              </a:rPr>
              <a:t>deiverson.silva@ifsc.edu.br</a:t>
            </a:r>
            <a:endParaRPr lang="pt-BR" dirty="0">
              <a:solidFill>
                <a:sysClr val="windowText" lastClr="000000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BR" dirty="0">
              <a:solidFill>
                <a:sysClr val="windowText" lastClr="000000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BR" dirty="0">
              <a:solidFill>
                <a:sysClr val="windowText" lastClr="000000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B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62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BBC82-B3E5-4CC3-A5F9-C104B37BC1C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47973" y="928684"/>
            <a:ext cx="9327667" cy="507831"/>
          </a:xfrm>
        </p:spPr>
        <p:txBody>
          <a:bodyPr wrap="square">
            <a:spAutoFit/>
          </a:bodyPr>
          <a:lstStyle/>
          <a:p>
            <a:r>
              <a:rPr lang="pt-BR" dirty="0" smtClean="0"/>
              <a:t>Apresentação</a:t>
            </a:r>
            <a:endParaRPr lang="pt-BR" dirty="0"/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32B57EA6-1D90-42A3-A3F5-C6433D8B11A5}"/>
              </a:ext>
            </a:extLst>
          </p:cNvPr>
          <p:cNvSpPr txBox="1">
            <a:spLocks/>
          </p:cNvSpPr>
          <p:nvPr/>
        </p:nvSpPr>
        <p:spPr>
          <a:xfrm>
            <a:off x="359999" y="1763936"/>
            <a:ext cx="9450427" cy="5078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indent="0" rtl="0" hangingPunct="0">
              <a:spcBef>
                <a:spcPts val="0"/>
              </a:spcBef>
              <a:spcAft>
                <a:spcPts val="1054"/>
              </a:spcAft>
              <a:tabLst/>
              <a:defRPr lang="pt-BR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>
                <a:solidFill>
                  <a:sysClr val="windowText" lastClr="000000"/>
                </a:solidFill>
              </a:rPr>
              <a:t>Deiverson</a:t>
            </a:r>
            <a:r>
              <a:rPr lang="pt-BR" dirty="0" smtClean="0">
                <a:solidFill>
                  <a:sysClr val="windowText" lastClr="000000"/>
                </a:solidFill>
              </a:rPr>
              <a:t> Ariel da Silva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ysClr val="windowText" lastClr="000000"/>
                </a:solidFill>
              </a:rPr>
              <a:t>Graduado em Informática pela UNIPLAC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ysClr val="windowText" lastClr="000000"/>
                </a:solidFill>
              </a:rPr>
              <a:t>Mestre em Ciências pela UFSC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ysClr val="windowText" lastClr="000000"/>
                </a:solidFill>
              </a:rPr>
              <a:t>Natural de Lages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ysClr val="windowText" lastClr="000000"/>
                </a:solidFill>
              </a:rPr>
              <a:t>37 anos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ysClr val="windowText" lastClr="000000"/>
                </a:solidFill>
              </a:rPr>
              <a:t>2 filhos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ysClr val="windowText" lastClr="000000"/>
                </a:solidFill>
              </a:rPr>
              <a:t>Experiência profissional</a:t>
            </a:r>
            <a:endParaRPr lang="pt-BR" dirty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BBC82-B3E5-4CC3-A5F9-C104B37BC1C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47973" y="928684"/>
            <a:ext cx="9327667" cy="507831"/>
          </a:xfrm>
        </p:spPr>
        <p:txBody>
          <a:bodyPr wrap="square">
            <a:spAutoFit/>
          </a:bodyPr>
          <a:lstStyle/>
          <a:p>
            <a:r>
              <a:rPr lang="pt-BR" dirty="0" smtClean="0"/>
              <a:t>Desenvolvimento das aulas</a:t>
            </a:r>
            <a:endParaRPr lang="pt-BR" dirty="0"/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32B57EA6-1D90-42A3-A3F5-C6433D8B11A5}"/>
              </a:ext>
            </a:extLst>
          </p:cNvPr>
          <p:cNvSpPr txBox="1">
            <a:spLocks/>
          </p:cNvSpPr>
          <p:nvPr/>
        </p:nvSpPr>
        <p:spPr>
          <a:xfrm>
            <a:off x="359999" y="1763936"/>
            <a:ext cx="9450427" cy="5078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indent="0" rtl="0" hangingPunct="0">
              <a:spcBef>
                <a:spcPts val="0"/>
              </a:spcBef>
              <a:spcAft>
                <a:spcPts val="1054"/>
              </a:spcAft>
              <a:tabLst/>
              <a:defRPr lang="pt-BR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Aula </a:t>
            </a:r>
            <a:r>
              <a:rPr lang="pt-BR" dirty="0"/>
              <a:t>expositiva e dialogada; 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Trabalhos </a:t>
            </a:r>
            <a:r>
              <a:rPr lang="pt-BR" dirty="0"/>
              <a:t>individuais e em grupo; 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Prática </a:t>
            </a:r>
            <a:r>
              <a:rPr lang="pt-BR" dirty="0"/>
              <a:t>Orientada em Laboratório; 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Resolução </a:t>
            </a:r>
            <a:r>
              <a:rPr lang="pt-BR" dirty="0"/>
              <a:t>de exercícios; 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Palestras</a:t>
            </a:r>
            <a:r>
              <a:rPr lang="pt-BR" dirty="0"/>
              <a:t>. </a:t>
            </a:r>
            <a:endParaRPr lang="pt-BR" dirty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3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BBC82-B3E5-4CC3-A5F9-C104B37BC1C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47973" y="928684"/>
            <a:ext cx="9327667" cy="507831"/>
          </a:xfrm>
        </p:spPr>
        <p:txBody>
          <a:bodyPr wrap="square">
            <a:spAutoFit/>
          </a:bodyPr>
          <a:lstStyle/>
          <a:p>
            <a:r>
              <a:rPr lang="pt-BR" dirty="0" smtClean="0"/>
              <a:t>Organização da Disciplina</a:t>
            </a:r>
            <a:endParaRPr lang="pt-BR" dirty="0"/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32B57EA6-1D90-42A3-A3F5-C6433D8B11A5}"/>
              </a:ext>
            </a:extLst>
          </p:cNvPr>
          <p:cNvSpPr txBox="1">
            <a:spLocks/>
          </p:cNvSpPr>
          <p:nvPr/>
        </p:nvSpPr>
        <p:spPr>
          <a:xfrm>
            <a:off x="186592" y="1915076"/>
            <a:ext cx="9450427" cy="5078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indent="0" rtl="0" hangingPunct="0">
              <a:spcBef>
                <a:spcPts val="0"/>
              </a:spcBef>
              <a:spcAft>
                <a:spcPts val="1054"/>
              </a:spcAft>
              <a:tabLst/>
              <a:defRPr lang="pt-BR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ysClr val="windowText" lastClr="000000"/>
                </a:solidFill>
              </a:rPr>
              <a:t>Calendário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ysClr val="windowText" lastClr="000000"/>
                </a:solidFill>
              </a:rPr>
              <a:t>Plano de Ensino</a:t>
            </a:r>
            <a:endParaRPr lang="pt-BR" dirty="0">
              <a:solidFill>
                <a:sysClr val="windowText" lastClr="000000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B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19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BBC82-B3E5-4CC3-A5F9-C104B37BC1C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2248" y="2100259"/>
            <a:ext cx="9327667" cy="507831"/>
          </a:xfrm>
        </p:spPr>
        <p:txBody>
          <a:bodyPr wrap="square">
            <a:spAutoFit/>
          </a:bodyPr>
          <a:lstStyle/>
          <a:p>
            <a:r>
              <a:rPr lang="pt-BR" dirty="0"/>
              <a:t>Contato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DECE35F-096C-4E4E-B6C8-2E6564DB42D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57498" y="2777143"/>
            <a:ext cx="948881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/>
              <a:t>Professor </a:t>
            </a:r>
            <a:r>
              <a:rPr lang="pt-BR" dirty="0" err="1"/>
              <a:t>Deiverson</a:t>
            </a:r>
            <a:r>
              <a:rPr lang="pt-BR" dirty="0"/>
              <a:t> Ariel da Silva</a:t>
            </a:r>
            <a:br>
              <a:rPr lang="pt-BR" dirty="0"/>
            </a:br>
            <a:r>
              <a:rPr lang="pt-BR" dirty="0"/>
              <a:t>deiverson.silva@ifsc.edu.br</a:t>
            </a:r>
          </a:p>
        </p:txBody>
      </p:sp>
    </p:spTree>
    <p:extLst>
      <p:ext uri="{BB962C8B-B14F-4D97-AF65-F5344CB8AC3E}">
        <p14:creationId xmlns:p14="http://schemas.microsoft.com/office/powerpoint/2010/main" val="214324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lano Z: That's All Folks!">
            <a:extLst>
              <a:ext uri="{FF2B5EF4-FFF2-40B4-BE49-F238E27FC236}">
                <a16:creationId xmlns:a16="http://schemas.microsoft.com/office/drawing/2014/main" id="{FE288462-FB6E-44E1-A2BC-4A44D13C2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50" y="1695450"/>
            <a:ext cx="4642539" cy="350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712661"/>
      </p:ext>
    </p:extLst>
  </p:cSld>
  <p:clrMapOvr>
    <a:masterClrMapping/>
  </p:clrMapOvr>
</p:sld>
</file>

<file path=ppt/theme/theme1.xml><?xml version="1.0" encoding="utf-8"?>
<a:theme xmlns:a="http://schemas.openxmlformats.org/drawingml/2006/main" name="Padrã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75</Words>
  <Application>Microsoft Office PowerPoint</Application>
  <PresentationFormat>Personalizar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Microsoft YaHei</vt:lpstr>
      <vt:lpstr>Arial</vt:lpstr>
      <vt:lpstr>Calibri</vt:lpstr>
      <vt:lpstr>Mangal</vt:lpstr>
      <vt:lpstr>Segoe UI</vt:lpstr>
      <vt:lpstr>Tahoma</vt:lpstr>
      <vt:lpstr>Times New Roman</vt:lpstr>
      <vt:lpstr>Padrão</vt:lpstr>
      <vt:lpstr>Informática Básica</vt:lpstr>
      <vt:lpstr>Apresentação</vt:lpstr>
      <vt:lpstr>Desenvolvimento das aulas</vt:lpstr>
      <vt:lpstr>Organização da Disciplina</vt:lpstr>
      <vt:lpstr>Contato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Sistemas Web</dc:title>
  <dc:creator>Deive</dc:creator>
  <cp:lastModifiedBy>Deive</cp:lastModifiedBy>
  <cp:revision>72</cp:revision>
  <dcterms:created xsi:type="dcterms:W3CDTF">2017-07-04T15:55:48Z</dcterms:created>
  <dcterms:modified xsi:type="dcterms:W3CDTF">2022-03-21T14:03:22Z</dcterms:modified>
</cp:coreProperties>
</file>