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0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9A9A2-0250-4D61-8B92-E2EEA106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3E6490-1ACC-4A9A-A4EF-29C8B2710D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3E7EFC-D308-4B8D-A4A5-807995D5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F74647-DC93-4047-8282-DA7D95F40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91074-F6F4-4EB4-98C6-BE6B4605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005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69286-4DA4-48DB-9A20-94F62BDA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F89E96-CBAF-46C9-AA22-9C83A7B87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CC7448-16CD-452F-BC89-02769D1DF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580AC7-4B38-45C2-AC1A-F4354A42F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3F6FF1-647B-451C-A305-DE3FB246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689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B512CB-F12B-4A47-9F74-282056A67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A3D122-7792-4711-9DED-4C9824A5D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072E83-BE1F-4D53-B76B-8D334263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27F8A0-A32A-47CF-B213-E4D7217D9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3FAA79-BFF4-4959-9AE8-89A25719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764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E520C-67F7-4210-892C-26404E50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B1D296-CB1E-47B9-AF57-366FB0C2B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15C382-299D-4D81-9AEA-818ED804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613208-E88A-4838-AAFA-08E1C3E85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E55050-E771-46EF-BA73-550DC99A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6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08883-44A9-4D54-A98F-B7AF3A4A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854A42-02CE-48B1-9643-6A5FFABB9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6ACFA0-996B-45D9-93D1-7B4CB3C8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55243E-00BE-4825-8089-EE76A040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74ECD1-991E-44D8-BD08-464F2408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44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2F8CC1-FD09-4CFF-9519-A7B5A35C8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A71838-AA3A-4796-84EF-8D2E7255A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CAA9D4-2883-405C-B1B2-3EF3374EF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26DD90-67E4-4683-8D5B-AEEC404B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011711B-9E43-4F0F-8C3B-7947C320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4B3F13-8A4B-407D-B480-4E8794B3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08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59EEC-2615-45DD-AD33-356660A0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863D22-3250-4B9A-B158-811F5A2E2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E64625D-9B11-453C-890B-214F974E1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68226D4-2FF7-4B70-A7B5-B1DBF2048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BFCE20-2C3B-4BEE-890D-357A63EA4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386CCB-1A34-4525-AEBA-FFF6B872F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4927265-F388-44BA-9702-D84CE4D9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9523DF9-B72B-4AF3-B20C-85CCCB0C1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34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54265-613D-4A8F-A080-A1BF0E78B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706D24-5D19-4184-8C4D-74C28F1A0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D4BF6B1-7EB1-4BEE-A5D3-452FD59A3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21FD66C-F0ED-4BDD-B1C8-5878DC2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2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45E1839-3881-4420-8A01-BF5A1737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BAFE47-C028-4D5E-82F3-15C8F692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426F31-F92C-4BF0-9AA0-F4F3E3F5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4615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2DBBF-4A66-4BD3-BB7E-FE8809C8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2E963C-3885-42AD-A1B1-A09CED5F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11BEB4-736C-4B88-BAED-D7C360E9E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1FFE752-4B9E-41ED-9C07-EEB901F1C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7E1AE8D-BE95-4D94-8508-556C1F49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E387BA-FECE-4101-AB20-B0C3AFCB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277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A852E-B6CD-4E6B-A9C1-4ED3EE61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39517B-4F02-4381-A87E-13850B0A7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0AB885-973E-44B7-A478-F19BA70E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D74C41-E850-474C-B2FE-E1E4A7CD0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4FC3A8-ABB8-4B88-B124-09423407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B33FA5-0BED-4DAD-9C1B-7EDE6A877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530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FE963EC-9D1E-4028-A8C8-3EEE63490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D44748-FA01-43FE-A56E-A15C3DB89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3587D3-4146-4083-927E-ECC074545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7FBA7-5ECD-4557-9AFA-0CD32B57EC26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99FC8-049C-44FC-ACC2-B756EFD89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945894-D6D0-460A-948D-694CB77ED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764C-4C69-4AF3-B4E7-CCBA7C2765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9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4DB40E-AC1A-4C23-9E2D-AA0DBFF04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brightnessContrast contras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36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39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Marcio Trindade</dc:creator>
  <cp:lastModifiedBy>Marcio Trindade</cp:lastModifiedBy>
  <cp:revision>11</cp:revision>
  <dcterms:created xsi:type="dcterms:W3CDTF">2025-06-11T01:17:03Z</dcterms:created>
  <dcterms:modified xsi:type="dcterms:W3CDTF">2025-06-11T10:44:55Z</dcterms:modified>
</cp:coreProperties>
</file>