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sldIdLst>
    <p:sldId id="257" r:id="rId5"/>
    <p:sldId id="284" r:id="rId6"/>
    <p:sldId id="292" r:id="rId7"/>
    <p:sldId id="293" r:id="rId8"/>
    <p:sldId id="295" r:id="rId9"/>
    <p:sldId id="29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6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92031-C3C4-4F72-B96F-C541864F6999}" v="74" dt="2022-04-15T17:53:24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6" autoAdjust="0"/>
  </p:normalViewPr>
  <p:slideViewPr>
    <p:cSldViewPr snapToGrid="0">
      <p:cViewPr varScale="1">
        <p:scale>
          <a:sx n="54" d="100"/>
          <a:sy n="54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o Veronez" userId="6b750959-069b-4b8f-b11d-9e9979290b5d" providerId="ADAL" clId="{2C56C34C-208F-4CAE-8213-C25144C15524}"/>
    <pc:docChg chg="undo custSel addSld delSld modSld">
      <pc:chgData name="Marcio Veronez" userId="6b750959-069b-4b8f-b11d-9e9979290b5d" providerId="ADAL" clId="{2C56C34C-208F-4CAE-8213-C25144C15524}" dt="2021-07-31T14:50:36.081" v="7788" actId="14100"/>
      <pc:docMkLst>
        <pc:docMk/>
      </pc:docMkLst>
      <pc:sldChg chg="addSp delSp modSp mod modTransition modAnim">
        <pc:chgData name="Marcio Veronez" userId="6b750959-069b-4b8f-b11d-9e9979290b5d" providerId="ADAL" clId="{2C56C34C-208F-4CAE-8213-C25144C15524}" dt="2021-07-31T13:32:26.486" v="7705"/>
        <pc:sldMkLst>
          <pc:docMk/>
          <pc:sldMk cId="2395500631" sldId="257"/>
        </pc:sldMkLst>
        <pc:spChg chg="mod">
          <ac:chgData name="Marcio Veronez" userId="6b750959-069b-4b8f-b11d-9e9979290b5d" providerId="ADAL" clId="{2C56C34C-208F-4CAE-8213-C25144C15524}" dt="2021-07-30T17:37:43.989" v="37" actId="255"/>
          <ac:spMkLst>
            <pc:docMk/>
            <pc:sldMk cId="2395500631" sldId="257"/>
            <ac:spMk id="2" creationId="{8E91021E-7B80-4A1B-9D95-4A47F5E75065}"/>
          </ac:spMkLst>
        </pc:spChg>
        <pc:spChg chg="mod">
          <ac:chgData name="Marcio Veronez" userId="6b750959-069b-4b8f-b11d-9e9979290b5d" providerId="ADAL" clId="{2C56C34C-208F-4CAE-8213-C25144C15524}" dt="2021-07-31T13:17:51.633" v="7704" actId="1076"/>
          <ac:spMkLst>
            <pc:docMk/>
            <pc:sldMk cId="2395500631" sldId="257"/>
            <ac:spMk id="11" creationId="{98604E89-2759-4F88-A6C1-8012F29C4CE3}"/>
          </ac:spMkLst>
        </pc:spChg>
        <pc:spChg chg="del">
          <ac:chgData name="Marcio Veronez" userId="6b750959-069b-4b8f-b11d-9e9979290b5d" providerId="ADAL" clId="{2C56C34C-208F-4CAE-8213-C25144C15524}" dt="2021-07-30T17:36:30.111" v="0" actId="478"/>
          <ac:spMkLst>
            <pc:docMk/>
            <pc:sldMk cId="2395500631" sldId="257"/>
            <ac:spMk id="13" creationId="{3C1EB6C4-6FD3-46D2-8E90-3ACC410AA5D6}"/>
          </ac:spMkLst>
        </pc:spChg>
        <pc:spChg chg="mod">
          <ac:chgData name="Marcio Veronez" userId="6b750959-069b-4b8f-b11d-9e9979290b5d" providerId="ADAL" clId="{2C56C34C-208F-4CAE-8213-C25144C15524}" dt="2021-07-30T17:36:35.208" v="1" actId="1076"/>
          <ac:spMkLst>
            <pc:docMk/>
            <pc:sldMk cId="2395500631" sldId="257"/>
            <ac:spMk id="19" creationId="{DD44599D-B97B-47AD-BF51-F35DDCE75A90}"/>
          </ac:spMkLst>
        </pc:spChg>
        <pc:picChg chg="add mod">
          <ac:chgData name="Marcio Veronez" userId="6b750959-069b-4b8f-b11d-9e9979290b5d" providerId="ADAL" clId="{2C56C34C-208F-4CAE-8213-C25144C15524}" dt="2021-07-31T13:32:26.486" v="7705"/>
          <ac:picMkLst>
            <pc:docMk/>
            <pc:sldMk cId="2395500631" sldId="257"/>
            <ac:picMk id="3" creationId="{04ADE6F5-7446-4970-ACBF-2A4D8D22240A}"/>
          </ac:picMkLst>
        </pc:picChg>
        <pc:picChg chg="add del mod">
          <ac:chgData name="Marcio Veronez" userId="6b750959-069b-4b8f-b11d-9e9979290b5d" providerId="ADAL" clId="{2C56C34C-208F-4CAE-8213-C25144C15524}" dt="2021-07-31T12:45:34.333" v="7584"/>
          <ac:picMkLst>
            <pc:docMk/>
            <pc:sldMk cId="2395500631" sldId="257"/>
            <ac:picMk id="3" creationId="{DAF72193-E5EF-48B8-B350-85F28D8009A2}"/>
          </ac:picMkLst>
        </pc:picChg>
      </pc:sldChg>
      <pc:sldChg chg="addSp delSp modSp del mod modTransition modNotesTx">
        <pc:chgData name="Marcio Veronez" userId="6b750959-069b-4b8f-b11d-9e9979290b5d" providerId="ADAL" clId="{2C56C34C-208F-4CAE-8213-C25144C15524}" dt="2021-07-31T14:49:00.181" v="7785" actId="2696"/>
        <pc:sldMkLst>
          <pc:docMk/>
          <pc:sldMk cId="85688888" sldId="283"/>
        </pc:sldMkLst>
        <pc:spChg chg="mod">
          <ac:chgData name="Marcio Veronez" userId="6b750959-069b-4b8f-b11d-9e9979290b5d" providerId="ADAL" clId="{2C56C34C-208F-4CAE-8213-C25144C15524}" dt="2021-07-31T13:54:41.532" v="7720" actId="6549"/>
          <ac:spMkLst>
            <pc:docMk/>
            <pc:sldMk cId="85688888" sldId="283"/>
            <ac:spMk id="5" creationId="{2E184614-8C73-4D22-8200-AD3A185DFDAC}"/>
          </ac:spMkLst>
        </pc:spChg>
        <pc:spChg chg="del mod">
          <ac:chgData name="Marcio Veronez" userId="6b750959-069b-4b8f-b11d-9e9979290b5d" providerId="ADAL" clId="{2C56C34C-208F-4CAE-8213-C25144C15524}" dt="2021-07-30T17:50:39.762" v="117"/>
          <ac:spMkLst>
            <pc:docMk/>
            <pc:sldMk cId="85688888" sldId="283"/>
            <ac:spMk id="11" creationId="{207A120F-1B8B-4FBC-B08F-F73186FCFA09}"/>
          </ac:spMkLst>
        </pc:spChg>
        <pc:picChg chg="add del mod">
          <ac:chgData name="Marcio Veronez" userId="6b750959-069b-4b8f-b11d-9e9979290b5d" providerId="ADAL" clId="{2C56C34C-208F-4CAE-8213-C25144C15524}" dt="2021-07-31T14:23:18.224" v="7769"/>
          <ac:picMkLst>
            <pc:docMk/>
            <pc:sldMk cId="85688888" sldId="283"/>
            <ac:picMk id="4" creationId="{343EF990-FEE7-462F-A236-D207FFE5A874}"/>
          </ac:picMkLst>
        </pc:picChg>
        <pc:picChg chg="add del mod">
          <ac:chgData name="Marcio Veronez" userId="6b750959-069b-4b8f-b11d-9e9979290b5d" providerId="ADAL" clId="{2C56C34C-208F-4CAE-8213-C25144C15524}" dt="2021-07-31T14:23:36.534" v="7770"/>
          <ac:picMkLst>
            <pc:docMk/>
            <pc:sldMk cId="85688888" sldId="283"/>
            <ac:picMk id="11" creationId="{DE47E954-DD83-474F-8125-818C2E7E1DBA}"/>
          </ac:picMkLst>
        </pc:picChg>
        <pc:picChg chg="add del mod">
          <ac:chgData name="Marcio Veronez" userId="6b750959-069b-4b8f-b11d-9e9979290b5d" providerId="ADAL" clId="{2C56C34C-208F-4CAE-8213-C25144C15524}" dt="2021-07-31T14:24:16.172" v="7771"/>
          <ac:picMkLst>
            <pc:docMk/>
            <pc:sldMk cId="85688888" sldId="283"/>
            <ac:picMk id="12" creationId="{BF03F0F2-DAB1-48A5-8044-C19BA224784B}"/>
          </ac:picMkLst>
        </pc:picChg>
        <pc:picChg chg="add mod">
          <ac:chgData name="Marcio Veronez" userId="6b750959-069b-4b8f-b11d-9e9979290b5d" providerId="ADAL" clId="{2C56C34C-208F-4CAE-8213-C25144C15524}" dt="2021-07-31T14:24:16.172" v="7771"/>
          <ac:picMkLst>
            <pc:docMk/>
            <pc:sldMk cId="85688888" sldId="283"/>
            <ac:picMk id="13" creationId="{EF5E07A6-1BC7-4511-8EA2-9AAB6D3687A3}"/>
          </ac:picMkLst>
        </pc:picChg>
      </pc:sldChg>
      <pc:sldChg chg="addSp delSp modSp mod modTransition modAnim modNotesTx">
        <pc:chgData name="Marcio Veronez" userId="6b750959-069b-4b8f-b11d-9e9979290b5d" providerId="ADAL" clId="{2C56C34C-208F-4CAE-8213-C25144C15524}" dt="2021-07-31T14:22:04.149" v="7768"/>
        <pc:sldMkLst>
          <pc:docMk/>
          <pc:sldMk cId="1695280161" sldId="284"/>
        </pc:sldMkLst>
        <pc:spChg chg="mod">
          <ac:chgData name="Marcio Veronez" userId="6b750959-069b-4b8f-b11d-9e9979290b5d" providerId="ADAL" clId="{2C56C34C-208F-4CAE-8213-C25144C15524}" dt="2021-07-30T18:20:12.911" v="148" actId="20577"/>
          <ac:spMkLst>
            <pc:docMk/>
            <pc:sldMk cId="1695280161" sldId="284"/>
            <ac:spMk id="3" creationId="{352685BC-2437-4063-837B-932C6FD3C020}"/>
          </ac:spMkLst>
        </pc:spChg>
        <pc:spChg chg="mod">
          <ac:chgData name="Marcio Veronez" userId="6b750959-069b-4b8f-b11d-9e9979290b5d" providerId="ADAL" clId="{2C56C34C-208F-4CAE-8213-C25144C15524}" dt="2021-07-30T21:12:33.744" v="3382" actId="20577"/>
          <ac:spMkLst>
            <pc:docMk/>
            <pc:sldMk cId="1695280161" sldId="284"/>
            <ac:spMk id="5" creationId="{2E184614-8C73-4D22-8200-AD3A185DFDAC}"/>
          </ac:spMkLst>
        </pc:spChg>
        <pc:picChg chg="add del mod">
          <ac:chgData name="Marcio Veronez" userId="6b750959-069b-4b8f-b11d-9e9979290b5d" providerId="ADAL" clId="{2C56C34C-208F-4CAE-8213-C25144C15524}" dt="2021-07-31T13:38:35.294" v="7707"/>
          <ac:picMkLst>
            <pc:docMk/>
            <pc:sldMk cId="1695280161" sldId="284"/>
            <ac:picMk id="4" creationId="{6E4DB147-E741-43DE-A4FC-6F2BA6B71B69}"/>
          </ac:picMkLst>
        </pc:picChg>
        <pc:picChg chg="add del mod">
          <ac:chgData name="Marcio Veronez" userId="6b750959-069b-4b8f-b11d-9e9979290b5d" providerId="ADAL" clId="{2C56C34C-208F-4CAE-8213-C25144C15524}" dt="2021-07-31T13:38:40.369" v="7708"/>
          <ac:picMkLst>
            <pc:docMk/>
            <pc:sldMk cId="1695280161" sldId="284"/>
            <ac:picMk id="11" creationId="{0225F9FF-0D27-4E61-98A7-05D136E5E114}"/>
          </ac:picMkLst>
        </pc:picChg>
        <pc:picChg chg="add del mod">
          <ac:chgData name="Marcio Veronez" userId="6b750959-069b-4b8f-b11d-9e9979290b5d" providerId="ADAL" clId="{2C56C34C-208F-4CAE-8213-C25144C15524}" dt="2021-07-31T13:40:04.020" v="7710"/>
          <ac:picMkLst>
            <pc:docMk/>
            <pc:sldMk cId="1695280161" sldId="284"/>
            <ac:picMk id="12" creationId="{9EDEEA76-C78D-439B-A8E7-951CDB38FABE}"/>
          </ac:picMkLst>
        </pc:picChg>
        <pc:picChg chg="add del mod">
          <ac:chgData name="Marcio Veronez" userId="6b750959-069b-4b8f-b11d-9e9979290b5d" providerId="ADAL" clId="{2C56C34C-208F-4CAE-8213-C25144C15524}" dt="2021-07-31T13:40:35.868" v="7712"/>
          <ac:picMkLst>
            <pc:docMk/>
            <pc:sldMk cId="1695280161" sldId="284"/>
            <ac:picMk id="13" creationId="{5A4932DD-D276-40DB-8E70-391E3D12D098}"/>
          </ac:picMkLst>
        </pc:picChg>
        <pc:picChg chg="add del mod">
          <ac:chgData name="Marcio Veronez" userId="6b750959-069b-4b8f-b11d-9e9979290b5d" providerId="ADAL" clId="{2C56C34C-208F-4CAE-8213-C25144C15524}" dt="2021-07-31T13:42:11.676" v="7714"/>
          <ac:picMkLst>
            <pc:docMk/>
            <pc:sldMk cId="1695280161" sldId="284"/>
            <ac:picMk id="14" creationId="{AF3EDBDC-B0B0-4E41-8C28-7E5CF7F65C01}"/>
          </ac:picMkLst>
        </pc:picChg>
        <pc:picChg chg="add del mod">
          <ac:chgData name="Marcio Veronez" userId="6b750959-069b-4b8f-b11d-9e9979290b5d" providerId="ADAL" clId="{2C56C34C-208F-4CAE-8213-C25144C15524}" dt="2021-07-31T13:43:05.823" v="7716"/>
          <ac:picMkLst>
            <pc:docMk/>
            <pc:sldMk cId="1695280161" sldId="284"/>
            <ac:picMk id="15" creationId="{28E63B3B-CCBC-427C-909C-4077A960BB87}"/>
          </ac:picMkLst>
        </pc:picChg>
        <pc:picChg chg="add del mod">
          <ac:chgData name="Marcio Veronez" userId="6b750959-069b-4b8f-b11d-9e9979290b5d" providerId="ADAL" clId="{2C56C34C-208F-4CAE-8213-C25144C15524}" dt="2021-07-31T14:19:13.868" v="7766"/>
          <ac:picMkLst>
            <pc:docMk/>
            <pc:sldMk cId="1695280161" sldId="284"/>
            <ac:picMk id="16" creationId="{512B620A-8A94-48A8-B81E-86488C1265B9}"/>
          </ac:picMkLst>
        </pc:picChg>
        <pc:picChg chg="add del mod">
          <ac:chgData name="Marcio Veronez" userId="6b750959-069b-4b8f-b11d-9e9979290b5d" providerId="ADAL" clId="{2C56C34C-208F-4CAE-8213-C25144C15524}" dt="2021-07-31T14:20:49.211" v="7767"/>
          <ac:picMkLst>
            <pc:docMk/>
            <pc:sldMk cId="1695280161" sldId="284"/>
            <ac:picMk id="17" creationId="{F10F83F0-94B3-4BDA-A55F-F3E495098271}"/>
          </ac:picMkLst>
        </pc:picChg>
        <pc:picChg chg="add del mod">
          <ac:chgData name="Marcio Veronez" userId="6b750959-069b-4b8f-b11d-9e9979290b5d" providerId="ADAL" clId="{2C56C34C-208F-4CAE-8213-C25144C15524}" dt="2021-07-31T14:22:04.149" v="7768"/>
          <ac:picMkLst>
            <pc:docMk/>
            <pc:sldMk cId="1695280161" sldId="284"/>
            <ac:picMk id="18" creationId="{08BE7135-30B3-42B1-8CC4-89B56735A521}"/>
          </ac:picMkLst>
        </pc:picChg>
        <pc:picChg chg="add mod">
          <ac:chgData name="Marcio Veronez" userId="6b750959-069b-4b8f-b11d-9e9979290b5d" providerId="ADAL" clId="{2C56C34C-208F-4CAE-8213-C25144C15524}" dt="2021-07-31T14:22:04.149" v="7768"/>
          <ac:picMkLst>
            <pc:docMk/>
            <pc:sldMk cId="1695280161" sldId="284"/>
            <ac:picMk id="19" creationId="{01E18E90-97C5-41CB-9825-05F44D265A51}"/>
          </ac:picMkLst>
        </pc:picChg>
      </pc:sldChg>
      <pc:sldChg chg="addSp delSp modSp mod modTransition modAnim modNotesTx">
        <pc:chgData name="Marcio Veronez" userId="6b750959-069b-4b8f-b11d-9e9979290b5d" providerId="ADAL" clId="{2C56C34C-208F-4CAE-8213-C25144C15524}" dt="2021-07-31T14:15:45.964" v="7765"/>
        <pc:sldMkLst>
          <pc:docMk/>
          <pc:sldMk cId="4268665686" sldId="285"/>
        </pc:sldMkLst>
        <pc:spChg chg="mod">
          <ac:chgData name="Marcio Veronez" userId="6b750959-069b-4b8f-b11d-9e9979290b5d" providerId="ADAL" clId="{2C56C34C-208F-4CAE-8213-C25144C15524}" dt="2021-07-30T21:20:27.917" v="3723" actId="20577"/>
          <ac:spMkLst>
            <pc:docMk/>
            <pc:sldMk cId="4268665686" sldId="285"/>
            <ac:spMk id="3" creationId="{352685BC-2437-4063-837B-932C6FD3C020}"/>
          </ac:spMkLst>
        </pc:spChg>
        <pc:spChg chg="mod">
          <ac:chgData name="Marcio Veronez" userId="6b750959-069b-4b8f-b11d-9e9979290b5d" providerId="ADAL" clId="{2C56C34C-208F-4CAE-8213-C25144C15524}" dt="2021-07-30T21:41:54.794" v="6628" actId="6549"/>
          <ac:spMkLst>
            <pc:docMk/>
            <pc:sldMk cId="4268665686" sldId="285"/>
            <ac:spMk id="5" creationId="{2E184614-8C73-4D22-8200-AD3A185DFDAC}"/>
          </ac:spMkLst>
        </pc:spChg>
        <pc:picChg chg="add del mod">
          <ac:chgData name="Marcio Veronez" userId="6b750959-069b-4b8f-b11d-9e9979290b5d" providerId="ADAL" clId="{2C56C34C-208F-4CAE-8213-C25144C15524}" dt="2021-07-31T13:44:49.452" v="7717"/>
          <ac:picMkLst>
            <pc:docMk/>
            <pc:sldMk cId="4268665686" sldId="285"/>
            <ac:picMk id="4" creationId="{08BADAD7-27E9-479C-AD36-73A65644FC15}"/>
          </ac:picMkLst>
        </pc:picChg>
        <pc:picChg chg="add del mod">
          <ac:chgData name="Marcio Veronez" userId="6b750959-069b-4b8f-b11d-9e9979290b5d" providerId="ADAL" clId="{2C56C34C-208F-4CAE-8213-C25144C15524}" dt="2021-07-31T13:44:51.956" v="7718"/>
          <ac:picMkLst>
            <pc:docMk/>
            <pc:sldMk cId="4268665686" sldId="285"/>
            <ac:picMk id="11" creationId="{4C5F426D-9071-4A00-A9C4-775B55E4A683}"/>
          </ac:picMkLst>
        </pc:picChg>
        <pc:picChg chg="add del mod">
          <ac:chgData name="Marcio Veronez" userId="6b750959-069b-4b8f-b11d-9e9979290b5d" providerId="ADAL" clId="{2C56C34C-208F-4CAE-8213-C25144C15524}" dt="2021-07-31T14:15:45.964" v="7765"/>
          <ac:picMkLst>
            <pc:docMk/>
            <pc:sldMk cId="4268665686" sldId="285"/>
            <ac:picMk id="12" creationId="{34C796CF-4341-47BF-B692-3D5287AE95A0}"/>
          </ac:picMkLst>
        </pc:picChg>
        <pc:picChg chg="add mod">
          <ac:chgData name="Marcio Veronez" userId="6b750959-069b-4b8f-b11d-9e9979290b5d" providerId="ADAL" clId="{2C56C34C-208F-4CAE-8213-C25144C15524}" dt="2021-07-31T14:15:45.964" v="7765"/>
          <ac:picMkLst>
            <pc:docMk/>
            <pc:sldMk cId="4268665686" sldId="285"/>
            <ac:picMk id="13" creationId="{413100D8-72AD-4E04-8878-52F47FF99A8C}"/>
          </ac:picMkLst>
        </pc:picChg>
      </pc:sldChg>
      <pc:sldChg chg="addSp delSp modSp mod modTransition">
        <pc:chgData name="Marcio Veronez" userId="6b750959-069b-4b8f-b11d-9e9979290b5d" providerId="ADAL" clId="{2C56C34C-208F-4CAE-8213-C25144C15524}" dt="2021-07-31T14:29:11.749" v="7774"/>
        <pc:sldMkLst>
          <pc:docMk/>
          <pc:sldMk cId="1484821423" sldId="286"/>
        </pc:sldMkLst>
        <pc:spChg chg="mod">
          <ac:chgData name="Marcio Veronez" userId="6b750959-069b-4b8f-b11d-9e9979290b5d" providerId="ADAL" clId="{2C56C34C-208F-4CAE-8213-C25144C15524}" dt="2021-07-31T13:01:08.754" v="7701" actId="20577"/>
          <ac:spMkLst>
            <pc:docMk/>
            <pc:sldMk cId="1484821423" sldId="286"/>
            <ac:spMk id="5" creationId="{2E184614-8C73-4D22-8200-AD3A185DFDAC}"/>
          </ac:spMkLst>
        </pc:spChg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1484821423" sldId="286"/>
            <ac:picMk id="4" creationId="{F8FA915C-0057-419E-AFEF-146677679781}"/>
          </ac:picMkLst>
        </pc:picChg>
        <pc:picChg chg="add del mod">
          <ac:chgData name="Marcio Veronez" userId="6b750959-069b-4b8f-b11d-9e9979290b5d" providerId="ADAL" clId="{2C56C34C-208F-4CAE-8213-C25144C15524}" dt="2021-07-31T14:28:01.212" v="7772"/>
          <ac:picMkLst>
            <pc:docMk/>
            <pc:sldMk cId="1484821423" sldId="286"/>
            <ac:picMk id="11" creationId="{908D1427-A6B5-440E-85B4-9A8F9C2D2C4A}"/>
          </ac:picMkLst>
        </pc:picChg>
        <pc:picChg chg="add del mod">
          <ac:chgData name="Marcio Veronez" userId="6b750959-069b-4b8f-b11d-9e9979290b5d" providerId="ADAL" clId="{2C56C34C-208F-4CAE-8213-C25144C15524}" dt="2021-07-31T14:28:12.765" v="7773"/>
          <ac:picMkLst>
            <pc:docMk/>
            <pc:sldMk cId="1484821423" sldId="286"/>
            <ac:picMk id="12" creationId="{D17F77E9-B948-45EB-A72B-8CD3469B685E}"/>
          </ac:picMkLst>
        </pc:picChg>
        <pc:picChg chg="add del mod">
          <ac:chgData name="Marcio Veronez" userId="6b750959-069b-4b8f-b11d-9e9979290b5d" providerId="ADAL" clId="{2C56C34C-208F-4CAE-8213-C25144C15524}" dt="2021-07-31T14:29:11.749" v="7774"/>
          <ac:picMkLst>
            <pc:docMk/>
            <pc:sldMk cId="1484821423" sldId="286"/>
            <ac:picMk id="13" creationId="{8024934E-6C3C-44CB-9C90-D490770DD0A3}"/>
          </ac:picMkLst>
        </pc:picChg>
        <pc:picChg chg="add mod">
          <ac:chgData name="Marcio Veronez" userId="6b750959-069b-4b8f-b11d-9e9979290b5d" providerId="ADAL" clId="{2C56C34C-208F-4CAE-8213-C25144C15524}" dt="2021-07-31T14:29:11.749" v="7774"/>
          <ac:picMkLst>
            <pc:docMk/>
            <pc:sldMk cId="1484821423" sldId="286"/>
            <ac:picMk id="14" creationId="{46E81DCF-3449-4E99-A652-7A691FCFABA4}"/>
          </ac:picMkLst>
        </pc:picChg>
      </pc:sldChg>
      <pc:sldChg chg="del">
        <pc:chgData name="Marcio Veronez" userId="6b750959-069b-4b8f-b11d-9e9979290b5d" providerId="ADAL" clId="{2C56C34C-208F-4CAE-8213-C25144C15524}" dt="2021-07-30T18:35:32.329" v="340" actId="47"/>
        <pc:sldMkLst>
          <pc:docMk/>
          <pc:sldMk cId="1604029841" sldId="287"/>
        </pc:sldMkLst>
      </pc:sldChg>
      <pc:sldChg chg="del">
        <pc:chgData name="Marcio Veronez" userId="6b750959-069b-4b8f-b11d-9e9979290b5d" providerId="ADAL" clId="{2C56C34C-208F-4CAE-8213-C25144C15524}" dt="2021-07-30T18:35:32.329" v="340" actId="47"/>
        <pc:sldMkLst>
          <pc:docMk/>
          <pc:sldMk cId="260939760" sldId="289"/>
        </pc:sldMkLst>
      </pc:sldChg>
      <pc:sldChg chg="del">
        <pc:chgData name="Marcio Veronez" userId="6b750959-069b-4b8f-b11d-9e9979290b5d" providerId="ADAL" clId="{2C56C34C-208F-4CAE-8213-C25144C15524}" dt="2021-07-30T18:35:32.329" v="340" actId="47"/>
        <pc:sldMkLst>
          <pc:docMk/>
          <pc:sldMk cId="381291299" sldId="290"/>
        </pc:sldMkLst>
      </pc:sldChg>
      <pc:sldChg chg="del">
        <pc:chgData name="Marcio Veronez" userId="6b750959-069b-4b8f-b11d-9e9979290b5d" providerId="ADAL" clId="{2C56C34C-208F-4CAE-8213-C25144C15524}" dt="2021-07-30T18:35:32.329" v="340" actId="47"/>
        <pc:sldMkLst>
          <pc:docMk/>
          <pc:sldMk cId="3979959275" sldId="291"/>
        </pc:sldMkLst>
      </pc:sldChg>
      <pc:sldChg chg="del">
        <pc:chgData name="Marcio Veronez" userId="6b750959-069b-4b8f-b11d-9e9979290b5d" providerId="ADAL" clId="{2C56C34C-208F-4CAE-8213-C25144C15524}" dt="2021-07-30T18:35:32.329" v="340" actId="47"/>
        <pc:sldMkLst>
          <pc:docMk/>
          <pc:sldMk cId="744315050" sldId="292"/>
        </pc:sldMkLst>
      </pc:sldChg>
      <pc:sldChg chg="del">
        <pc:chgData name="Marcio Veronez" userId="6b750959-069b-4b8f-b11d-9e9979290b5d" providerId="ADAL" clId="{2C56C34C-208F-4CAE-8213-C25144C15524}" dt="2021-07-30T18:35:32.329" v="340" actId="47"/>
        <pc:sldMkLst>
          <pc:docMk/>
          <pc:sldMk cId="942304771" sldId="293"/>
        </pc:sldMkLst>
      </pc:sldChg>
      <pc:sldChg chg="del">
        <pc:chgData name="Marcio Veronez" userId="6b750959-069b-4b8f-b11d-9e9979290b5d" providerId="ADAL" clId="{2C56C34C-208F-4CAE-8213-C25144C15524}" dt="2021-07-30T18:35:32.329" v="340" actId="47"/>
        <pc:sldMkLst>
          <pc:docMk/>
          <pc:sldMk cId="3348105824" sldId="294"/>
        </pc:sldMkLst>
      </pc:sldChg>
      <pc:sldChg chg="del">
        <pc:chgData name="Marcio Veronez" userId="6b750959-069b-4b8f-b11d-9e9979290b5d" providerId="ADAL" clId="{2C56C34C-208F-4CAE-8213-C25144C15524}" dt="2021-07-30T18:35:32.329" v="340" actId="47"/>
        <pc:sldMkLst>
          <pc:docMk/>
          <pc:sldMk cId="1944959369" sldId="295"/>
        </pc:sldMkLst>
      </pc:sldChg>
      <pc:sldChg chg="modSp del mod">
        <pc:chgData name="Marcio Veronez" userId="6b750959-069b-4b8f-b11d-9e9979290b5d" providerId="ADAL" clId="{2C56C34C-208F-4CAE-8213-C25144C15524}" dt="2021-07-30T19:31:47.437" v="407" actId="2696"/>
        <pc:sldMkLst>
          <pc:docMk/>
          <pc:sldMk cId="3560760657" sldId="296"/>
        </pc:sldMkLst>
        <pc:spChg chg="mod">
          <ac:chgData name="Marcio Veronez" userId="6b750959-069b-4b8f-b11d-9e9979290b5d" providerId="ADAL" clId="{2C56C34C-208F-4CAE-8213-C25144C15524}" dt="2021-07-30T18:40:07.971" v="390"/>
          <ac:spMkLst>
            <pc:docMk/>
            <pc:sldMk cId="3560760657" sldId="296"/>
            <ac:spMk id="5" creationId="{2E184614-8C73-4D22-8200-AD3A185DFDAC}"/>
          </ac:spMkLst>
        </pc:spChg>
      </pc:sldChg>
      <pc:sldChg chg="addSp delSp modSp mod modTransition">
        <pc:chgData name="Marcio Veronez" userId="6b750959-069b-4b8f-b11d-9e9979290b5d" providerId="ADAL" clId="{2C56C34C-208F-4CAE-8213-C25144C15524}" dt="2021-07-31T14:03:23.475" v="7759" actId="20577"/>
        <pc:sldMkLst>
          <pc:docMk/>
          <pc:sldMk cId="699000125" sldId="297"/>
        </pc:sldMkLst>
        <pc:spChg chg="del mod">
          <ac:chgData name="Marcio Veronez" userId="6b750959-069b-4b8f-b11d-9e9979290b5d" providerId="ADAL" clId="{2C56C34C-208F-4CAE-8213-C25144C15524}" dt="2021-07-30T19:22:50.623" v="392" actId="478"/>
          <ac:spMkLst>
            <pc:docMk/>
            <pc:sldMk cId="699000125" sldId="297"/>
            <ac:spMk id="5" creationId="{2E184614-8C73-4D22-8200-AD3A185DFDAC}"/>
          </ac:spMkLst>
        </pc:spChg>
        <pc:spChg chg="mod">
          <ac:chgData name="Marcio Veronez" userId="6b750959-069b-4b8f-b11d-9e9979290b5d" providerId="ADAL" clId="{2C56C34C-208F-4CAE-8213-C25144C15524}" dt="2021-07-31T14:03:23.475" v="7759" actId="20577"/>
          <ac:spMkLst>
            <pc:docMk/>
            <pc:sldMk cId="699000125" sldId="297"/>
            <ac:spMk id="12" creationId="{5982B616-FD75-4E15-8170-4B1FBD782D5F}"/>
          </ac:spMkLst>
        </pc:spChg>
        <pc:spChg chg="mod">
          <ac:chgData name="Marcio Veronez" userId="6b750959-069b-4b8f-b11d-9e9979290b5d" providerId="ADAL" clId="{2C56C34C-208F-4CAE-8213-C25144C15524}" dt="2021-07-30T19:32:19.517" v="419" actId="20577"/>
          <ac:spMkLst>
            <pc:docMk/>
            <pc:sldMk cId="699000125" sldId="297"/>
            <ac:spMk id="21" creationId="{C332E22E-C516-414C-B4A5-1B082630210D}"/>
          </ac:spMkLst>
        </pc:spChg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699000125" sldId="297"/>
            <ac:picMk id="4" creationId="{68C8B127-887B-4155-A30C-FEEB05F586B8}"/>
          </ac:picMkLst>
        </pc:picChg>
        <pc:picChg chg="add mod">
          <ac:chgData name="Marcio Veronez" userId="6b750959-069b-4b8f-b11d-9e9979290b5d" providerId="ADAL" clId="{2C56C34C-208F-4CAE-8213-C25144C15524}" dt="2021-07-31T13:53:39.628" v="7719"/>
          <ac:picMkLst>
            <pc:docMk/>
            <pc:sldMk cId="699000125" sldId="297"/>
            <ac:picMk id="5" creationId="{6EF38B05-B876-4621-BE56-3CD4CC99E779}"/>
          </ac:picMkLst>
        </pc:picChg>
        <pc:picChg chg="del">
          <ac:chgData name="Marcio Veronez" userId="6b750959-069b-4b8f-b11d-9e9979290b5d" providerId="ADAL" clId="{2C56C34C-208F-4CAE-8213-C25144C15524}" dt="2021-07-30T19:22:47.988" v="391" actId="478"/>
          <ac:picMkLst>
            <pc:docMk/>
            <pc:sldMk cId="699000125" sldId="297"/>
            <ac:picMk id="11" creationId="{5FBC65D0-BBA1-4BC6-9B2E-2776B76C2B2D}"/>
          </ac:picMkLst>
        </pc:picChg>
        <pc:picChg chg="add del mod">
          <ac:chgData name="Marcio Veronez" userId="6b750959-069b-4b8f-b11d-9e9979290b5d" providerId="ADAL" clId="{2C56C34C-208F-4CAE-8213-C25144C15524}" dt="2021-07-30T19:31:32.445" v="403" actId="478"/>
          <ac:picMkLst>
            <pc:docMk/>
            <pc:sldMk cId="699000125" sldId="297"/>
            <ac:picMk id="13" creationId="{217D580A-8C09-49AE-ACC7-57563125AD9F}"/>
          </ac:picMkLst>
        </pc:picChg>
        <pc:picChg chg="add mod">
          <ac:chgData name="Marcio Veronez" userId="6b750959-069b-4b8f-b11d-9e9979290b5d" providerId="ADAL" clId="{2C56C34C-208F-4CAE-8213-C25144C15524}" dt="2021-07-30T19:31:38.108" v="406" actId="14100"/>
          <ac:picMkLst>
            <pc:docMk/>
            <pc:sldMk cId="699000125" sldId="297"/>
            <ac:picMk id="15" creationId="{D1CC5004-80E8-43B9-BBC8-D9BD89B9490B}"/>
          </ac:picMkLst>
        </pc:picChg>
      </pc:sldChg>
      <pc:sldChg chg="addSp delSp modSp mod modTransition">
        <pc:chgData name="Marcio Veronez" userId="6b750959-069b-4b8f-b11d-9e9979290b5d" providerId="ADAL" clId="{2C56C34C-208F-4CAE-8213-C25144C15524}" dt="2021-07-31T14:50:36.081" v="7788" actId="14100"/>
        <pc:sldMkLst>
          <pc:docMk/>
          <pc:sldMk cId="2595623381" sldId="299"/>
        </pc:sldMkLst>
        <pc:spChg chg="mod">
          <ac:chgData name="Marcio Veronez" userId="6b750959-069b-4b8f-b11d-9e9979290b5d" providerId="ADAL" clId="{2C56C34C-208F-4CAE-8213-C25144C15524}" dt="2021-07-30T19:32:34.292" v="431" actId="20577"/>
          <ac:spMkLst>
            <pc:docMk/>
            <pc:sldMk cId="2595623381" sldId="299"/>
            <ac:spMk id="21" creationId="{C332E22E-C516-414C-B4A5-1B082630210D}"/>
          </ac:spMkLst>
        </pc:spChg>
        <pc:spChg chg="mod">
          <ac:chgData name="Marcio Veronez" userId="6b750959-069b-4b8f-b11d-9e9979290b5d" providerId="ADAL" clId="{2C56C34C-208F-4CAE-8213-C25144C15524}" dt="2021-07-31T13:05:12.398" v="7703" actId="20577"/>
          <ac:spMkLst>
            <pc:docMk/>
            <pc:sldMk cId="2595623381" sldId="299"/>
            <ac:spMk id="26" creationId="{2B0102FC-851E-4DF0-990A-B1DCF7B9EC1F}"/>
          </ac:spMkLst>
        </pc:spChg>
        <pc:graphicFrameChg chg="add del mod modGraphic">
          <ac:chgData name="Marcio Veronez" userId="6b750959-069b-4b8f-b11d-9e9979290b5d" providerId="ADAL" clId="{2C56C34C-208F-4CAE-8213-C25144C15524}" dt="2021-07-30T19:44:21.278" v="440" actId="478"/>
          <ac:graphicFrameMkLst>
            <pc:docMk/>
            <pc:sldMk cId="2595623381" sldId="299"/>
            <ac:graphicFrameMk id="4" creationId="{AC02ED56-4C92-453D-9089-314B9FF3CA98}"/>
          </ac:graphicFrameMkLst>
        </pc:graphicFrameChg>
        <pc:graphicFrameChg chg="add del mod modGraphic">
          <ac:chgData name="Marcio Veronez" userId="6b750959-069b-4b8f-b11d-9e9979290b5d" providerId="ADAL" clId="{2C56C34C-208F-4CAE-8213-C25144C15524}" dt="2021-07-30T19:48:58.656" v="455" actId="478"/>
          <ac:graphicFrameMkLst>
            <pc:docMk/>
            <pc:sldMk cId="2595623381" sldId="299"/>
            <ac:graphicFrameMk id="5" creationId="{5B0C90D4-AB3D-4BFA-A7E3-B60F8765E852}"/>
          </ac:graphicFrameMkLst>
        </pc:graphicFrameChg>
        <pc:graphicFrameChg chg="add del mod modGraphic">
          <ac:chgData name="Marcio Veronez" userId="6b750959-069b-4b8f-b11d-9e9979290b5d" providerId="ADAL" clId="{2C56C34C-208F-4CAE-8213-C25144C15524}" dt="2021-07-30T19:51:07.785" v="462" actId="478"/>
          <ac:graphicFrameMkLst>
            <pc:docMk/>
            <pc:sldMk cId="2595623381" sldId="299"/>
            <ac:graphicFrameMk id="13" creationId="{C135F1BC-DB2E-499E-BFB3-4EA4E04BF8E3}"/>
          </ac:graphicFrameMkLst>
        </pc:graphicFrameChg>
        <pc:graphicFrameChg chg="add mod modGraphic">
          <ac:chgData name="Marcio Veronez" userId="6b750959-069b-4b8f-b11d-9e9979290b5d" providerId="ADAL" clId="{2C56C34C-208F-4CAE-8213-C25144C15524}" dt="2021-07-30T19:56:27.150" v="489" actId="14734"/>
          <ac:graphicFrameMkLst>
            <pc:docMk/>
            <pc:sldMk cId="2595623381" sldId="299"/>
            <ac:graphicFrameMk id="18" creationId="{2F33024C-383F-4A2E-A80C-8C6E7D4DA3AB}"/>
          </ac:graphicFrameMkLst>
        </pc:graphicFrameChg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2595623381" sldId="299"/>
            <ac:picMk id="4" creationId="{453689BD-00FC-4396-B002-44306CDBA571}"/>
          </ac:picMkLst>
        </pc:picChg>
        <pc:picChg chg="add del mod">
          <ac:chgData name="Marcio Veronez" userId="6b750959-069b-4b8f-b11d-9e9979290b5d" providerId="ADAL" clId="{2C56C34C-208F-4CAE-8213-C25144C15524}" dt="2021-07-31T14:38:18.821" v="7775"/>
          <ac:picMkLst>
            <pc:docMk/>
            <pc:sldMk cId="2595623381" sldId="299"/>
            <ac:picMk id="5" creationId="{99C3FE60-03FE-4CE1-9C62-D9B2EABB59E8}"/>
          </ac:picMkLst>
        </pc:picChg>
        <pc:picChg chg="add del mod">
          <ac:chgData name="Marcio Veronez" userId="6b750959-069b-4b8f-b11d-9e9979290b5d" providerId="ADAL" clId="{2C56C34C-208F-4CAE-8213-C25144C15524}" dt="2021-07-31T14:38:53.058" v="7776"/>
          <ac:picMkLst>
            <pc:docMk/>
            <pc:sldMk cId="2595623381" sldId="299"/>
            <ac:picMk id="11" creationId="{9243AA63-0B14-4D35-B737-B24C8732A4E5}"/>
          </ac:picMkLst>
        </pc:picChg>
        <pc:picChg chg="add del mod">
          <ac:chgData name="Marcio Veronez" userId="6b750959-069b-4b8f-b11d-9e9979290b5d" providerId="ADAL" clId="{2C56C34C-208F-4CAE-8213-C25144C15524}" dt="2021-07-30T19:45:35.174" v="451" actId="22"/>
          <ac:picMkLst>
            <pc:docMk/>
            <pc:sldMk cId="2595623381" sldId="299"/>
            <ac:picMk id="12" creationId="{453E21AD-A88A-4A46-A869-8DB930A4402C}"/>
          </ac:picMkLst>
        </pc:picChg>
        <pc:picChg chg="add mod">
          <ac:chgData name="Marcio Veronez" userId="6b750959-069b-4b8f-b11d-9e9979290b5d" providerId="ADAL" clId="{2C56C34C-208F-4CAE-8213-C25144C15524}" dt="2021-07-31T14:50:36.081" v="7788" actId="14100"/>
          <ac:picMkLst>
            <pc:docMk/>
            <pc:sldMk cId="2595623381" sldId="299"/>
            <ac:picMk id="12" creationId="{A4B327A7-F53B-40AD-833C-50E01A0DF7F7}"/>
          </ac:picMkLst>
        </pc:picChg>
        <pc:picChg chg="add del mod">
          <ac:chgData name="Marcio Veronez" userId="6b750959-069b-4b8f-b11d-9e9979290b5d" providerId="ADAL" clId="{2C56C34C-208F-4CAE-8213-C25144C15524}" dt="2021-07-30T19:52:06.748" v="468" actId="478"/>
          <ac:picMkLst>
            <pc:docMk/>
            <pc:sldMk cId="2595623381" sldId="299"/>
            <ac:picMk id="15" creationId="{8872081E-EBDF-49FE-9992-60E1D552C10F}"/>
          </ac:picMkLst>
        </pc:picChg>
        <pc:picChg chg="add del mod">
          <ac:chgData name="Marcio Veronez" userId="6b750959-069b-4b8f-b11d-9e9979290b5d" providerId="ADAL" clId="{2C56C34C-208F-4CAE-8213-C25144C15524}" dt="2021-07-30T19:55:29.397" v="483" actId="478"/>
          <ac:picMkLst>
            <pc:docMk/>
            <pc:sldMk cId="2595623381" sldId="299"/>
            <ac:picMk id="17" creationId="{F290D324-8EE7-410F-BCB8-D892F320FE07}"/>
          </ac:picMkLst>
        </pc:picChg>
        <pc:picChg chg="del">
          <ac:chgData name="Marcio Veronez" userId="6b750959-069b-4b8f-b11d-9e9979290b5d" providerId="ADAL" clId="{2C56C34C-208F-4CAE-8213-C25144C15524}" dt="2021-07-30T19:39:00.405" v="433" actId="478"/>
          <ac:picMkLst>
            <pc:docMk/>
            <pc:sldMk cId="2595623381" sldId="299"/>
            <ac:picMk id="23" creationId="{D7350D9B-BB86-40E7-9704-81D6DFDCF8F1}"/>
          </ac:picMkLst>
        </pc:picChg>
        <pc:picChg chg="del">
          <ac:chgData name="Marcio Veronez" userId="6b750959-069b-4b8f-b11d-9e9979290b5d" providerId="ADAL" clId="{2C56C34C-208F-4CAE-8213-C25144C15524}" dt="2021-07-30T19:39:03.092" v="434" actId="478"/>
          <ac:picMkLst>
            <pc:docMk/>
            <pc:sldMk cId="2595623381" sldId="299"/>
            <ac:picMk id="25" creationId="{498807CD-3AC3-45E1-93DF-B107DB6A0826}"/>
          </ac:picMkLst>
        </pc:picChg>
      </pc:sldChg>
      <pc:sldChg chg="del">
        <pc:chgData name="Marcio Veronez" userId="6b750959-069b-4b8f-b11d-9e9979290b5d" providerId="ADAL" clId="{2C56C34C-208F-4CAE-8213-C25144C15524}" dt="2021-07-30T20:03:20.668" v="534" actId="2696"/>
        <pc:sldMkLst>
          <pc:docMk/>
          <pc:sldMk cId="3042135678" sldId="300"/>
        </pc:sldMkLst>
      </pc:sldChg>
      <pc:sldChg chg="del">
        <pc:chgData name="Marcio Veronez" userId="6b750959-069b-4b8f-b11d-9e9979290b5d" providerId="ADAL" clId="{2C56C34C-208F-4CAE-8213-C25144C15524}" dt="2021-07-30T20:03:27.001" v="535" actId="2696"/>
        <pc:sldMkLst>
          <pc:docMk/>
          <pc:sldMk cId="3670554792" sldId="301"/>
        </pc:sldMkLst>
      </pc:sldChg>
      <pc:sldChg chg="addSp delSp modSp mod modTransition">
        <pc:chgData name="Marcio Veronez" userId="6b750959-069b-4b8f-b11d-9e9979290b5d" providerId="ADAL" clId="{2C56C34C-208F-4CAE-8213-C25144C15524}" dt="2021-07-31T14:44:40.312" v="7780"/>
        <pc:sldMkLst>
          <pc:docMk/>
          <pc:sldMk cId="1137971961" sldId="302"/>
        </pc:sldMkLst>
        <pc:spChg chg="mod">
          <ac:chgData name="Marcio Veronez" userId="6b750959-069b-4b8f-b11d-9e9979290b5d" providerId="ADAL" clId="{2C56C34C-208F-4CAE-8213-C25144C15524}" dt="2021-07-30T20:20:13.582" v="1064" actId="20577"/>
          <ac:spMkLst>
            <pc:docMk/>
            <pc:sldMk cId="1137971961" sldId="302"/>
            <ac:spMk id="5" creationId="{2E184614-8C73-4D22-8200-AD3A185DFDAC}"/>
          </ac:spMkLst>
        </pc:spChg>
        <pc:spChg chg="mod">
          <ac:chgData name="Marcio Veronez" userId="6b750959-069b-4b8f-b11d-9e9979290b5d" providerId="ADAL" clId="{2C56C34C-208F-4CAE-8213-C25144C15524}" dt="2021-07-30T20:16:13.057" v="991" actId="113"/>
          <ac:spMkLst>
            <pc:docMk/>
            <pc:sldMk cId="1137971961" sldId="302"/>
            <ac:spMk id="21" creationId="{C332E22E-C516-414C-B4A5-1B082630210D}"/>
          </ac:spMkLst>
        </pc:spChg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1137971961" sldId="302"/>
            <ac:picMk id="4" creationId="{84E15D75-3DB2-471B-9EDB-3C97907FFFDA}"/>
          </ac:picMkLst>
        </pc:picChg>
        <pc:picChg chg="add del mod">
          <ac:chgData name="Marcio Veronez" userId="6b750959-069b-4b8f-b11d-9e9979290b5d" providerId="ADAL" clId="{2C56C34C-208F-4CAE-8213-C25144C15524}" dt="2021-07-31T14:41:58.687" v="7777"/>
          <ac:picMkLst>
            <pc:docMk/>
            <pc:sldMk cId="1137971961" sldId="302"/>
            <ac:picMk id="11" creationId="{1BE6D855-BDE3-4B42-B10B-EABED9DFFD49}"/>
          </ac:picMkLst>
        </pc:picChg>
        <pc:picChg chg="add del mod">
          <ac:chgData name="Marcio Veronez" userId="6b750959-069b-4b8f-b11d-9e9979290b5d" providerId="ADAL" clId="{2C56C34C-208F-4CAE-8213-C25144C15524}" dt="2021-07-31T14:42:55.881" v="7778"/>
          <ac:picMkLst>
            <pc:docMk/>
            <pc:sldMk cId="1137971961" sldId="302"/>
            <ac:picMk id="12" creationId="{7100EC7A-4512-4DC0-A39E-00FE684C139E}"/>
          </ac:picMkLst>
        </pc:picChg>
        <pc:picChg chg="add del mod">
          <ac:chgData name="Marcio Veronez" userId="6b750959-069b-4b8f-b11d-9e9979290b5d" providerId="ADAL" clId="{2C56C34C-208F-4CAE-8213-C25144C15524}" dt="2021-07-31T14:43:39.245" v="7779"/>
          <ac:picMkLst>
            <pc:docMk/>
            <pc:sldMk cId="1137971961" sldId="302"/>
            <ac:picMk id="13" creationId="{D8DD9B36-775F-46E0-BD91-6BC36E6D3DCB}"/>
          </ac:picMkLst>
        </pc:picChg>
        <pc:picChg chg="add del mod">
          <ac:chgData name="Marcio Veronez" userId="6b750959-069b-4b8f-b11d-9e9979290b5d" providerId="ADAL" clId="{2C56C34C-208F-4CAE-8213-C25144C15524}" dt="2021-07-31T14:44:40.312" v="7780"/>
          <ac:picMkLst>
            <pc:docMk/>
            <pc:sldMk cId="1137971961" sldId="302"/>
            <ac:picMk id="14" creationId="{9B8503CF-0FB1-4A9C-856B-CB4E3441DFC4}"/>
          </ac:picMkLst>
        </pc:picChg>
        <pc:picChg chg="add mod">
          <ac:chgData name="Marcio Veronez" userId="6b750959-069b-4b8f-b11d-9e9979290b5d" providerId="ADAL" clId="{2C56C34C-208F-4CAE-8213-C25144C15524}" dt="2021-07-31T14:44:40.312" v="7780"/>
          <ac:picMkLst>
            <pc:docMk/>
            <pc:sldMk cId="1137971961" sldId="302"/>
            <ac:picMk id="15" creationId="{871F69B3-CF7D-4154-8678-E7EC65D0ECCA}"/>
          </ac:picMkLst>
        </pc:picChg>
      </pc:sldChg>
      <pc:sldChg chg="del">
        <pc:chgData name="Marcio Veronez" userId="6b750959-069b-4b8f-b11d-9e9979290b5d" providerId="ADAL" clId="{2C56C34C-208F-4CAE-8213-C25144C15524}" dt="2021-07-30T20:15:27.326" v="988" actId="2696"/>
        <pc:sldMkLst>
          <pc:docMk/>
          <pc:sldMk cId="1607523139" sldId="303"/>
        </pc:sldMkLst>
      </pc:sldChg>
      <pc:sldChg chg="addSp delSp modSp mod modTransition">
        <pc:chgData name="Marcio Veronez" userId="6b750959-069b-4b8f-b11d-9e9979290b5d" providerId="ADAL" clId="{2C56C34C-208F-4CAE-8213-C25144C15524}" dt="2021-07-31T13:53:39.628" v="7719"/>
        <pc:sldMkLst>
          <pc:docMk/>
          <pc:sldMk cId="3228016017" sldId="304"/>
        </pc:sldMkLst>
        <pc:spChg chg="mod">
          <ac:chgData name="Marcio Veronez" userId="6b750959-069b-4b8f-b11d-9e9979290b5d" providerId="ADAL" clId="{2C56C34C-208F-4CAE-8213-C25144C15524}" dt="2021-07-30T20:33:49.159" v="1175" actId="20577"/>
          <ac:spMkLst>
            <pc:docMk/>
            <pc:sldMk cId="3228016017" sldId="304"/>
            <ac:spMk id="5" creationId="{2E184614-8C73-4D22-8200-AD3A185DFDAC}"/>
          </ac:spMkLst>
        </pc:spChg>
        <pc:spChg chg="mod">
          <ac:chgData name="Marcio Veronez" userId="6b750959-069b-4b8f-b11d-9e9979290b5d" providerId="ADAL" clId="{2C56C34C-208F-4CAE-8213-C25144C15524}" dt="2021-07-30T20:31:54.921" v="1067" actId="113"/>
          <ac:spMkLst>
            <pc:docMk/>
            <pc:sldMk cId="3228016017" sldId="304"/>
            <ac:spMk id="21" creationId="{C332E22E-C516-414C-B4A5-1B082630210D}"/>
          </ac:spMkLst>
        </pc:spChg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3228016017" sldId="304"/>
            <ac:picMk id="4" creationId="{40215738-75B3-4268-922A-0495FDC6C2E8}"/>
          </ac:picMkLst>
        </pc:picChg>
        <pc:picChg chg="add mod">
          <ac:chgData name="Marcio Veronez" userId="6b750959-069b-4b8f-b11d-9e9979290b5d" providerId="ADAL" clId="{2C56C34C-208F-4CAE-8213-C25144C15524}" dt="2021-07-31T13:53:39.628" v="7719"/>
          <ac:picMkLst>
            <pc:docMk/>
            <pc:sldMk cId="3228016017" sldId="304"/>
            <ac:picMk id="11" creationId="{9F8A153E-B805-4D57-A543-66B2A04EDB02}"/>
          </ac:picMkLst>
        </pc:picChg>
      </pc:sldChg>
      <pc:sldChg chg="addSp delSp modSp mod modTransition">
        <pc:chgData name="Marcio Veronez" userId="6b750959-069b-4b8f-b11d-9e9979290b5d" providerId="ADAL" clId="{2C56C34C-208F-4CAE-8213-C25144C15524}" dt="2021-07-31T14:48:22.673" v="7784"/>
        <pc:sldMkLst>
          <pc:docMk/>
          <pc:sldMk cId="2655696194" sldId="305"/>
        </pc:sldMkLst>
        <pc:spChg chg="mod">
          <ac:chgData name="Marcio Veronez" userId="6b750959-069b-4b8f-b11d-9e9979290b5d" providerId="ADAL" clId="{2C56C34C-208F-4CAE-8213-C25144C15524}" dt="2021-07-31T14:02:12.258" v="7739" actId="6549"/>
          <ac:spMkLst>
            <pc:docMk/>
            <pc:sldMk cId="2655696194" sldId="305"/>
            <ac:spMk id="11" creationId="{58B3B57A-0204-4AD0-959B-8907B2DBDF70}"/>
          </ac:spMkLst>
        </pc:spChg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2655696194" sldId="305"/>
            <ac:picMk id="4" creationId="{3C09DE7C-C48F-47D9-9FC4-5A72B13A6A88}"/>
          </ac:picMkLst>
        </pc:picChg>
        <pc:picChg chg="add del mod">
          <ac:chgData name="Marcio Veronez" userId="6b750959-069b-4b8f-b11d-9e9979290b5d" providerId="ADAL" clId="{2C56C34C-208F-4CAE-8213-C25144C15524}" dt="2021-07-31T14:47:34.126" v="7781"/>
          <ac:picMkLst>
            <pc:docMk/>
            <pc:sldMk cId="2655696194" sldId="305"/>
            <ac:picMk id="5" creationId="{07507B7B-C29A-467C-AEFE-39C0637C8240}"/>
          </ac:picMkLst>
        </pc:picChg>
        <pc:picChg chg="add del mod">
          <ac:chgData name="Marcio Veronez" userId="6b750959-069b-4b8f-b11d-9e9979290b5d" providerId="ADAL" clId="{2C56C34C-208F-4CAE-8213-C25144C15524}" dt="2021-07-31T14:47:50.507" v="7782"/>
          <ac:picMkLst>
            <pc:docMk/>
            <pc:sldMk cId="2655696194" sldId="305"/>
            <ac:picMk id="12" creationId="{FBC811D1-032A-4480-A137-8291E225E87A}"/>
          </ac:picMkLst>
        </pc:picChg>
        <pc:picChg chg="add del mod">
          <ac:chgData name="Marcio Veronez" userId="6b750959-069b-4b8f-b11d-9e9979290b5d" providerId="ADAL" clId="{2C56C34C-208F-4CAE-8213-C25144C15524}" dt="2021-07-31T14:48:01.811" v="7783"/>
          <ac:picMkLst>
            <pc:docMk/>
            <pc:sldMk cId="2655696194" sldId="305"/>
            <ac:picMk id="13" creationId="{A777830F-B94E-4D4B-A0AA-C1B77AD38DBF}"/>
          </ac:picMkLst>
        </pc:picChg>
        <pc:picChg chg="add del mod">
          <ac:chgData name="Marcio Veronez" userId="6b750959-069b-4b8f-b11d-9e9979290b5d" providerId="ADAL" clId="{2C56C34C-208F-4CAE-8213-C25144C15524}" dt="2021-07-31T14:48:22.673" v="7784"/>
          <ac:picMkLst>
            <pc:docMk/>
            <pc:sldMk cId="2655696194" sldId="305"/>
            <ac:picMk id="14" creationId="{B56DF712-2EDE-4A34-BF79-A2225E109764}"/>
          </ac:picMkLst>
        </pc:picChg>
        <pc:picChg chg="add mod">
          <ac:chgData name="Marcio Veronez" userId="6b750959-069b-4b8f-b11d-9e9979290b5d" providerId="ADAL" clId="{2C56C34C-208F-4CAE-8213-C25144C15524}" dt="2021-07-31T14:48:22.673" v="7784"/>
          <ac:picMkLst>
            <pc:docMk/>
            <pc:sldMk cId="2655696194" sldId="305"/>
            <ac:picMk id="15" creationId="{1338AD65-5C2A-4447-AB90-B764E17F218C}"/>
          </ac:picMkLst>
        </pc:picChg>
      </pc:sldChg>
      <pc:sldChg chg="addSp delSp modSp del modTransition">
        <pc:chgData name="Marcio Veronez" userId="6b750959-069b-4b8f-b11d-9e9979290b5d" providerId="ADAL" clId="{2C56C34C-208F-4CAE-8213-C25144C15524}" dt="2021-07-31T14:02:17.613" v="7740" actId="2696"/>
        <pc:sldMkLst>
          <pc:docMk/>
          <pc:sldMk cId="4100479346" sldId="306"/>
        </pc:sldMkLst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4100479346" sldId="306"/>
            <ac:picMk id="4" creationId="{F0F4E5B7-6CD4-43A6-8AB0-819AE288E464}"/>
          </ac:picMkLst>
        </pc:picChg>
        <pc:picChg chg="add mod">
          <ac:chgData name="Marcio Veronez" userId="6b750959-069b-4b8f-b11d-9e9979290b5d" providerId="ADAL" clId="{2C56C34C-208F-4CAE-8213-C25144C15524}" dt="2021-07-31T13:53:39.628" v="7719"/>
          <ac:picMkLst>
            <pc:docMk/>
            <pc:sldMk cId="4100479346" sldId="306"/>
            <ac:picMk id="5" creationId="{518A7B14-618A-4C6E-9407-7CD2C3EFC6AF}"/>
          </ac:picMkLst>
        </pc:picChg>
      </pc:sldChg>
      <pc:sldChg chg="addSp delSp modSp del modTransition">
        <pc:chgData name="Marcio Veronez" userId="6b750959-069b-4b8f-b11d-9e9979290b5d" providerId="ADAL" clId="{2C56C34C-208F-4CAE-8213-C25144C15524}" dt="2021-07-31T14:02:20.701" v="7741" actId="2696"/>
        <pc:sldMkLst>
          <pc:docMk/>
          <pc:sldMk cId="3872196612" sldId="307"/>
        </pc:sldMkLst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3872196612" sldId="307"/>
            <ac:picMk id="4" creationId="{5B380DA9-B1A2-4A14-937F-E702A1FDED2E}"/>
          </ac:picMkLst>
        </pc:picChg>
        <pc:picChg chg="add mod">
          <ac:chgData name="Marcio Veronez" userId="6b750959-069b-4b8f-b11d-9e9979290b5d" providerId="ADAL" clId="{2C56C34C-208F-4CAE-8213-C25144C15524}" dt="2021-07-31T13:53:39.628" v="7719"/>
          <ac:picMkLst>
            <pc:docMk/>
            <pc:sldMk cId="3872196612" sldId="307"/>
            <ac:picMk id="5" creationId="{536F4819-E573-4D44-9754-6BADFF0D4295}"/>
          </ac:picMkLst>
        </pc:picChg>
      </pc:sldChg>
      <pc:sldChg chg="addSp delSp modSp del modTransition">
        <pc:chgData name="Marcio Veronez" userId="6b750959-069b-4b8f-b11d-9e9979290b5d" providerId="ADAL" clId="{2C56C34C-208F-4CAE-8213-C25144C15524}" dt="2021-07-31T14:02:37.248" v="7743" actId="2696"/>
        <pc:sldMkLst>
          <pc:docMk/>
          <pc:sldMk cId="3391440079" sldId="308"/>
        </pc:sldMkLst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3391440079" sldId="308"/>
            <ac:picMk id="4" creationId="{F7A365FD-2C69-4AE7-A6E1-DB7D37189122}"/>
          </ac:picMkLst>
        </pc:picChg>
        <pc:picChg chg="add mod">
          <ac:chgData name="Marcio Veronez" userId="6b750959-069b-4b8f-b11d-9e9979290b5d" providerId="ADAL" clId="{2C56C34C-208F-4CAE-8213-C25144C15524}" dt="2021-07-31T13:53:39.628" v="7719"/>
          <ac:picMkLst>
            <pc:docMk/>
            <pc:sldMk cId="3391440079" sldId="308"/>
            <ac:picMk id="5" creationId="{D6EEF42A-8827-4EF9-918C-19AFBDA44F4B}"/>
          </ac:picMkLst>
        </pc:picChg>
      </pc:sldChg>
      <pc:sldChg chg="addSp delSp modSp del modTransition">
        <pc:chgData name="Marcio Veronez" userId="6b750959-069b-4b8f-b11d-9e9979290b5d" providerId="ADAL" clId="{2C56C34C-208F-4CAE-8213-C25144C15524}" dt="2021-07-31T14:02:26.860" v="7742" actId="2696"/>
        <pc:sldMkLst>
          <pc:docMk/>
          <pc:sldMk cId="3151764024" sldId="309"/>
        </pc:sldMkLst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3151764024" sldId="309"/>
            <ac:picMk id="4" creationId="{9D3369D6-2C0F-412E-9A64-0130B73FAD57}"/>
          </ac:picMkLst>
        </pc:picChg>
        <pc:picChg chg="add mod">
          <ac:chgData name="Marcio Veronez" userId="6b750959-069b-4b8f-b11d-9e9979290b5d" providerId="ADAL" clId="{2C56C34C-208F-4CAE-8213-C25144C15524}" dt="2021-07-31T13:53:39.628" v="7719"/>
          <ac:picMkLst>
            <pc:docMk/>
            <pc:sldMk cId="3151764024" sldId="309"/>
            <ac:picMk id="5" creationId="{86B10ACA-5916-4A57-8725-CC31A3F69D43}"/>
          </ac:picMkLst>
        </pc:picChg>
      </pc:sldChg>
      <pc:sldChg chg="addSp delSp modSp del mod modTransition">
        <pc:chgData name="Marcio Veronez" userId="6b750959-069b-4b8f-b11d-9e9979290b5d" providerId="ADAL" clId="{2C56C34C-208F-4CAE-8213-C25144C15524}" dt="2021-07-31T14:02:37.248" v="7743" actId="2696"/>
        <pc:sldMkLst>
          <pc:docMk/>
          <pc:sldMk cId="3670431285" sldId="310"/>
        </pc:sldMkLst>
        <pc:spChg chg="mod">
          <ac:chgData name="Marcio Veronez" userId="6b750959-069b-4b8f-b11d-9e9979290b5d" providerId="ADAL" clId="{2C56C34C-208F-4CAE-8213-C25144C15524}" dt="2021-07-30T20:44:28.578" v="1185" actId="21"/>
          <ac:spMkLst>
            <pc:docMk/>
            <pc:sldMk cId="3670431285" sldId="310"/>
            <ac:spMk id="11" creationId="{58B3B57A-0204-4AD0-959B-8907B2DBDF70}"/>
          </ac:spMkLst>
        </pc:spChg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3670431285" sldId="310"/>
            <ac:picMk id="4" creationId="{52DF38E5-C01C-4585-9F43-F086E35D28B4}"/>
          </ac:picMkLst>
        </pc:picChg>
        <pc:picChg chg="add mod">
          <ac:chgData name="Marcio Veronez" userId="6b750959-069b-4b8f-b11d-9e9979290b5d" providerId="ADAL" clId="{2C56C34C-208F-4CAE-8213-C25144C15524}" dt="2021-07-31T13:53:39.628" v="7719"/>
          <ac:picMkLst>
            <pc:docMk/>
            <pc:sldMk cId="3670431285" sldId="310"/>
            <ac:picMk id="5" creationId="{7ADF46EC-6DF1-4E0C-9DA0-67C06605B5EC}"/>
          </ac:picMkLst>
        </pc:picChg>
      </pc:sldChg>
      <pc:sldChg chg="addSp delSp modSp modTransition">
        <pc:chgData name="Marcio Veronez" userId="6b750959-069b-4b8f-b11d-9e9979290b5d" providerId="ADAL" clId="{2C56C34C-208F-4CAE-8213-C25144C15524}" dt="2021-07-31T14:48:22.673" v="7784"/>
        <pc:sldMkLst>
          <pc:docMk/>
          <pc:sldMk cId="3295997352" sldId="311"/>
        </pc:sldMkLst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3295997352" sldId="311"/>
            <ac:picMk id="3" creationId="{25CAE145-4C77-485C-B4A7-24BF7ED40B4F}"/>
          </ac:picMkLst>
        </pc:picChg>
        <pc:picChg chg="add del mod">
          <ac:chgData name="Marcio Veronez" userId="6b750959-069b-4b8f-b11d-9e9979290b5d" providerId="ADAL" clId="{2C56C34C-208F-4CAE-8213-C25144C15524}" dt="2021-07-31T14:47:50.507" v="7782"/>
          <ac:picMkLst>
            <pc:docMk/>
            <pc:sldMk cId="3295997352" sldId="311"/>
            <ac:picMk id="4" creationId="{A61761C8-53C1-496D-8FDF-940615A4199A}"/>
          </ac:picMkLst>
        </pc:picChg>
        <pc:picChg chg="add del mod">
          <ac:chgData name="Marcio Veronez" userId="6b750959-069b-4b8f-b11d-9e9979290b5d" providerId="ADAL" clId="{2C56C34C-208F-4CAE-8213-C25144C15524}" dt="2021-07-31T14:48:22.673" v="7784"/>
          <ac:picMkLst>
            <pc:docMk/>
            <pc:sldMk cId="3295997352" sldId="311"/>
            <ac:picMk id="5" creationId="{7C47FC36-AB82-424C-818B-5381388AAF51}"/>
          </ac:picMkLst>
        </pc:picChg>
        <pc:picChg chg="add mod">
          <ac:chgData name="Marcio Veronez" userId="6b750959-069b-4b8f-b11d-9e9979290b5d" providerId="ADAL" clId="{2C56C34C-208F-4CAE-8213-C25144C15524}" dt="2021-07-31T14:48:22.673" v="7784"/>
          <ac:picMkLst>
            <pc:docMk/>
            <pc:sldMk cId="3295997352" sldId="311"/>
            <ac:picMk id="10" creationId="{EB61C475-1410-4B71-87A2-C30D1734EA5B}"/>
          </ac:picMkLst>
        </pc:picChg>
      </pc:sldChg>
      <pc:sldChg chg="addSp delSp modSp add mod modTransition">
        <pc:chgData name="Marcio Veronez" userId="6b750959-069b-4b8f-b11d-9e9979290b5d" providerId="ADAL" clId="{2C56C34C-208F-4CAE-8213-C25144C15524}" dt="2021-07-31T14:11:55.004" v="7764"/>
        <pc:sldMkLst>
          <pc:docMk/>
          <pc:sldMk cId="127336071" sldId="312"/>
        </pc:sldMkLst>
        <pc:spChg chg="mod">
          <ac:chgData name="Marcio Veronez" userId="6b750959-069b-4b8f-b11d-9e9979290b5d" providerId="ADAL" clId="{2C56C34C-208F-4CAE-8213-C25144C15524}" dt="2021-07-30T20:03:15.229" v="533" actId="1076"/>
          <ac:spMkLst>
            <pc:docMk/>
            <pc:sldMk cId="127336071" sldId="312"/>
            <ac:spMk id="26" creationId="{2B0102FC-851E-4DF0-990A-B1DCF7B9EC1F}"/>
          </ac:spMkLst>
        </pc:spChg>
        <pc:graphicFrameChg chg="add mod">
          <ac:chgData name="Marcio Veronez" userId="6b750959-069b-4b8f-b11d-9e9979290b5d" providerId="ADAL" clId="{2C56C34C-208F-4CAE-8213-C25144C15524}" dt="2021-07-30T20:01:13.606" v="519" actId="1076"/>
          <ac:graphicFrameMkLst>
            <pc:docMk/>
            <pc:sldMk cId="127336071" sldId="312"/>
            <ac:graphicFrameMk id="4" creationId="{828BA703-43EA-4AF9-9AE0-5AC9C46B4660}"/>
          </ac:graphicFrameMkLst>
        </pc:graphicFrameChg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127336071" sldId="312"/>
            <ac:picMk id="5" creationId="{5C207B4E-C543-4BE4-AA11-F7408046F46D}"/>
          </ac:picMkLst>
        </pc:picChg>
        <pc:picChg chg="add del mod">
          <ac:chgData name="Marcio Veronez" userId="6b750959-069b-4b8f-b11d-9e9979290b5d" providerId="ADAL" clId="{2C56C34C-208F-4CAE-8213-C25144C15524}" dt="2021-07-31T14:09:36.609" v="7761"/>
          <ac:picMkLst>
            <pc:docMk/>
            <pc:sldMk cId="127336071" sldId="312"/>
            <ac:picMk id="11" creationId="{DAB8C770-61AF-4E6D-94AA-586463677928}"/>
          </ac:picMkLst>
        </pc:picChg>
        <pc:picChg chg="add del mod">
          <ac:chgData name="Marcio Veronez" userId="6b750959-069b-4b8f-b11d-9e9979290b5d" providerId="ADAL" clId="{2C56C34C-208F-4CAE-8213-C25144C15524}" dt="2021-07-31T14:09:48.664" v="7762"/>
          <ac:picMkLst>
            <pc:docMk/>
            <pc:sldMk cId="127336071" sldId="312"/>
            <ac:picMk id="12" creationId="{E0851A69-CE38-474C-86AA-3CC8DD6D11E6}"/>
          </ac:picMkLst>
        </pc:picChg>
        <pc:picChg chg="add del mod">
          <ac:chgData name="Marcio Veronez" userId="6b750959-069b-4b8f-b11d-9e9979290b5d" providerId="ADAL" clId="{2C56C34C-208F-4CAE-8213-C25144C15524}" dt="2021-07-31T14:10:37.690" v="7763"/>
          <ac:picMkLst>
            <pc:docMk/>
            <pc:sldMk cId="127336071" sldId="312"/>
            <ac:picMk id="13" creationId="{96ECE8B0-5B62-4D0D-8771-2E40B4A2290F}"/>
          </ac:picMkLst>
        </pc:picChg>
        <pc:picChg chg="add del mod">
          <ac:chgData name="Marcio Veronez" userId="6b750959-069b-4b8f-b11d-9e9979290b5d" providerId="ADAL" clId="{2C56C34C-208F-4CAE-8213-C25144C15524}" dt="2021-07-31T14:11:55.004" v="7764"/>
          <ac:picMkLst>
            <pc:docMk/>
            <pc:sldMk cId="127336071" sldId="312"/>
            <ac:picMk id="14" creationId="{63236A61-E60E-4535-80FC-61A08E919C9B}"/>
          </ac:picMkLst>
        </pc:picChg>
        <pc:picChg chg="add mod">
          <ac:chgData name="Marcio Veronez" userId="6b750959-069b-4b8f-b11d-9e9979290b5d" providerId="ADAL" clId="{2C56C34C-208F-4CAE-8213-C25144C15524}" dt="2021-07-31T14:11:55.004" v="7764"/>
          <ac:picMkLst>
            <pc:docMk/>
            <pc:sldMk cId="127336071" sldId="312"/>
            <ac:picMk id="15" creationId="{835FFB42-6E58-483B-91D4-495E6CCF9D8C}"/>
          </ac:picMkLst>
        </pc:picChg>
        <pc:picChg chg="del">
          <ac:chgData name="Marcio Veronez" userId="6b750959-069b-4b8f-b11d-9e9979290b5d" providerId="ADAL" clId="{2C56C34C-208F-4CAE-8213-C25144C15524}" dt="2021-07-30T20:00:30.261" v="509" actId="478"/>
          <ac:picMkLst>
            <pc:docMk/>
            <pc:sldMk cId="127336071" sldId="312"/>
            <ac:picMk id="23" creationId="{D7350D9B-BB86-40E7-9704-81D6DFDCF8F1}"/>
          </ac:picMkLst>
        </pc:picChg>
        <pc:picChg chg="del">
          <ac:chgData name="Marcio Veronez" userId="6b750959-069b-4b8f-b11d-9e9979290b5d" providerId="ADAL" clId="{2C56C34C-208F-4CAE-8213-C25144C15524}" dt="2021-07-30T20:00:51.461" v="512" actId="478"/>
          <ac:picMkLst>
            <pc:docMk/>
            <pc:sldMk cId="127336071" sldId="312"/>
            <ac:picMk id="25" creationId="{498807CD-3AC3-45E1-93DF-B107DB6A0826}"/>
          </ac:picMkLst>
        </pc:picChg>
      </pc:sldChg>
      <pc:sldChg chg="addSp delSp modSp add mod modTransition">
        <pc:chgData name="Marcio Veronez" userId="6b750959-069b-4b8f-b11d-9e9979290b5d" providerId="ADAL" clId="{2C56C34C-208F-4CAE-8213-C25144C15524}" dt="2021-07-31T14:50:06.261" v="7787" actId="14100"/>
        <pc:sldMkLst>
          <pc:docMk/>
          <pc:sldMk cId="1713343633" sldId="313"/>
        </pc:sldMkLst>
        <pc:spChg chg="mod">
          <ac:chgData name="Marcio Veronez" userId="6b750959-069b-4b8f-b11d-9e9979290b5d" providerId="ADAL" clId="{2C56C34C-208F-4CAE-8213-C25144C15524}" dt="2021-07-31T14:03:00.220" v="7744" actId="20577"/>
          <ac:spMkLst>
            <pc:docMk/>
            <pc:sldMk cId="1713343633" sldId="313"/>
            <ac:spMk id="5" creationId="{2E184614-8C73-4D22-8200-AD3A185DFDAC}"/>
          </ac:spMkLst>
        </pc:spChg>
        <pc:picChg chg="add del mod">
          <ac:chgData name="Marcio Veronez" userId="6b750959-069b-4b8f-b11d-9e9979290b5d" providerId="ADAL" clId="{2C56C34C-208F-4CAE-8213-C25144C15524}" dt="2021-07-31T13:53:39.628" v="7719"/>
          <ac:picMkLst>
            <pc:docMk/>
            <pc:sldMk cId="1713343633" sldId="313"/>
            <ac:picMk id="4" creationId="{71601724-7DE1-420B-A4A4-E82FE2BAF7C9}"/>
          </ac:picMkLst>
        </pc:picChg>
        <pc:picChg chg="add del mod">
          <ac:chgData name="Marcio Veronez" userId="6b750959-069b-4b8f-b11d-9e9979290b5d" providerId="ADAL" clId="{2C56C34C-208F-4CAE-8213-C25144C15524}" dt="2021-07-31T14:07:37.140" v="7760"/>
          <ac:picMkLst>
            <pc:docMk/>
            <pc:sldMk cId="1713343633" sldId="313"/>
            <ac:picMk id="11" creationId="{1D238B91-C5C7-4F60-8075-C9FC7F201240}"/>
          </ac:picMkLst>
        </pc:picChg>
        <pc:picChg chg="add mod">
          <ac:chgData name="Marcio Veronez" userId="6b750959-069b-4b8f-b11d-9e9979290b5d" providerId="ADAL" clId="{2C56C34C-208F-4CAE-8213-C25144C15524}" dt="2021-07-31T14:50:06.261" v="7787" actId="14100"/>
          <ac:picMkLst>
            <pc:docMk/>
            <pc:sldMk cId="1713343633" sldId="313"/>
            <ac:picMk id="12" creationId="{17EB9CE2-3329-4583-A9CF-889460386467}"/>
          </ac:picMkLst>
        </pc:picChg>
      </pc:sldChg>
    </pc:docChg>
  </pc:docChgLst>
  <pc:docChgLst>
    <pc:chgData name="Marcio Veronez" userId="6b750959-069b-4b8f-b11d-9e9979290b5d" providerId="ADAL" clId="{67DE3DD2-E13B-4822-9D73-DD957D3FFB18}"/>
    <pc:docChg chg="undo redo custSel addSld delSld modSld sldOrd">
      <pc:chgData name="Marcio Veronez" userId="6b750959-069b-4b8f-b11d-9e9979290b5d" providerId="ADAL" clId="{67DE3DD2-E13B-4822-9D73-DD957D3FFB18}" dt="2021-09-08T00:58:32.164" v="12142" actId="1076"/>
      <pc:docMkLst>
        <pc:docMk/>
      </pc:docMkLst>
      <pc:sldChg chg="delSp modSp mod modTransition modAnim">
        <pc:chgData name="Marcio Veronez" userId="6b750959-069b-4b8f-b11d-9e9979290b5d" providerId="ADAL" clId="{67DE3DD2-E13B-4822-9D73-DD957D3FFB18}" dt="2021-09-04T13:03:09.804" v="11972" actId="20577"/>
        <pc:sldMkLst>
          <pc:docMk/>
          <pc:sldMk cId="2395500631" sldId="257"/>
        </pc:sldMkLst>
        <pc:spChg chg="mod">
          <ac:chgData name="Marcio Veronez" userId="6b750959-069b-4b8f-b11d-9e9979290b5d" providerId="ADAL" clId="{67DE3DD2-E13B-4822-9D73-DD957D3FFB18}" dt="2021-09-04T13:03:09.804" v="11972" actId="20577"/>
          <ac:spMkLst>
            <pc:docMk/>
            <pc:sldMk cId="2395500631" sldId="257"/>
            <ac:spMk id="2" creationId="{8E91021E-7B80-4A1B-9D95-4A47F5E75065}"/>
          </ac:spMkLst>
        </pc:spChg>
        <pc:spChg chg="del">
          <ac:chgData name="Marcio Veronez" userId="6b750959-069b-4b8f-b11d-9e9979290b5d" providerId="ADAL" clId="{67DE3DD2-E13B-4822-9D73-DD957D3FFB18}" dt="2021-08-30T17:13:19.406" v="377" actId="478"/>
          <ac:spMkLst>
            <pc:docMk/>
            <pc:sldMk cId="2395500631" sldId="257"/>
            <ac:spMk id="11" creationId="{98604E89-2759-4F88-A6C1-8012F29C4CE3}"/>
          </ac:spMkLst>
        </pc:spChg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2395500631" sldId="257"/>
            <ac:picMk id="3" creationId="{04ADE6F5-7446-4970-ACBF-2A4D8D22240A}"/>
          </ac:picMkLst>
        </pc:picChg>
      </pc:sldChg>
      <pc:sldChg chg="delSp modSp add del mod ord modTransition delAnim modAnim modNotesTx">
        <pc:chgData name="Marcio Veronez" userId="6b750959-069b-4b8f-b11d-9e9979290b5d" providerId="ADAL" clId="{67DE3DD2-E13B-4822-9D73-DD957D3FFB18}" dt="2021-09-06T18:05:38.139" v="12035" actId="313"/>
        <pc:sldMkLst>
          <pc:docMk/>
          <pc:sldMk cId="1695280161" sldId="284"/>
        </pc:sldMkLst>
        <pc:spChg chg="mod">
          <ac:chgData name="Marcio Veronez" userId="6b750959-069b-4b8f-b11d-9e9979290b5d" providerId="ADAL" clId="{67DE3DD2-E13B-4822-9D73-DD957D3FFB18}" dt="2021-08-30T16:48:50.393" v="104" actId="14100"/>
          <ac:spMkLst>
            <pc:docMk/>
            <pc:sldMk cId="1695280161" sldId="284"/>
            <ac:spMk id="2" creationId="{53F40AFE-3890-4CB2-92A1-5AAE9CA742B6}"/>
          </ac:spMkLst>
        </pc:spChg>
        <pc:spChg chg="mod">
          <ac:chgData name="Marcio Veronez" userId="6b750959-069b-4b8f-b11d-9e9979290b5d" providerId="ADAL" clId="{67DE3DD2-E13B-4822-9D73-DD957D3FFB18}" dt="2021-09-06T18:05:38.139" v="12035" actId="313"/>
          <ac:spMkLst>
            <pc:docMk/>
            <pc:sldMk cId="1695280161" sldId="284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02:11.230" v="11962" actId="15"/>
          <ac:spMkLst>
            <pc:docMk/>
            <pc:sldMk cId="1695280161" sldId="284"/>
            <ac:spMk id="5" creationId="{2E184614-8C73-4D22-8200-AD3A185DFDAC}"/>
          </ac:spMkLst>
        </pc:spChg>
        <pc:spChg chg="del mod">
          <ac:chgData name="Marcio Veronez" userId="6b750959-069b-4b8f-b11d-9e9979290b5d" providerId="ADAL" clId="{67DE3DD2-E13B-4822-9D73-DD957D3FFB18}" dt="2021-08-30T16:44:22.484" v="8" actId="478"/>
          <ac:spMkLst>
            <pc:docMk/>
            <pc:sldMk cId="1695280161" sldId="284"/>
            <ac:spMk id="8" creationId="{57BCE8F3-320D-42DE-BC61-B386C284091D}"/>
          </ac:spMkLst>
        </pc:spChg>
        <pc:spChg chg="mod">
          <ac:chgData name="Marcio Veronez" userId="6b750959-069b-4b8f-b11d-9e9979290b5d" providerId="ADAL" clId="{67DE3DD2-E13B-4822-9D73-DD957D3FFB18}" dt="2021-08-30T16:44:34.856" v="61" actId="1035"/>
          <ac:spMkLst>
            <pc:docMk/>
            <pc:sldMk cId="1695280161" sldId="284"/>
            <ac:spMk id="9" creationId="{D8AD1DB7-58AA-49B0-AAFC-C1CFF251486B}"/>
          </ac:spMkLst>
        </pc:spChg>
        <pc:spChg chg="mod">
          <ac:chgData name="Marcio Veronez" userId="6b750959-069b-4b8f-b11d-9e9979290b5d" providerId="ADAL" clId="{67DE3DD2-E13B-4822-9D73-DD957D3FFB18}" dt="2021-08-30T16:45:24.256" v="77" actId="1035"/>
          <ac:spMkLst>
            <pc:docMk/>
            <pc:sldMk cId="1695280161" sldId="284"/>
            <ac:spMk id="10" creationId="{FCF22F92-04F4-4D93-AC56-FDC5F6D15C69}"/>
          </ac:spMkLst>
        </pc:spChg>
        <pc:spChg chg="mod">
          <ac:chgData name="Marcio Veronez" userId="6b750959-069b-4b8f-b11d-9e9979290b5d" providerId="ADAL" clId="{67DE3DD2-E13B-4822-9D73-DD957D3FFB18}" dt="2021-08-30T17:14:12.270" v="391" actId="20577"/>
          <ac:spMkLst>
            <pc:docMk/>
            <pc:sldMk cId="1695280161" sldId="284"/>
            <ac:spMk id="21" creationId="{C332E22E-C516-414C-B4A5-1B082630210D}"/>
          </ac:spMkLst>
        </pc:spChg>
        <pc:picChg chg="mod">
          <ac:chgData name="Marcio Veronez" userId="6b750959-069b-4b8f-b11d-9e9979290b5d" providerId="ADAL" clId="{67DE3DD2-E13B-4822-9D73-DD957D3FFB18}" dt="2021-08-30T16:47:08.320" v="88" actId="1038"/>
          <ac:picMkLst>
            <pc:docMk/>
            <pc:sldMk cId="1695280161" sldId="284"/>
            <ac:picMk id="6" creationId="{F81D3537-2CAE-430B-B119-8E2C0EE4CD6F}"/>
          </ac:picMkLst>
        </pc:picChg>
        <pc:picChg chg="mod">
          <ac:chgData name="Marcio Veronez" userId="6b750959-069b-4b8f-b11d-9e9979290b5d" providerId="ADAL" clId="{67DE3DD2-E13B-4822-9D73-DD957D3FFB18}" dt="2021-08-30T16:46:13.371" v="79" actId="1076"/>
          <ac:picMkLst>
            <pc:docMk/>
            <pc:sldMk cId="1695280161" sldId="284"/>
            <ac:picMk id="7" creationId="{9F1254EA-DCF0-4748-ADB8-15F1C55502AC}"/>
          </ac:picMkLst>
        </pc:picChg>
        <pc:picChg chg="del">
          <ac:chgData name="Marcio Veronez" userId="6b750959-069b-4b8f-b11d-9e9979290b5d" providerId="ADAL" clId="{67DE3DD2-E13B-4822-9D73-DD957D3FFB18}" dt="2021-08-30T17:12:14.152" v="345" actId="478"/>
          <ac:picMkLst>
            <pc:docMk/>
            <pc:sldMk cId="1695280161" sldId="284"/>
            <ac:picMk id="19" creationId="{01E18E90-97C5-41CB-9825-05F44D265A51}"/>
          </ac:picMkLst>
        </pc:picChg>
      </pc:sldChg>
      <pc:sldChg chg="delSp modSp del mod modTransition modAnim modNotesTx">
        <pc:chgData name="Marcio Veronez" userId="6b750959-069b-4b8f-b11d-9e9979290b5d" providerId="ADAL" clId="{67DE3DD2-E13B-4822-9D73-DD957D3FFB18}" dt="2021-09-01T17:50:00.341" v="4974" actId="2696"/>
        <pc:sldMkLst>
          <pc:docMk/>
          <pc:sldMk cId="4268665686" sldId="285"/>
        </pc:sldMkLst>
        <pc:spChg chg="mod">
          <ac:chgData name="Marcio Veronez" userId="6b750959-069b-4b8f-b11d-9e9979290b5d" providerId="ADAL" clId="{67DE3DD2-E13B-4822-9D73-DD957D3FFB18}" dt="2021-09-01T16:47:09.790" v="4073" actId="21"/>
          <ac:spMkLst>
            <pc:docMk/>
            <pc:sldMk cId="4268665686" sldId="285"/>
            <ac:spMk id="5" creationId="{2E184614-8C73-4D22-8200-AD3A185DFDAC}"/>
          </ac:spMkLst>
        </pc:spChg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4268665686" sldId="285"/>
            <ac:picMk id="13" creationId="{413100D8-72AD-4E04-8878-52F47FF99A8C}"/>
          </ac:picMkLst>
        </pc:picChg>
      </pc:sldChg>
      <pc:sldChg chg="delSp modSp mod modTransition modAnim">
        <pc:chgData name="Marcio Veronez" userId="6b750959-069b-4b8f-b11d-9e9979290b5d" providerId="ADAL" clId="{67DE3DD2-E13B-4822-9D73-DD957D3FFB18}" dt="2021-09-06T18:06:11.705" v="12043" actId="313"/>
        <pc:sldMkLst>
          <pc:docMk/>
          <pc:sldMk cId="1484821423" sldId="286"/>
        </pc:sldMkLst>
        <pc:spChg chg="mod">
          <ac:chgData name="Marcio Veronez" userId="6b750959-069b-4b8f-b11d-9e9979290b5d" providerId="ADAL" clId="{67DE3DD2-E13B-4822-9D73-DD957D3FFB18}" dt="2021-09-06T18:06:11.705" v="12043" actId="313"/>
          <ac:spMkLst>
            <pc:docMk/>
            <pc:sldMk cId="1484821423" sldId="286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3T18:43:07.394" v="10882" actId="255"/>
          <ac:spMkLst>
            <pc:docMk/>
            <pc:sldMk cId="1484821423" sldId="286"/>
            <ac:spMk id="5" creationId="{2E184614-8C73-4D22-8200-AD3A185DFDAC}"/>
          </ac:spMkLst>
        </pc:spChg>
        <pc:spChg chg="mod">
          <ac:chgData name="Marcio Veronez" userId="6b750959-069b-4b8f-b11d-9e9979290b5d" providerId="ADAL" clId="{67DE3DD2-E13B-4822-9D73-DD957D3FFB18}" dt="2021-09-01T17:06:24.528" v="4585" actId="20577"/>
          <ac:spMkLst>
            <pc:docMk/>
            <pc:sldMk cId="1484821423" sldId="286"/>
            <ac:spMk id="21" creationId="{C332E22E-C516-414C-B4A5-1B082630210D}"/>
          </ac:spMkLst>
        </pc:spChg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1484821423" sldId="286"/>
            <ac:picMk id="14" creationId="{46E81DCF-3449-4E99-A652-7A691FCFABA4}"/>
          </ac:picMkLst>
        </pc:picChg>
      </pc:sldChg>
      <pc:sldChg chg="addSp delSp modSp add mod">
        <pc:chgData name="Marcio Veronez" userId="6b750959-069b-4b8f-b11d-9e9979290b5d" providerId="ADAL" clId="{67DE3DD2-E13B-4822-9D73-DD957D3FFB18}" dt="2021-09-06T18:05:59.841" v="12037" actId="313"/>
        <pc:sldMkLst>
          <pc:docMk/>
          <pc:sldMk cId="260939760" sldId="289"/>
        </pc:sldMkLst>
        <pc:spChg chg="mod">
          <ac:chgData name="Marcio Veronez" userId="6b750959-069b-4b8f-b11d-9e9979290b5d" providerId="ADAL" clId="{67DE3DD2-E13B-4822-9D73-DD957D3FFB18}" dt="2021-09-06T18:05:59.841" v="12037" actId="313"/>
          <ac:spMkLst>
            <pc:docMk/>
            <pc:sldMk cId="260939760" sldId="289"/>
            <ac:spMk id="3" creationId="{352685BC-2437-4063-837B-932C6FD3C020}"/>
          </ac:spMkLst>
        </pc:spChg>
        <pc:spChg chg="del mod">
          <ac:chgData name="Marcio Veronez" userId="6b750959-069b-4b8f-b11d-9e9979290b5d" providerId="ADAL" clId="{67DE3DD2-E13B-4822-9D73-DD957D3FFB18}" dt="2021-09-04T12:58:36.939" v="11883" actId="478"/>
          <ac:spMkLst>
            <pc:docMk/>
            <pc:sldMk cId="260939760" sldId="289"/>
            <ac:spMk id="5" creationId="{2E184614-8C73-4D22-8200-AD3A185DFDAC}"/>
          </ac:spMkLst>
        </pc:spChg>
        <pc:spChg chg="mod">
          <ac:chgData name="Marcio Veronez" userId="6b750959-069b-4b8f-b11d-9e9979290b5d" providerId="ADAL" clId="{67DE3DD2-E13B-4822-9D73-DD957D3FFB18}" dt="2021-09-04T12:59:28.492" v="11927" actId="1076"/>
          <ac:spMkLst>
            <pc:docMk/>
            <pc:sldMk cId="260939760" sldId="289"/>
            <ac:spMk id="13" creationId="{B7AEED44-10B7-475A-ACA0-DAF531FA75A7}"/>
          </ac:spMkLst>
        </pc:spChg>
        <pc:spChg chg="mod">
          <ac:chgData name="Marcio Veronez" userId="6b750959-069b-4b8f-b11d-9e9979290b5d" providerId="ADAL" clId="{67DE3DD2-E13B-4822-9D73-DD957D3FFB18}" dt="2021-09-04T12:58:23.932" v="11882" actId="20577"/>
          <ac:spMkLst>
            <pc:docMk/>
            <pc:sldMk cId="260939760" sldId="289"/>
            <ac:spMk id="21" creationId="{C332E22E-C516-414C-B4A5-1B082630210D}"/>
          </ac:spMkLst>
        </pc:spChg>
        <pc:picChg chg="mod">
          <ac:chgData name="Marcio Veronez" userId="6b750959-069b-4b8f-b11d-9e9979290b5d" providerId="ADAL" clId="{67DE3DD2-E13B-4822-9D73-DD957D3FFB18}" dt="2021-09-04T12:58:53.555" v="11890" actId="1076"/>
          <ac:picMkLst>
            <pc:docMk/>
            <pc:sldMk cId="260939760" sldId="289"/>
            <ac:picMk id="12" creationId="{76B21B30-D922-485D-BD9F-2CD1D57F1639}"/>
          </ac:picMkLst>
        </pc:picChg>
        <pc:picChg chg="add mod">
          <ac:chgData name="Marcio Veronez" userId="6b750959-069b-4b8f-b11d-9e9979290b5d" providerId="ADAL" clId="{67DE3DD2-E13B-4822-9D73-DD957D3FFB18}" dt="2021-09-04T12:59:05.636" v="11893" actId="1076"/>
          <ac:picMkLst>
            <pc:docMk/>
            <pc:sldMk cId="260939760" sldId="289"/>
            <ac:picMk id="14" creationId="{CED9F502-1AAB-4527-BBCE-D6FF5E9CF874}"/>
          </ac:picMkLst>
        </pc:picChg>
      </pc:sldChg>
      <pc:sldChg chg="modSp add del mod">
        <pc:chgData name="Marcio Veronez" userId="6b750959-069b-4b8f-b11d-9e9979290b5d" providerId="ADAL" clId="{67DE3DD2-E13B-4822-9D73-DD957D3FFB18}" dt="2021-09-04T12:59:41.133" v="11928" actId="47"/>
        <pc:sldMkLst>
          <pc:docMk/>
          <pc:sldMk cId="381291299" sldId="290"/>
        </pc:sldMkLst>
        <pc:spChg chg="mod">
          <ac:chgData name="Marcio Veronez" userId="6b750959-069b-4b8f-b11d-9e9979290b5d" providerId="ADAL" clId="{67DE3DD2-E13B-4822-9D73-DD957D3FFB18}" dt="2021-09-03T20:00:44.318" v="11115" actId="255"/>
          <ac:spMkLst>
            <pc:docMk/>
            <pc:sldMk cId="381291299" sldId="290"/>
            <ac:spMk id="5" creationId="{2E184614-8C73-4D22-8200-AD3A185DFDAC}"/>
          </ac:spMkLst>
        </pc:spChg>
        <pc:spChg chg="mod">
          <ac:chgData name="Marcio Veronez" userId="6b750959-069b-4b8f-b11d-9e9979290b5d" providerId="ADAL" clId="{67DE3DD2-E13B-4822-9D73-DD957D3FFB18}" dt="2021-09-03T19:51:08.157" v="10992" actId="20577"/>
          <ac:spMkLst>
            <pc:docMk/>
            <pc:sldMk cId="381291299" sldId="290"/>
            <ac:spMk id="14" creationId="{2E570B5E-CC6F-4943-93C6-8D0E863EE62D}"/>
          </ac:spMkLst>
        </pc:spChg>
      </pc:sldChg>
      <pc:sldChg chg="add del">
        <pc:chgData name="Marcio Veronez" userId="6b750959-069b-4b8f-b11d-9e9979290b5d" providerId="ADAL" clId="{67DE3DD2-E13B-4822-9D73-DD957D3FFB18}" dt="2021-09-03T20:23:31.731" v="11812" actId="47"/>
        <pc:sldMkLst>
          <pc:docMk/>
          <pc:sldMk cId="1944959369" sldId="295"/>
        </pc:sldMkLst>
      </pc:sldChg>
      <pc:sldChg chg="addSp delSp modSp mod modTransition modAnim">
        <pc:chgData name="Marcio Veronez" userId="6b750959-069b-4b8f-b11d-9e9979290b5d" providerId="ADAL" clId="{67DE3DD2-E13B-4822-9D73-DD957D3FFB18}" dt="2021-09-06T18:06:12.481" v="12044" actId="313"/>
        <pc:sldMkLst>
          <pc:docMk/>
          <pc:sldMk cId="699000125" sldId="297"/>
        </pc:sldMkLst>
        <pc:spChg chg="mod">
          <ac:chgData name="Marcio Veronez" userId="6b750959-069b-4b8f-b11d-9e9979290b5d" providerId="ADAL" clId="{67DE3DD2-E13B-4822-9D73-DD957D3FFB18}" dt="2021-09-06T18:06:12.481" v="12044" actId="313"/>
          <ac:spMkLst>
            <pc:docMk/>
            <pc:sldMk cId="699000125" sldId="297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3T20:48:29.553" v="11824" actId="1076"/>
          <ac:spMkLst>
            <pc:docMk/>
            <pc:sldMk cId="699000125" sldId="297"/>
            <ac:spMk id="12" creationId="{5982B616-FD75-4E15-8170-4B1FBD782D5F}"/>
          </ac:spMkLst>
        </pc:spChg>
        <pc:graphicFrameChg chg="add del mod">
          <ac:chgData name="Marcio Veronez" userId="6b750959-069b-4b8f-b11d-9e9979290b5d" providerId="ADAL" clId="{67DE3DD2-E13B-4822-9D73-DD957D3FFB18}" dt="2021-09-01T17:13:14.572" v="4723" actId="478"/>
          <ac:graphicFrameMkLst>
            <pc:docMk/>
            <pc:sldMk cId="699000125" sldId="297"/>
            <ac:graphicFrameMk id="4" creationId="{3468C504-110B-496B-9EB6-27F9E8BE5F3D}"/>
          </ac:graphicFrameMkLst>
        </pc:graphicFrameChg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699000125" sldId="297"/>
            <ac:picMk id="5" creationId="{6EF38B05-B876-4621-BE56-3CD4CC99E779}"/>
          </ac:picMkLst>
        </pc:picChg>
        <pc:picChg chg="add mod">
          <ac:chgData name="Marcio Veronez" userId="6b750959-069b-4b8f-b11d-9e9979290b5d" providerId="ADAL" clId="{67DE3DD2-E13B-4822-9D73-DD957D3FFB18}" dt="2021-09-01T17:17:03.591" v="4736" actId="1076"/>
          <ac:picMkLst>
            <pc:docMk/>
            <pc:sldMk cId="699000125" sldId="297"/>
            <ac:picMk id="13" creationId="{A27BC387-BC8F-45DE-8CFE-35F522338840}"/>
          </ac:picMkLst>
        </pc:picChg>
        <pc:picChg chg="del">
          <ac:chgData name="Marcio Veronez" userId="6b750959-069b-4b8f-b11d-9e9979290b5d" providerId="ADAL" clId="{67DE3DD2-E13B-4822-9D73-DD957D3FFB18}" dt="2021-09-01T17:12:23.986" v="4715" actId="478"/>
          <ac:picMkLst>
            <pc:docMk/>
            <pc:sldMk cId="699000125" sldId="297"/>
            <ac:picMk id="15" creationId="{D1CC5004-80E8-43B9-BBC8-D9BD89B9490B}"/>
          </ac:picMkLst>
        </pc:picChg>
      </pc:sldChg>
      <pc:sldChg chg="delSp del modTransition modAnim">
        <pc:chgData name="Marcio Veronez" userId="6b750959-069b-4b8f-b11d-9e9979290b5d" providerId="ADAL" clId="{67DE3DD2-E13B-4822-9D73-DD957D3FFB18}" dt="2021-09-01T19:52:16.875" v="7033" actId="2696"/>
        <pc:sldMkLst>
          <pc:docMk/>
          <pc:sldMk cId="2595623381" sldId="299"/>
        </pc:sldMkLst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2595623381" sldId="299"/>
            <ac:picMk id="12" creationId="{A4B327A7-F53B-40AD-833C-50E01A0DF7F7}"/>
          </ac:picMkLst>
        </pc:picChg>
      </pc:sldChg>
      <pc:sldChg chg="delSp modSp mod modTransition modAnim">
        <pc:chgData name="Marcio Veronez" userId="6b750959-069b-4b8f-b11d-9e9979290b5d" providerId="ADAL" clId="{67DE3DD2-E13B-4822-9D73-DD957D3FFB18}" dt="2021-09-06T18:06:21.418" v="12056"/>
        <pc:sldMkLst>
          <pc:docMk/>
          <pc:sldMk cId="1137971961" sldId="302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1137971961" sldId="302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40:46" v="11981" actId="20577"/>
          <ac:spMkLst>
            <pc:docMk/>
            <pc:sldMk cId="1137971961" sldId="302"/>
            <ac:spMk id="5" creationId="{2E184614-8C73-4D22-8200-AD3A185DFDAC}"/>
          </ac:spMkLst>
        </pc:spChg>
        <pc:spChg chg="mod">
          <ac:chgData name="Marcio Veronez" userId="6b750959-069b-4b8f-b11d-9e9979290b5d" providerId="ADAL" clId="{67DE3DD2-E13B-4822-9D73-DD957D3FFB18}" dt="2021-09-02T22:39:58.566" v="9460" actId="20577"/>
          <ac:spMkLst>
            <pc:docMk/>
            <pc:sldMk cId="1137971961" sldId="302"/>
            <ac:spMk id="21" creationId="{C332E22E-C516-414C-B4A5-1B082630210D}"/>
          </ac:spMkLst>
        </pc:spChg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1137971961" sldId="302"/>
            <ac:picMk id="15" creationId="{871F69B3-CF7D-4154-8678-E7EC65D0ECCA}"/>
          </ac:picMkLst>
        </pc:picChg>
      </pc:sldChg>
      <pc:sldChg chg="delSp del modTransition modAnim">
        <pc:chgData name="Marcio Veronez" userId="6b750959-069b-4b8f-b11d-9e9979290b5d" providerId="ADAL" clId="{67DE3DD2-E13B-4822-9D73-DD957D3FFB18}" dt="2021-09-02T22:47:13.475" v="10026" actId="47"/>
        <pc:sldMkLst>
          <pc:docMk/>
          <pc:sldMk cId="3228016017" sldId="304"/>
        </pc:sldMkLst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3228016017" sldId="304"/>
            <ac:picMk id="11" creationId="{9F8A153E-B805-4D57-A543-66B2A04EDB02}"/>
          </ac:picMkLst>
        </pc:picChg>
      </pc:sldChg>
      <pc:sldChg chg="delSp modSp mod modTransition modAnim">
        <pc:chgData name="Marcio Veronez" userId="6b750959-069b-4b8f-b11d-9e9979290b5d" providerId="ADAL" clId="{67DE3DD2-E13B-4822-9D73-DD957D3FFB18}" dt="2021-09-06T18:06:21.418" v="12056"/>
        <pc:sldMkLst>
          <pc:docMk/>
          <pc:sldMk cId="2655696194" sldId="305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2655696194" sldId="305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45:55.263" v="12006" actId="948"/>
          <ac:spMkLst>
            <pc:docMk/>
            <pc:sldMk cId="2655696194" sldId="305"/>
            <ac:spMk id="11" creationId="{58B3B57A-0204-4AD0-959B-8907B2DBDF70}"/>
          </ac:spMkLst>
        </pc:spChg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2655696194" sldId="305"/>
            <ac:picMk id="15" creationId="{1338AD65-5C2A-4447-AB90-B764E17F218C}"/>
          </ac:picMkLst>
        </pc:picChg>
      </pc:sldChg>
      <pc:sldChg chg="delSp modSp mod modTransition modAnim">
        <pc:chgData name="Marcio Veronez" userId="6b750959-069b-4b8f-b11d-9e9979290b5d" providerId="ADAL" clId="{67DE3DD2-E13B-4822-9D73-DD957D3FFB18}" dt="2021-09-04T13:01:30.324" v="11958" actId="20577"/>
        <pc:sldMkLst>
          <pc:docMk/>
          <pc:sldMk cId="3295997352" sldId="311"/>
        </pc:sldMkLst>
        <pc:spChg chg="mod">
          <ac:chgData name="Marcio Veronez" userId="6b750959-069b-4b8f-b11d-9e9979290b5d" providerId="ADAL" clId="{67DE3DD2-E13B-4822-9D73-DD957D3FFB18}" dt="2021-09-02T22:59:22.511" v="10864" actId="1076"/>
          <ac:spMkLst>
            <pc:docMk/>
            <pc:sldMk cId="3295997352" sldId="311"/>
            <ac:spMk id="2" creationId="{8E91021E-7B80-4A1B-9D95-4A47F5E75065}"/>
          </ac:spMkLst>
        </pc:spChg>
        <pc:spChg chg="mod">
          <ac:chgData name="Marcio Veronez" userId="6b750959-069b-4b8f-b11d-9e9979290b5d" providerId="ADAL" clId="{67DE3DD2-E13B-4822-9D73-DD957D3FFB18}" dt="2021-09-04T13:01:30.324" v="11958" actId="20577"/>
          <ac:spMkLst>
            <pc:docMk/>
            <pc:sldMk cId="3295997352" sldId="311"/>
            <ac:spMk id="14" creationId="{4BE8238D-B17E-46AB-BACE-8AB190B85EB5}"/>
          </ac:spMkLst>
        </pc:spChg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3295997352" sldId="311"/>
            <ac:picMk id="10" creationId="{EB61C475-1410-4B71-87A2-C30D1734EA5B}"/>
          </ac:picMkLst>
        </pc:picChg>
        <pc:picChg chg="mod">
          <ac:chgData name="Marcio Veronez" userId="6b750959-069b-4b8f-b11d-9e9979290b5d" providerId="ADAL" clId="{67DE3DD2-E13B-4822-9D73-DD957D3FFB18}" dt="2021-09-02T22:58:50.967" v="10858" actId="1076"/>
          <ac:picMkLst>
            <pc:docMk/>
            <pc:sldMk cId="3295997352" sldId="311"/>
            <ac:picMk id="15" creationId="{03F812CE-223F-44B5-883F-BB06127D36FD}"/>
          </ac:picMkLst>
        </pc:picChg>
      </pc:sldChg>
      <pc:sldChg chg="addSp delSp modSp mod modTransition modAnim">
        <pc:chgData name="Marcio Veronez" userId="6b750959-069b-4b8f-b11d-9e9979290b5d" providerId="ADAL" clId="{67DE3DD2-E13B-4822-9D73-DD957D3FFB18}" dt="2021-09-06T18:06:21.418" v="12056"/>
        <pc:sldMkLst>
          <pc:docMk/>
          <pc:sldMk cId="127336071" sldId="312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127336071" sldId="312"/>
            <ac:spMk id="3" creationId="{352685BC-2437-4063-837B-932C6FD3C020}"/>
          </ac:spMkLst>
        </pc:spChg>
        <pc:spChg chg="add del mod">
          <ac:chgData name="Marcio Veronez" userId="6b750959-069b-4b8f-b11d-9e9979290b5d" providerId="ADAL" clId="{67DE3DD2-E13B-4822-9D73-DD957D3FFB18}" dt="2021-09-02T21:57:53.829" v="8809"/>
          <ac:spMkLst>
            <pc:docMk/>
            <pc:sldMk cId="127336071" sldId="312"/>
            <ac:spMk id="12" creationId="{168B3EA5-6DB9-4EF7-B69F-223F2C9108D4}"/>
          </ac:spMkLst>
        </pc:spChg>
        <pc:spChg chg="del">
          <ac:chgData name="Marcio Veronez" userId="6b750959-069b-4b8f-b11d-9e9979290b5d" providerId="ADAL" clId="{67DE3DD2-E13B-4822-9D73-DD957D3FFB18}" dt="2021-09-02T22:02:38.587" v="9005" actId="478"/>
          <ac:spMkLst>
            <pc:docMk/>
            <pc:sldMk cId="127336071" sldId="312"/>
            <ac:spMk id="21" creationId="{C332E22E-C516-414C-B4A5-1B082630210D}"/>
          </ac:spMkLst>
        </pc:spChg>
        <pc:spChg chg="mod">
          <ac:chgData name="Marcio Veronez" userId="6b750959-069b-4b8f-b11d-9e9979290b5d" providerId="ADAL" clId="{67DE3DD2-E13B-4822-9D73-DD957D3FFB18}" dt="2021-09-02T22:03:27.635" v="9024"/>
          <ac:spMkLst>
            <pc:docMk/>
            <pc:sldMk cId="127336071" sldId="312"/>
            <ac:spMk id="26" creationId="{2B0102FC-851E-4DF0-990A-B1DCF7B9EC1F}"/>
          </ac:spMkLst>
        </pc:spChg>
        <pc:graphicFrameChg chg="del">
          <ac:chgData name="Marcio Veronez" userId="6b750959-069b-4b8f-b11d-9e9979290b5d" providerId="ADAL" clId="{67DE3DD2-E13B-4822-9D73-DD957D3FFB18}" dt="2021-09-02T22:02:15.349" v="9000" actId="478"/>
          <ac:graphicFrameMkLst>
            <pc:docMk/>
            <pc:sldMk cId="127336071" sldId="312"/>
            <ac:graphicFrameMk id="4" creationId="{828BA703-43EA-4AF9-9AE0-5AC9C46B4660}"/>
          </ac:graphicFrameMkLst>
        </pc:graphicFrameChg>
        <pc:picChg chg="add del mod">
          <ac:chgData name="Marcio Veronez" userId="6b750959-069b-4b8f-b11d-9e9979290b5d" providerId="ADAL" clId="{67DE3DD2-E13B-4822-9D73-DD957D3FFB18}" dt="2021-09-06T18:03:26.573" v="12021" actId="478"/>
          <ac:picMkLst>
            <pc:docMk/>
            <pc:sldMk cId="127336071" sldId="312"/>
            <ac:picMk id="5" creationId="{2FEB92D7-C7F6-45A3-9225-1BA1D1A01752}"/>
          </ac:picMkLst>
        </pc:picChg>
        <pc:picChg chg="add del mod">
          <ac:chgData name="Marcio Veronez" userId="6b750959-069b-4b8f-b11d-9e9979290b5d" providerId="ADAL" clId="{67DE3DD2-E13B-4822-9D73-DD957D3FFB18}" dt="2021-09-03T19:38:00.972" v="10977" actId="478"/>
          <ac:picMkLst>
            <pc:docMk/>
            <pc:sldMk cId="127336071" sldId="312"/>
            <ac:picMk id="11" creationId="{AC13739E-A381-4AFF-A25C-7E8841CF85C3}"/>
          </ac:picMkLst>
        </pc:picChg>
        <pc:picChg chg="add mod">
          <ac:chgData name="Marcio Veronez" userId="6b750959-069b-4b8f-b11d-9e9979290b5d" providerId="ADAL" clId="{67DE3DD2-E13B-4822-9D73-DD957D3FFB18}" dt="2021-09-06T18:03:45.566" v="12029" actId="1038"/>
          <ac:picMkLst>
            <pc:docMk/>
            <pc:sldMk cId="127336071" sldId="312"/>
            <ac:picMk id="12" creationId="{0206F63F-8216-4396-A3CF-52C96D653D4B}"/>
          </ac:picMkLst>
        </pc:picChg>
        <pc:picChg chg="add del mod">
          <ac:chgData name="Marcio Veronez" userId="6b750959-069b-4b8f-b11d-9e9979290b5d" providerId="ADAL" clId="{67DE3DD2-E13B-4822-9D73-DD957D3FFB18}" dt="2021-09-06T17:53:38.625" v="12014" actId="478"/>
          <ac:picMkLst>
            <pc:docMk/>
            <pc:sldMk cId="127336071" sldId="312"/>
            <ac:picMk id="14" creationId="{52061E18-CC94-41B0-9227-BDD851260615}"/>
          </ac:picMkLst>
        </pc:picChg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127336071" sldId="312"/>
            <ac:picMk id="15" creationId="{835FFB42-6E58-483B-91D4-495E6CCF9D8C}"/>
          </ac:picMkLst>
        </pc:picChg>
      </pc:sldChg>
      <pc:sldChg chg="delSp modSp mod ord modTransition modAnim">
        <pc:chgData name="Marcio Veronez" userId="6b750959-069b-4b8f-b11d-9e9979290b5d" providerId="ADAL" clId="{67DE3DD2-E13B-4822-9D73-DD957D3FFB18}" dt="2021-09-06T18:32:27.977" v="12057" actId="21"/>
        <pc:sldMkLst>
          <pc:docMk/>
          <pc:sldMk cId="1713343633" sldId="313"/>
        </pc:sldMkLst>
        <pc:spChg chg="mod">
          <ac:chgData name="Marcio Veronez" userId="6b750959-069b-4b8f-b11d-9e9979290b5d" providerId="ADAL" clId="{67DE3DD2-E13B-4822-9D73-DD957D3FFB18}" dt="2021-09-06T18:06:13.729" v="12046" actId="313"/>
          <ac:spMkLst>
            <pc:docMk/>
            <pc:sldMk cId="1713343633" sldId="313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6T18:32:27.977" v="12057" actId="21"/>
          <ac:spMkLst>
            <pc:docMk/>
            <pc:sldMk cId="1713343633" sldId="313"/>
            <ac:spMk id="5" creationId="{2E184614-8C73-4D22-8200-AD3A185DFDAC}"/>
          </ac:spMkLst>
        </pc:spChg>
        <pc:picChg chg="del">
          <ac:chgData name="Marcio Veronez" userId="6b750959-069b-4b8f-b11d-9e9979290b5d" providerId="ADAL" clId="{67DE3DD2-E13B-4822-9D73-DD957D3FFB18}" dt="2021-08-30T16:41:37.410" v="1"/>
          <ac:picMkLst>
            <pc:docMk/>
            <pc:sldMk cId="1713343633" sldId="313"/>
            <ac:picMk id="12" creationId="{17EB9CE2-3329-4583-A9CF-889460386467}"/>
          </ac:picMkLst>
        </pc:picChg>
      </pc:sldChg>
      <pc:sldChg chg="new del">
        <pc:chgData name="Marcio Veronez" userId="6b750959-069b-4b8f-b11d-9e9979290b5d" providerId="ADAL" clId="{67DE3DD2-E13B-4822-9D73-DD957D3FFB18}" dt="2021-08-30T17:12:57.109" v="357" actId="680"/>
        <pc:sldMkLst>
          <pc:docMk/>
          <pc:sldMk cId="1995335413" sldId="314"/>
        </pc:sldMkLst>
      </pc:sldChg>
      <pc:sldChg chg="addSp delSp modSp add del">
        <pc:chgData name="Marcio Veronez" userId="6b750959-069b-4b8f-b11d-9e9979290b5d" providerId="ADAL" clId="{67DE3DD2-E13B-4822-9D73-DD957D3FFB18}" dt="2021-08-30T17:12:11.905" v="344" actId="2696"/>
        <pc:sldMkLst>
          <pc:docMk/>
          <pc:sldMk cId="2098075850" sldId="314"/>
        </pc:sldMkLst>
        <pc:spChg chg="del">
          <ac:chgData name="Marcio Veronez" userId="6b750959-069b-4b8f-b11d-9e9979290b5d" providerId="ADAL" clId="{67DE3DD2-E13B-4822-9D73-DD957D3FFB18}" dt="2021-08-30T16:49:09.664" v="107" actId="478"/>
          <ac:spMkLst>
            <pc:docMk/>
            <pc:sldMk cId="2098075850" sldId="314"/>
            <ac:spMk id="2" creationId="{53F40AFE-3890-4CB2-92A1-5AAE9CA742B6}"/>
          </ac:spMkLst>
        </pc:spChg>
        <pc:spChg chg="del">
          <ac:chgData name="Marcio Veronez" userId="6b750959-069b-4b8f-b11d-9e9979290b5d" providerId="ADAL" clId="{67DE3DD2-E13B-4822-9D73-DD957D3FFB18}" dt="2021-08-30T16:49:09.664" v="107" actId="478"/>
          <ac:spMkLst>
            <pc:docMk/>
            <pc:sldMk cId="2098075850" sldId="314"/>
            <ac:spMk id="3" creationId="{352685BC-2437-4063-837B-932C6FD3C020}"/>
          </ac:spMkLst>
        </pc:spChg>
        <pc:spChg chg="del">
          <ac:chgData name="Marcio Veronez" userId="6b750959-069b-4b8f-b11d-9e9979290b5d" providerId="ADAL" clId="{67DE3DD2-E13B-4822-9D73-DD957D3FFB18}" dt="2021-08-30T16:49:09.664" v="107" actId="478"/>
          <ac:spMkLst>
            <pc:docMk/>
            <pc:sldMk cId="2098075850" sldId="314"/>
            <ac:spMk id="8" creationId="{57BCE8F3-320D-42DE-BC61-B386C284091D}"/>
          </ac:spMkLst>
        </pc:spChg>
        <pc:spChg chg="del">
          <ac:chgData name="Marcio Veronez" userId="6b750959-069b-4b8f-b11d-9e9979290b5d" providerId="ADAL" clId="{67DE3DD2-E13B-4822-9D73-DD957D3FFB18}" dt="2021-08-30T16:49:09.664" v="107" actId="478"/>
          <ac:spMkLst>
            <pc:docMk/>
            <pc:sldMk cId="2098075850" sldId="314"/>
            <ac:spMk id="9" creationId="{D8AD1DB7-58AA-49B0-AAFC-C1CFF251486B}"/>
          </ac:spMkLst>
        </pc:spChg>
        <pc:spChg chg="del">
          <ac:chgData name="Marcio Veronez" userId="6b750959-069b-4b8f-b11d-9e9979290b5d" providerId="ADAL" clId="{67DE3DD2-E13B-4822-9D73-DD957D3FFB18}" dt="2021-08-30T16:49:09.664" v="107" actId="478"/>
          <ac:spMkLst>
            <pc:docMk/>
            <pc:sldMk cId="2098075850" sldId="314"/>
            <ac:spMk id="10" creationId="{FCF22F92-04F4-4D93-AC56-FDC5F6D15C69}"/>
          </ac:spMkLst>
        </pc:spChg>
        <pc:spChg chg="add del mod">
          <ac:chgData name="Marcio Veronez" userId="6b750959-069b-4b8f-b11d-9e9979290b5d" providerId="ADAL" clId="{67DE3DD2-E13B-4822-9D73-DD957D3FFB18}" dt="2021-08-30T16:48:17.229" v="103"/>
          <ac:spMkLst>
            <pc:docMk/>
            <pc:sldMk cId="2098075850" sldId="314"/>
            <ac:spMk id="11" creationId="{29F2DCDB-B22F-4671-90CB-931C0B820297}"/>
          </ac:spMkLst>
        </pc:spChg>
        <pc:spChg chg="add del mod">
          <ac:chgData name="Marcio Veronez" userId="6b750959-069b-4b8f-b11d-9e9979290b5d" providerId="ADAL" clId="{67DE3DD2-E13B-4822-9D73-DD957D3FFB18}" dt="2021-08-30T16:49:02.559" v="106"/>
          <ac:spMkLst>
            <pc:docMk/>
            <pc:sldMk cId="2098075850" sldId="314"/>
            <ac:spMk id="14" creationId="{6944A9AE-6002-47D9-8AA5-8477F8FF2FAF}"/>
          </ac:spMkLst>
        </pc:spChg>
        <pc:spChg chg="add del mod">
          <ac:chgData name="Marcio Veronez" userId="6b750959-069b-4b8f-b11d-9e9979290b5d" providerId="ADAL" clId="{67DE3DD2-E13B-4822-9D73-DD957D3FFB18}" dt="2021-08-30T16:49:02.559" v="106"/>
          <ac:spMkLst>
            <pc:docMk/>
            <pc:sldMk cId="2098075850" sldId="314"/>
            <ac:spMk id="15" creationId="{B7F97D45-3BCC-47D3-B325-2EBCF050D4E1}"/>
          </ac:spMkLst>
        </pc:spChg>
        <pc:spChg chg="add del mod">
          <ac:chgData name="Marcio Veronez" userId="6b750959-069b-4b8f-b11d-9e9979290b5d" providerId="ADAL" clId="{67DE3DD2-E13B-4822-9D73-DD957D3FFB18}" dt="2021-08-30T16:49:02.559" v="106"/>
          <ac:spMkLst>
            <pc:docMk/>
            <pc:sldMk cId="2098075850" sldId="314"/>
            <ac:spMk id="16" creationId="{B66A47DD-6F91-49D9-A814-5CC860094EEF}"/>
          </ac:spMkLst>
        </pc:spChg>
        <pc:spChg chg="add del mod">
          <ac:chgData name="Marcio Veronez" userId="6b750959-069b-4b8f-b11d-9e9979290b5d" providerId="ADAL" clId="{67DE3DD2-E13B-4822-9D73-DD957D3FFB18}" dt="2021-08-30T16:49:02.559" v="106"/>
          <ac:spMkLst>
            <pc:docMk/>
            <pc:sldMk cId="2098075850" sldId="314"/>
            <ac:spMk id="17" creationId="{8F1CFD3C-3BAC-47D3-8C1B-4B6C8F4EA0DB}"/>
          </ac:spMkLst>
        </pc:spChg>
        <pc:spChg chg="add mod">
          <ac:chgData name="Marcio Veronez" userId="6b750959-069b-4b8f-b11d-9e9979290b5d" providerId="ADAL" clId="{67DE3DD2-E13B-4822-9D73-DD957D3FFB18}" dt="2021-08-30T16:49:10.829" v="108"/>
          <ac:spMkLst>
            <pc:docMk/>
            <pc:sldMk cId="2098075850" sldId="314"/>
            <ac:spMk id="20" creationId="{170F5C23-60D1-4953-80A9-1B6004598A16}"/>
          </ac:spMkLst>
        </pc:spChg>
        <pc:spChg chg="add mod">
          <ac:chgData name="Marcio Veronez" userId="6b750959-069b-4b8f-b11d-9e9979290b5d" providerId="ADAL" clId="{67DE3DD2-E13B-4822-9D73-DD957D3FFB18}" dt="2021-08-30T16:49:10.829" v="108"/>
          <ac:spMkLst>
            <pc:docMk/>
            <pc:sldMk cId="2098075850" sldId="314"/>
            <ac:spMk id="22" creationId="{6ADC9C17-D4E2-4874-AFAE-D27516466E99}"/>
          </ac:spMkLst>
        </pc:spChg>
        <pc:spChg chg="add mod">
          <ac:chgData name="Marcio Veronez" userId="6b750959-069b-4b8f-b11d-9e9979290b5d" providerId="ADAL" clId="{67DE3DD2-E13B-4822-9D73-DD957D3FFB18}" dt="2021-08-30T16:49:10.829" v="108"/>
          <ac:spMkLst>
            <pc:docMk/>
            <pc:sldMk cId="2098075850" sldId="314"/>
            <ac:spMk id="23" creationId="{CD4B9EDD-93CE-4CDC-8FE1-B4AD2F5CE9B1}"/>
          </ac:spMkLst>
        </pc:spChg>
        <pc:spChg chg="add mod">
          <ac:chgData name="Marcio Veronez" userId="6b750959-069b-4b8f-b11d-9e9979290b5d" providerId="ADAL" clId="{67DE3DD2-E13B-4822-9D73-DD957D3FFB18}" dt="2021-08-30T16:49:10.829" v="108"/>
          <ac:spMkLst>
            <pc:docMk/>
            <pc:sldMk cId="2098075850" sldId="314"/>
            <ac:spMk id="24" creationId="{25BED22B-5C05-44F4-A04A-B7E81B815C03}"/>
          </ac:spMkLst>
        </pc:spChg>
        <pc:picChg chg="del">
          <ac:chgData name="Marcio Veronez" userId="6b750959-069b-4b8f-b11d-9e9979290b5d" providerId="ADAL" clId="{67DE3DD2-E13B-4822-9D73-DD957D3FFB18}" dt="2021-08-30T16:49:09.664" v="107" actId="478"/>
          <ac:picMkLst>
            <pc:docMk/>
            <pc:sldMk cId="2098075850" sldId="314"/>
            <ac:picMk id="6" creationId="{F81D3537-2CAE-430B-B119-8E2C0EE4CD6F}"/>
          </ac:picMkLst>
        </pc:picChg>
        <pc:picChg chg="del">
          <ac:chgData name="Marcio Veronez" userId="6b750959-069b-4b8f-b11d-9e9979290b5d" providerId="ADAL" clId="{67DE3DD2-E13B-4822-9D73-DD957D3FFB18}" dt="2021-08-30T16:49:09.664" v="107" actId="478"/>
          <ac:picMkLst>
            <pc:docMk/>
            <pc:sldMk cId="2098075850" sldId="314"/>
            <ac:picMk id="7" creationId="{9F1254EA-DCF0-4748-ADB8-15F1C55502AC}"/>
          </ac:picMkLst>
        </pc:picChg>
        <pc:picChg chg="add del mod">
          <ac:chgData name="Marcio Veronez" userId="6b750959-069b-4b8f-b11d-9e9979290b5d" providerId="ADAL" clId="{67DE3DD2-E13B-4822-9D73-DD957D3FFB18}" dt="2021-08-30T16:49:02.559" v="106"/>
          <ac:picMkLst>
            <pc:docMk/>
            <pc:sldMk cId="2098075850" sldId="314"/>
            <ac:picMk id="12" creationId="{8DE613CD-15F1-44C2-BD82-41199F7CBCA0}"/>
          </ac:picMkLst>
        </pc:picChg>
        <pc:picChg chg="add del mod">
          <ac:chgData name="Marcio Veronez" userId="6b750959-069b-4b8f-b11d-9e9979290b5d" providerId="ADAL" clId="{67DE3DD2-E13B-4822-9D73-DD957D3FFB18}" dt="2021-08-30T16:49:02.559" v="106"/>
          <ac:picMkLst>
            <pc:docMk/>
            <pc:sldMk cId="2098075850" sldId="314"/>
            <ac:picMk id="13" creationId="{7302FD3F-7F6B-4192-A960-1CCF44CBEE05}"/>
          </ac:picMkLst>
        </pc:picChg>
        <pc:picChg chg="add mod">
          <ac:chgData name="Marcio Veronez" userId="6b750959-069b-4b8f-b11d-9e9979290b5d" providerId="ADAL" clId="{67DE3DD2-E13B-4822-9D73-DD957D3FFB18}" dt="2021-08-30T16:49:10.829" v="108"/>
          <ac:picMkLst>
            <pc:docMk/>
            <pc:sldMk cId="2098075850" sldId="314"/>
            <ac:picMk id="18" creationId="{ED91E668-1AC6-4FB9-938D-03A33A5E1219}"/>
          </ac:picMkLst>
        </pc:picChg>
        <pc:picChg chg="add mod">
          <ac:chgData name="Marcio Veronez" userId="6b750959-069b-4b8f-b11d-9e9979290b5d" providerId="ADAL" clId="{67DE3DD2-E13B-4822-9D73-DD957D3FFB18}" dt="2021-08-30T16:49:10.829" v="108"/>
          <ac:picMkLst>
            <pc:docMk/>
            <pc:sldMk cId="2098075850" sldId="314"/>
            <ac:picMk id="19" creationId="{DA454245-F763-4AD2-AA9D-11CA24A85B38}"/>
          </ac:picMkLst>
        </pc:picChg>
      </pc:sldChg>
      <pc:sldChg chg="modSp add mod">
        <pc:chgData name="Marcio Veronez" userId="6b750959-069b-4b8f-b11d-9e9979290b5d" providerId="ADAL" clId="{67DE3DD2-E13B-4822-9D73-DD957D3FFB18}" dt="2021-09-06T18:05:42.488" v="12036" actId="313"/>
        <pc:sldMkLst>
          <pc:docMk/>
          <pc:sldMk cId="3132169463" sldId="314"/>
        </pc:sldMkLst>
        <pc:spChg chg="mod">
          <ac:chgData name="Marcio Veronez" userId="6b750959-069b-4b8f-b11d-9e9979290b5d" providerId="ADAL" clId="{67DE3DD2-E13B-4822-9D73-DD957D3FFB18}" dt="2021-09-06T18:05:42.488" v="12036" actId="313"/>
          <ac:spMkLst>
            <pc:docMk/>
            <pc:sldMk cId="3132169463" sldId="314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3T20:59:09.799" v="11876" actId="20577"/>
          <ac:spMkLst>
            <pc:docMk/>
            <pc:sldMk cId="3132169463" sldId="314"/>
            <ac:spMk id="5" creationId="{2E184614-8C73-4D22-8200-AD3A185DFDAC}"/>
          </ac:spMkLst>
        </pc:spChg>
      </pc:sldChg>
      <pc:sldChg chg="new del">
        <pc:chgData name="Marcio Veronez" userId="6b750959-069b-4b8f-b11d-9e9979290b5d" providerId="ADAL" clId="{67DE3DD2-E13B-4822-9D73-DD957D3FFB18}" dt="2021-08-30T17:13:03.302" v="359" actId="680"/>
        <pc:sldMkLst>
          <pc:docMk/>
          <pc:sldMk cId="4140321538" sldId="314"/>
        </pc:sldMkLst>
      </pc:sldChg>
      <pc:sldChg chg="add del">
        <pc:chgData name="Marcio Veronez" userId="6b750959-069b-4b8f-b11d-9e9979290b5d" providerId="ADAL" clId="{67DE3DD2-E13B-4822-9D73-DD957D3FFB18}" dt="2021-08-30T17:14:17.490" v="393"/>
        <pc:sldMkLst>
          <pc:docMk/>
          <pc:sldMk cId="1115278206" sldId="315"/>
        </pc:sldMkLst>
      </pc:sldChg>
      <pc:sldChg chg="add del">
        <pc:chgData name="Marcio Veronez" userId="6b750959-069b-4b8f-b11d-9e9979290b5d" providerId="ADAL" clId="{67DE3DD2-E13B-4822-9D73-DD957D3FFB18}" dt="2021-09-01T16:55:06.037" v="4383" actId="2696"/>
        <pc:sldMkLst>
          <pc:docMk/>
          <pc:sldMk cId="3278114472" sldId="315"/>
        </pc:sldMkLst>
      </pc:sldChg>
      <pc:sldChg chg="modSp add mod modNotesTx">
        <pc:chgData name="Marcio Veronez" userId="6b750959-069b-4b8f-b11d-9e9979290b5d" providerId="ADAL" clId="{67DE3DD2-E13B-4822-9D73-DD957D3FFB18}" dt="2021-09-06T18:06:05.777" v="12039" actId="313"/>
        <pc:sldMkLst>
          <pc:docMk/>
          <pc:sldMk cId="2399378347" sldId="316"/>
        </pc:sldMkLst>
        <pc:spChg chg="mod">
          <ac:chgData name="Marcio Veronez" userId="6b750959-069b-4b8f-b11d-9e9979290b5d" providerId="ADAL" clId="{67DE3DD2-E13B-4822-9D73-DD957D3FFB18}" dt="2021-09-06T18:06:05.777" v="12039" actId="313"/>
          <ac:spMkLst>
            <pc:docMk/>
            <pc:sldMk cId="2399378347" sldId="316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00:11.132" v="11935" actId="6549"/>
          <ac:spMkLst>
            <pc:docMk/>
            <pc:sldMk cId="2399378347" sldId="316"/>
            <ac:spMk id="5" creationId="{2E184614-8C73-4D22-8200-AD3A185DFDAC}"/>
          </ac:spMkLst>
        </pc:spChg>
      </pc:sldChg>
      <pc:sldChg chg="modSp add mod">
        <pc:chgData name="Marcio Veronez" userId="6b750959-069b-4b8f-b11d-9e9979290b5d" providerId="ADAL" clId="{67DE3DD2-E13B-4822-9D73-DD957D3FFB18}" dt="2021-09-06T18:06:09.890" v="12041" actId="313"/>
        <pc:sldMkLst>
          <pc:docMk/>
          <pc:sldMk cId="3496849861" sldId="317"/>
        </pc:sldMkLst>
        <pc:spChg chg="mod">
          <ac:chgData name="Marcio Veronez" userId="6b750959-069b-4b8f-b11d-9e9979290b5d" providerId="ADAL" clId="{67DE3DD2-E13B-4822-9D73-DD957D3FFB18}" dt="2021-09-06T18:06:09.890" v="12041" actId="313"/>
          <ac:spMkLst>
            <pc:docMk/>
            <pc:sldMk cId="3496849861" sldId="317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3T18:36:51.201" v="10881" actId="6549"/>
          <ac:spMkLst>
            <pc:docMk/>
            <pc:sldMk cId="3496849861" sldId="317"/>
            <ac:spMk id="5" creationId="{2E184614-8C73-4D22-8200-AD3A185DFDAC}"/>
          </ac:spMkLst>
        </pc:spChg>
        <pc:spChg chg="mod">
          <ac:chgData name="Marcio Veronez" userId="6b750959-069b-4b8f-b11d-9e9979290b5d" providerId="ADAL" clId="{67DE3DD2-E13B-4822-9D73-DD957D3FFB18}" dt="2021-09-01T16:59:09.953" v="4406" actId="20577"/>
          <ac:spMkLst>
            <pc:docMk/>
            <pc:sldMk cId="3496849861" sldId="317"/>
            <ac:spMk id="21" creationId="{C332E22E-C516-414C-B4A5-1B082630210D}"/>
          </ac:spMkLst>
        </pc:spChg>
      </pc:sldChg>
      <pc:sldChg chg="modSp add mod">
        <pc:chgData name="Marcio Veronez" userId="6b750959-069b-4b8f-b11d-9e9979290b5d" providerId="ADAL" clId="{67DE3DD2-E13B-4822-9D73-DD957D3FFB18}" dt="2021-09-06T18:06:10.905" v="12042" actId="313"/>
        <pc:sldMkLst>
          <pc:docMk/>
          <pc:sldMk cId="3269163356" sldId="318"/>
        </pc:sldMkLst>
        <pc:spChg chg="mod">
          <ac:chgData name="Marcio Veronez" userId="6b750959-069b-4b8f-b11d-9e9979290b5d" providerId="ADAL" clId="{67DE3DD2-E13B-4822-9D73-DD957D3FFB18}" dt="2021-09-06T18:06:10.905" v="12042" actId="313"/>
          <ac:spMkLst>
            <pc:docMk/>
            <pc:sldMk cId="3269163356" sldId="318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1T18:01:31.882" v="4980" actId="20577"/>
          <ac:spMkLst>
            <pc:docMk/>
            <pc:sldMk cId="3269163356" sldId="318"/>
            <ac:spMk id="5" creationId="{2E184614-8C73-4D22-8200-AD3A185DFDAC}"/>
          </ac:spMkLst>
        </pc:spChg>
      </pc:sldChg>
      <pc:sldChg chg="modSp add mod ord modNotesTx">
        <pc:chgData name="Marcio Veronez" userId="6b750959-069b-4b8f-b11d-9e9979290b5d" providerId="ADAL" clId="{67DE3DD2-E13B-4822-9D73-DD957D3FFB18}" dt="2021-09-06T18:06:03.320" v="12038" actId="313"/>
        <pc:sldMkLst>
          <pc:docMk/>
          <pc:sldMk cId="1235440960" sldId="319"/>
        </pc:sldMkLst>
        <pc:spChg chg="mod">
          <ac:chgData name="Marcio Veronez" userId="6b750959-069b-4b8f-b11d-9e9979290b5d" providerId="ADAL" clId="{67DE3DD2-E13B-4822-9D73-DD957D3FFB18}" dt="2021-09-06T18:06:03.320" v="12038" actId="313"/>
          <ac:spMkLst>
            <pc:docMk/>
            <pc:sldMk cId="1235440960" sldId="319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52:09.976" v="12013" actId="255"/>
          <ac:spMkLst>
            <pc:docMk/>
            <pc:sldMk cId="1235440960" sldId="319"/>
            <ac:spMk id="5" creationId="{2E184614-8C73-4D22-8200-AD3A185DFDAC}"/>
          </ac:spMkLst>
        </pc:spChg>
        <pc:spChg chg="mod">
          <ac:chgData name="Marcio Veronez" userId="6b750959-069b-4b8f-b11d-9e9979290b5d" providerId="ADAL" clId="{67DE3DD2-E13B-4822-9D73-DD957D3FFB18}" dt="2021-09-03T20:01:15.828" v="11117"/>
          <ac:spMkLst>
            <pc:docMk/>
            <pc:sldMk cId="1235440960" sldId="319"/>
            <ac:spMk id="21" creationId="{C332E22E-C516-414C-B4A5-1B082630210D}"/>
          </ac:spMkLst>
        </pc:spChg>
      </pc:sldChg>
      <pc:sldChg chg="modSp add mod ord">
        <pc:chgData name="Marcio Veronez" userId="6b750959-069b-4b8f-b11d-9e9979290b5d" providerId="ADAL" clId="{67DE3DD2-E13B-4822-9D73-DD957D3FFB18}" dt="2021-09-06T18:06:13.137" v="12045" actId="313"/>
        <pc:sldMkLst>
          <pc:docMk/>
          <pc:sldMk cId="479821084" sldId="320"/>
        </pc:sldMkLst>
        <pc:spChg chg="mod">
          <ac:chgData name="Marcio Veronez" userId="6b750959-069b-4b8f-b11d-9e9979290b5d" providerId="ADAL" clId="{67DE3DD2-E13B-4822-9D73-DD957D3FFB18}" dt="2021-09-06T18:06:13.137" v="12045" actId="313"/>
          <ac:spMkLst>
            <pc:docMk/>
            <pc:sldMk cId="479821084" sldId="320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3T20:48:38.112" v="11825" actId="1076"/>
          <ac:spMkLst>
            <pc:docMk/>
            <pc:sldMk cId="479821084" sldId="320"/>
            <ac:spMk id="5" creationId="{2E184614-8C73-4D22-8200-AD3A185DFDAC}"/>
          </ac:spMkLst>
        </pc:spChg>
        <pc:spChg chg="mod">
          <ac:chgData name="Marcio Veronez" userId="6b750959-069b-4b8f-b11d-9e9979290b5d" providerId="ADAL" clId="{67DE3DD2-E13B-4822-9D73-DD957D3FFB18}" dt="2021-09-01T18:07:56.137" v="5034" actId="20577"/>
          <ac:spMkLst>
            <pc:docMk/>
            <pc:sldMk cId="479821084" sldId="320"/>
            <ac:spMk id="21" creationId="{C332E22E-C516-414C-B4A5-1B082630210D}"/>
          </ac:spMkLst>
        </pc:spChg>
      </pc:sldChg>
      <pc:sldChg chg="modSp add mod">
        <pc:chgData name="Marcio Veronez" userId="6b750959-069b-4b8f-b11d-9e9979290b5d" providerId="ADAL" clId="{67DE3DD2-E13B-4822-9D73-DD957D3FFB18}" dt="2021-09-06T18:33:19.723" v="12066" actId="20577"/>
        <pc:sldMkLst>
          <pc:docMk/>
          <pc:sldMk cId="266768527" sldId="321"/>
        </pc:sldMkLst>
        <pc:spChg chg="mod">
          <ac:chgData name="Marcio Veronez" userId="6b750959-069b-4b8f-b11d-9e9979290b5d" providerId="ADAL" clId="{67DE3DD2-E13B-4822-9D73-DD957D3FFB18}" dt="2021-09-06T18:06:14.369" v="12047" actId="313"/>
          <ac:spMkLst>
            <pc:docMk/>
            <pc:sldMk cId="266768527" sldId="321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6T18:33:19.723" v="12066" actId="20577"/>
          <ac:spMkLst>
            <pc:docMk/>
            <pc:sldMk cId="266768527" sldId="321"/>
            <ac:spMk id="5" creationId="{2E184614-8C73-4D22-8200-AD3A185DFDAC}"/>
          </ac:spMkLst>
        </pc:spChg>
      </pc:sldChg>
      <pc:sldChg chg="add del">
        <pc:chgData name="Marcio Veronez" userId="6b750959-069b-4b8f-b11d-9e9979290b5d" providerId="ADAL" clId="{67DE3DD2-E13B-4822-9D73-DD957D3FFB18}" dt="2021-09-01T18:14:00.982" v="5323" actId="47"/>
        <pc:sldMkLst>
          <pc:docMk/>
          <pc:sldMk cId="2473289502" sldId="321"/>
        </pc:sldMkLst>
      </pc:sldChg>
      <pc:sldChg chg="modSp add mod">
        <pc:chgData name="Marcio Veronez" userId="6b750959-069b-4b8f-b11d-9e9979290b5d" providerId="ADAL" clId="{67DE3DD2-E13B-4822-9D73-DD957D3FFB18}" dt="2021-09-06T18:33:50.426" v="12075" actId="255"/>
        <pc:sldMkLst>
          <pc:docMk/>
          <pc:sldMk cId="309413885" sldId="322"/>
        </pc:sldMkLst>
        <pc:spChg chg="mod">
          <ac:chgData name="Marcio Veronez" userId="6b750959-069b-4b8f-b11d-9e9979290b5d" providerId="ADAL" clId="{67DE3DD2-E13B-4822-9D73-DD957D3FFB18}" dt="2021-09-06T18:06:14.921" v="12048" actId="313"/>
          <ac:spMkLst>
            <pc:docMk/>
            <pc:sldMk cId="309413885" sldId="322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6T18:33:50.426" v="12075" actId="255"/>
          <ac:spMkLst>
            <pc:docMk/>
            <pc:sldMk cId="309413885" sldId="322"/>
            <ac:spMk id="5" creationId="{2E184614-8C73-4D22-8200-AD3A185DFDAC}"/>
          </ac:spMkLst>
        </pc:spChg>
      </pc:sldChg>
      <pc:sldChg chg="modSp add mod">
        <pc:chgData name="Marcio Veronez" userId="6b750959-069b-4b8f-b11d-9e9979290b5d" providerId="ADAL" clId="{67DE3DD2-E13B-4822-9D73-DD957D3FFB18}" dt="2021-09-06T18:06:15.505" v="12049" actId="313"/>
        <pc:sldMkLst>
          <pc:docMk/>
          <pc:sldMk cId="1223816889" sldId="323"/>
        </pc:sldMkLst>
        <pc:spChg chg="mod">
          <ac:chgData name="Marcio Veronez" userId="6b750959-069b-4b8f-b11d-9e9979290b5d" providerId="ADAL" clId="{67DE3DD2-E13B-4822-9D73-DD957D3FFB18}" dt="2021-09-06T18:06:15.505" v="12049" actId="313"/>
          <ac:spMkLst>
            <pc:docMk/>
            <pc:sldMk cId="1223816889" sldId="323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2T18:23:07.022" v="7417" actId="20577"/>
          <ac:spMkLst>
            <pc:docMk/>
            <pc:sldMk cId="1223816889" sldId="323"/>
            <ac:spMk id="5" creationId="{2E184614-8C73-4D22-8200-AD3A185DFDAC}"/>
          </ac:spMkLst>
        </pc:spChg>
        <pc:spChg chg="mod">
          <ac:chgData name="Marcio Veronez" userId="6b750959-069b-4b8f-b11d-9e9979290b5d" providerId="ADAL" clId="{67DE3DD2-E13B-4822-9D73-DD957D3FFB18}" dt="2021-09-01T19:31:02.506" v="6305" actId="20577"/>
          <ac:spMkLst>
            <pc:docMk/>
            <pc:sldMk cId="1223816889" sldId="323"/>
            <ac:spMk id="21" creationId="{C332E22E-C516-414C-B4A5-1B082630210D}"/>
          </ac:spMkLst>
        </pc:spChg>
      </pc:sldChg>
      <pc:sldChg chg="add del ord">
        <pc:chgData name="Marcio Veronez" userId="6b750959-069b-4b8f-b11d-9e9979290b5d" providerId="ADAL" clId="{67DE3DD2-E13B-4822-9D73-DD957D3FFB18}" dt="2021-09-01T19:59:07.182" v="7140" actId="47"/>
        <pc:sldMkLst>
          <pc:docMk/>
          <pc:sldMk cId="840978983" sldId="324"/>
        </pc:sldMkLst>
      </pc:sldChg>
      <pc:sldChg chg="modSp add mod">
        <pc:chgData name="Marcio Veronez" userId="6b750959-069b-4b8f-b11d-9e9979290b5d" providerId="ADAL" clId="{67DE3DD2-E13B-4822-9D73-DD957D3FFB18}" dt="2021-09-06T18:06:16.081" v="12050" actId="313"/>
        <pc:sldMkLst>
          <pc:docMk/>
          <pc:sldMk cId="1442322599" sldId="325"/>
        </pc:sldMkLst>
        <pc:spChg chg="mod">
          <ac:chgData name="Marcio Veronez" userId="6b750959-069b-4b8f-b11d-9e9979290b5d" providerId="ADAL" clId="{67DE3DD2-E13B-4822-9D73-DD957D3FFB18}" dt="2021-09-06T18:06:16.081" v="12050" actId="313"/>
          <ac:spMkLst>
            <pc:docMk/>
            <pc:sldMk cId="1442322599" sldId="325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1T20:01:06.938" v="7149" actId="6549"/>
          <ac:spMkLst>
            <pc:docMk/>
            <pc:sldMk cId="1442322599" sldId="325"/>
            <ac:spMk id="5" creationId="{2E184614-8C73-4D22-8200-AD3A185DFDAC}"/>
          </ac:spMkLst>
        </pc:spChg>
      </pc:sldChg>
      <pc:sldChg chg="addSp modSp add mod">
        <pc:chgData name="Marcio Veronez" userId="6b750959-069b-4b8f-b11d-9e9979290b5d" providerId="ADAL" clId="{67DE3DD2-E13B-4822-9D73-DD957D3FFB18}" dt="2021-09-06T18:06:17.362" v="12052" actId="313"/>
        <pc:sldMkLst>
          <pc:docMk/>
          <pc:sldMk cId="616338199" sldId="326"/>
        </pc:sldMkLst>
        <pc:spChg chg="mod">
          <ac:chgData name="Marcio Veronez" userId="6b750959-069b-4b8f-b11d-9e9979290b5d" providerId="ADAL" clId="{67DE3DD2-E13B-4822-9D73-DD957D3FFB18}" dt="2021-09-06T18:06:17.362" v="12052" actId="313"/>
          <ac:spMkLst>
            <pc:docMk/>
            <pc:sldMk cId="616338199" sldId="326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2T18:23:18.262" v="7420" actId="20577"/>
          <ac:spMkLst>
            <pc:docMk/>
            <pc:sldMk cId="616338199" sldId="326"/>
            <ac:spMk id="5" creationId="{2E184614-8C73-4D22-8200-AD3A185DFDAC}"/>
          </ac:spMkLst>
        </pc:spChg>
        <pc:spChg chg="add mod">
          <ac:chgData name="Marcio Veronez" userId="6b750959-069b-4b8f-b11d-9e9979290b5d" providerId="ADAL" clId="{67DE3DD2-E13B-4822-9D73-DD957D3FFB18}" dt="2021-09-03T20:49:24.697" v="11834" actId="20577"/>
          <ac:spMkLst>
            <pc:docMk/>
            <pc:sldMk cId="616338199" sldId="326"/>
            <ac:spMk id="12" creationId="{44657E2B-D572-488A-8A40-FF6C9C8E4AA2}"/>
          </ac:spMkLst>
        </pc:spChg>
        <pc:graphicFrameChg chg="add mod modGraphic">
          <ac:chgData name="Marcio Veronez" userId="6b750959-069b-4b8f-b11d-9e9979290b5d" providerId="ADAL" clId="{67DE3DD2-E13B-4822-9D73-DD957D3FFB18}" dt="2021-09-02T19:39:23.592" v="8176" actId="5793"/>
          <ac:graphicFrameMkLst>
            <pc:docMk/>
            <pc:sldMk cId="616338199" sldId="326"/>
            <ac:graphicFrameMk id="4" creationId="{2634D2A2-021C-4990-9377-79564B486528}"/>
          </ac:graphicFrameMkLst>
        </pc:graphicFrameChg>
      </pc:sldChg>
      <pc:sldChg chg="delSp modSp add mod">
        <pc:chgData name="Marcio Veronez" userId="6b750959-069b-4b8f-b11d-9e9979290b5d" providerId="ADAL" clId="{67DE3DD2-E13B-4822-9D73-DD957D3FFB18}" dt="2021-09-06T18:06:18.074" v="12053" actId="313"/>
        <pc:sldMkLst>
          <pc:docMk/>
          <pc:sldMk cId="980489517" sldId="327"/>
        </pc:sldMkLst>
        <pc:spChg chg="mod">
          <ac:chgData name="Marcio Veronez" userId="6b750959-069b-4b8f-b11d-9e9979290b5d" providerId="ADAL" clId="{67DE3DD2-E13B-4822-9D73-DD957D3FFB18}" dt="2021-09-06T18:06:18.074" v="12053" actId="313"/>
          <ac:spMkLst>
            <pc:docMk/>
            <pc:sldMk cId="980489517" sldId="327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00:51.364" v="11937" actId="1076"/>
          <ac:spMkLst>
            <pc:docMk/>
            <pc:sldMk cId="980489517" sldId="327"/>
            <ac:spMk id="5" creationId="{2E184614-8C73-4D22-8200-AD3A185DFDAC}"/>
          </ac:spMkLst>
        </pc:spChg>
        <pc:spChg chg="del">
          <ac:chgData name="Marcio Veronez" userId="6b750959-069b-4b8f-b11d-9e9979290b5d" providerId="ADAL" clId="{67DE3DD2-E13B-4822-9D73-DD957D3FFB18}" dt="2021-09-02T18:55:33.963" v="8098" actId="478"/>
          <ac:spMkLst>
            <pc:docMk/>
            <pc:sldMk cId="980489517" sldId="327"/>
            <ac:spMk id="12" creationId="{44657E2B-D572-488A-8A40-FF6C9C8E4AA2}"/>
          </ac:spMkLst>
        </pc:spChg>
        <pc:graphicFrameChg chg="del">
          <ac:chgData name="Marcio Veronez" userId="6b750959-069b-4b8f-b11d-9e9979290b5d" providerId="ADAL" clId="{67DE3DD2-E13B-4822-9D73-DD957D3FFB18}" dt="2021-09-02T18:28:32.208" v="7470" actId="478"/>
          <ac:graphicFrameMkLst>
            <pc:docMk/>
            <pc:sldMk cId="980489517" sldId="327"/>
            <ac:graphicFrameMk id="4" creationId="{2634D2A2-021C-4990-9377-79564B486528}"/>
          </ac:graphicFrameMkLst>
        </pc:graphicFrameChg>
      </pc:sldChg>
      <pc:sldChg chg="addSp delSp modSp add mod">
        <pc:chgData name="Marcio Veronez" userId="6b750959-069b-4b8f-b11d-9e9979290b5d" providerId="ADAL" clId="{67DE3DD2-E13B-4822-9D73-DD957D3FFB18}" dt="2021-09-06T18:06:18.721" v="12054" actId="313"/>
        <pc:sldMkLst>
          <pc:docMk/>
          <pc:sldMk cId="12338905" sldId="328"/>
        </pc:sldMkLst>
        <pc:spChg chg="mod">
          <ac:chgData name="Marcio Veronez" userId="6b750959-069b-4b8f-b11d-9e9979290b5d" providerId="ADAL" clId="{67DE3DD2-E13B-4822-9D73-DD957D3FFB18}" dt="2021-09-06T18:06:18.721" v="12054" actId="313"/>
          <ac:spMkLst>
            <pc:docMk/>
            <pc:sldMk cId="12338905" sldId="328"/>
            <ac:spMk id="3" creationId="{352685BC-2437-4063-837B-932C6FD3C020}"/>
          </ac:spMkLst>
        </pc:spChg>
        <pc:spChg chg="del mod">
          <ac:chgData name="Marcio Veronez" userId="6b750959-069b-4b8f-b11d-9e9979290b5d" providerId="ADAL" clId="{67DE3DD2-E13B-4822-9D73-DD957D3FFB18}" dt="2021-09-02T19:43:23.345" v="8190" actId="478"/>
          <ac:spMkLst>
            <pc:docMk/>
            <pc:sldMk cId="12338905" sldId="328"/>
            <ac:spMk id="5" creationId="{2E184614-8C73-4D22-8200-AD3A185DFDAC}"/>
          </ac:spMkLst>
        </pc:spChg>
        <pc:spChg chg="add mod">
          <ac:chgData name="Marcio Veronez" userId="6b750959-069b-4b8f-b11d-9e9979290b5d" providerId="ADAL" clId="{67DE3DD2-E13B-4822-9D73-DD957D3FFB18}" dt="2021-09-03T20:49:42.745" v="11841" actId="20577"/>
          <ac:spMkLst>
            <pc:docMk/>
            <pc:sldMk cId="12338905" sldId="328"/>
            <ac:spMk id="13" creationId="{031F2D9B-4605-496F-BFF8-40E8ACBCE1CF}"/>
          </ac:spMkLst>
        </pc:spChg>
        <pc:spChg chg="del">
          <ac:chgData name="Marcio Veronez" userId="6b750959-069b-4b8f-b11d-9e9979290b5d" providerId="ADAL" clId="{67DE3DD2-E13B-4822-9D73-DD957D3FFB18}" dt="2021-09-02T19:43:50.997" v="8204" actId="478"/>
          <ac:spMkLst>
            <pc:docMk/>
            <pc:sldMk cId="12338905" sldId="328"/>
            <ac:spMk id="21" creationId="{C332E22E-C516-414C-B4A5-1B082630210D}"/>
          </ac:spMkLst>
        </pc:spChg>
        <pc:picChg chg="add mod">
          <ac:chgData name="Marcio Veronez" userId="6b750959-069b-4b8f-b11d-9e9979290b5d" providerId="ADAL" clId="{67DE3DD2-E13B-4822-9D73-DD957D3FFB18}" dt="2021-09-02T19:43:55.972" v="8206" actId="14100"/>
          <ac:picMkLst>
            <pc:docMk/>
            <pc:sldMk cId="12338905" sldId="328"/>
            <ac:picMk id="11" creationId="{45A6CB74-6E57-49A0-87E7-04FF0E2FF272}"/>
          </ac:picMkLst>
        </pc:picChg>
      </pc:sldChg>
      <pc:sldChg chg="addSp delSp modSp add mod">
        <pc:chgData name="Marcio Veronez" userId="6b750959-069b-4b8f-b11d-9e9979290b5d" providerId="ADAL" clId="{67DE3DD2-E13B-4822-9D73-DD957D3FFB18}" dt="2021-09-06T18:06:16.657" v="12051" actId="313"/>
        <pc:sldMkLst>
          <pc:docMk/>
          <pc:sldMk cId="2504100688" sldId="329"/>
        </pc:sldMkLst>
        <pc:spChg chg="mod">
          <ac:chgData name="Marcio Veronez" userId="6b750959-069b-4b8f-b11d-9e9979290b5d" providerId="ADAL" clId="{67DE3DD2-E13B-4822-9D73-DD957D3FFB18}" dt="2021-09-06T18:06:16.657" v="12051" actId="313"/>
          <ac:spMkLst>
            <pc:docMk/>
            <pc:sldMk cId="2504100688" sldId="329"/>
            <ac:spMk id="3" creationId="{352685BC-2437-4063-837B-932C6FD3C020}"/>
          </ac:spMkLst>
        </pc:spChg>
        <pc:spChg chg="del">
          <ac:chgData name="Marcio Veronez" userId="6b750959-069b-4b8f-b11d-9e9979290b5d" providerId="ADAL" clId="{67DE3DD2-E13B-4822-9D73-DD957D3FFB18}" dt="2021-09-02T19:51:25.716" v="8294" actId="478"/>
          <ac:spMkLst>
            <pc:docMk/>
            <pc:sldMk cId="2504100688" sldId="329"/>
            <ac:spMk id="5" creationId="{2E184614-8C73-4D22-8200-AD3A185DFDAC}"/>
          </ac:spMkLst>
        </pc:spChg>
        <pc:spChg chg="add mod">
          <ac:chgData name="Marcio Veronez" userId="6b750959-069b-4b8f-b11d-9e9979290b5d" providerId="ADAL" clId="{67DE3DD2-E13B-4822-9D73-DD957D3FFB18}" dt="2021-09-03T20:49:15.881" v="11830" actId="20577"/>
          <ac:spMkLst>
            <pc:docMk/>
            <pc:sldMk cId="2504100688" sldId="329"/>
            <ac:spMk id="15" creationId="{F67D0BB4-E65C-47F7-BE7A-66A734DCE669}"/>
          </ac:spMkLst>
        </pc:spChg>
        <pc:spChg chg="del">
          <ac:chgData name="Marcio Veronez" userId="6b750959-069b-4b8f-b11d-9e9979290b5d" providerId="ADAL" clId="{67DE3DD2-E13B-4822-9D73-DD957D3FFB18}" dt="2021-09-02T19:51:27.812" v="8295" actId="478"/>
          <ac:spMkLst>
            <pc:docMk/>
            <pc:sldMk cId="2504100688" sldId="329"/>
            <ac:spMk id="21" creationId="{C332E22E-C516-414C-B4A5-1B082630210D}"/>
          </ac:spMkLst>
        </pc:spChg>
        <pc:picChg chg="add del mod">
          <ac:chgData name="Marcio Veronez" userId="6b750959-069b-4b8f-b11d-9e9979290b5d" providerId="ADAL" clId="{67DE3DD2-E13B-4822-9D73-DD957D3FFB18}" dt="2021-09-02T19:52:44.603" v="8303" actId="478"/>
          <ac:picMkLst>
            <pc:docMk/>
            <pc:sldMk cId="2504100688" sldId="329"/>
            <ac:picMk id="11" creationId="{F55529A5-FB64-4971-B734-1FB45D0EC9E0}"/>
          </ac:picMkLst>
        </pc:picChg>
        <pc:picChg chg="add mod">
          <ac:chgData name="Marcio Veronez" userId="6b750959-069b-4b8f-b11d-9e9979290b5d" providerId="ADAL" clId="{67DE3DD2-E13B-4822-9D73-DD957D3FFB18}" dt="2021-09-02T19:53:00.188" v="8311" actId="1076"/>
          <ac:picMkLst>
            <pc:docMk/>
            <pc:sldMk cId="2504100688" sldId="329"/>
            <ac:picMk id="13" creationId="{A49D7DB8-6FDE-4AEC-B788-DFC88EF11732}"/>
          </ac:picMkLst>
        </pc:picChg>
      </pc:sldChg>
      <pc:sldChg chg="modSp add mod ord">
        <pc:chgData name="Marcio Veronez" userId="6b750959-069b-4b8f-b11d-9e9979290b5d" providerId="ADAL" clId="{67DE3DD2-E13B-4822-9D73-DD957D3FFB18}" dt="2021-09-06T18:06:19.378" v="12055" actId="313"/>
        <pc:sldMkLst>
          <pc:docMk/>
          <pc:sldMk cId="1011274537" sldId="330"/>
        </pc:sldMkLst>
        <pc:spChg chg="mod">
          <ac:chgData name="Marcio Veronez" userId="6b750959-069b-4b8f-b11d-9e9979290b5d" providerId="ADAL" clId="{67DE3DD2-E13B-4822-9D73-DD957D3FFB18}" dt="2021-09-06T18:06:19.378" v="12055" actId="313"/>
          <ac:spMkLst>
            <pc:docMk/>
            <pc:sldMk cId="1011274537" sldId="330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00:45.612" v="11936" actId="1076"/>
          <ac:spMkLst>
            <pc:docMk/>
            <pc:sldMk cId="1011274537" sldId="330"/>
            <ac:spMk id="5" creationId="{2E184614-8C73-4D22-8200-AD3A185DFDAC}"/>
          </ac:spMkLst>
        </pc:spChg>
      </pc:sldChg>
      <pc:sldChg chg="addSp delSp modSp add mod">
        <pc:chgData name="Marcio Veronez" userId="6b750959-069b-4b8f-b11d-9e9979290b5d" providerId="ADAL" clId="{67DE3DD2-E13B-4822-9D73-DD957D3FFB18}" dt="2021-09-06T18:06:21.418" v="12056"/>
        <pc:sldMkLst>
          <pc:docMk/>
          <pc:sldMk cId="842249843" sldId="331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842249843" sldId="331"/>
            <ac:spMk id="3" creationId="{352685BC-2437-4063-837B-932C6FD3C020}"/>
          </ac:spMkLst>
        </pc:spChg>
        <pc:spChg chg="del">
          <ac:chgData name="Marcio Veronez" userId="6b750959-069b-4b8f-b11d-9e9979290b5d" providerId="ADAL" clId="{67DE3DD2-E13B-4822-9D73-DD957D3FFB18}" dt="2021-09-02T21:57:17.963" v="8803" actId="478"/>
          <ac:spMkLst>
            <pc:docMk/>
            <pc:sldMk cId="842249843" sldId="331"/>
            <ac:spMk id="5" creationId="{2E184614-8C73-4D22-8200-AD3A185DFDAC}"/>
          </ac:spMkLst>
        </pc:spChg>
        <pc:spChg chg="add mod">
          <ac:chgData name="Marcio Veronez" userId="6b750959-069b-4b8f-b11d-9e9979290b5d" providerId="ADAL" clId="{67DE3DD2-E13B-4822-9D73-DD957D3FFB18}" dt="2021-09-03T20:49:54.146" v="11847" actId="114"/>
          <ac:spMkLst>
            <pc:docMk/>
            <pc:sldMk cId="842249843" sldId="331"/>
            <ac:spMk id="13" creationId="{79195FA1-1E2F-4DB2-8E6D-5B1E0E4E1C70}"/>
          </ac:spMkLst>
        </pc:spChg>
        <pc:spChg chg="del">
          <ac:chgData name="Marcio Veronez" userId="6b750959-069b-4b8f-b11d-9e9979290b5d" providerId="ADAL" clId="{67DE3DD2-E13B-4822-9D73-DD957D3FFB18}" dt="2021-09-02T21:57:20.339" v="8804" actId="478"/>
          <ac:spMkLst>
            <pc:docMk/>
            <pc:sldMk cId="842249843" sldId="331"/>
            <ac:spMk id="21" creationId="{C332E22E-C516-414C-B4A5-1B082630210D}"/>
          </ac:spMkLst>
        </pc:spChg>
        <pc:picChg chg="add del mod">
          <ac:chgData name="Marcio Veronez" userId="6b750959-069b-4b8f-b11d-9e9979290b5d" providerId="ADAL" clId="{67DE3DD2-E13B-4822-9D73-DD957D3FFB18}" dt="2021-09-03T19:15:06.923" v="10952" actId="478"/>
          <ac:picMkLst>
            <pc:docMk/>
            <pc:sldMk cId="842249843" sldId="331"/>
            <ac:picMk id="11" creationId="{AEEF8637-212A-4BA1-9710-13A88D1C8C8E}"/>
          </ac:picMkLst>
        </pc:picChg>
        <pc:picChg chg="add mod">
          <ac:chgData name="Marcio Veronez" userId="6b750959-069b-4b8f-b11d-9e9979290b5d" providerId="ADAL" clId="{67DE3DD2-E13B-4822-9D73-DD957D3FFB18}" dt="2021-09-03T19:15:28.611" v="10957" actId="14100"/>
          <ac:picMkLst>
            <pc:docMk/>
            <pc:sldMk cId="842249843" sldId="331"/>
            <ac:picMk id="14" creationId="{3869BF49-07A9-4C1A-B3A1-11F3F1498C83}"/>
          </ac:picMkLst>
        </pc:picChg>
      </pc:sldChg>
      <pc:sldChg chg="addSp delSp modSp add mod">
        <pc:chgData name="Marcio Veronez" userId="6b750959-069b-4b8f-b11d-9e9979290b5d" providerId="ADAL" clId="{67DE3DD2-E13B-4822-9D73-DD957D3FFB18}" dt="2021-09-06T18:06:21.418" v="12056"/>
        <pc:sldMkLst>
          <pc:docMk/>
          <pc:sldMk cId="4245963975" sldId="332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4245963975" sldId="332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3T20:50:07.096" v="11852" actId="20577"/>
          <ac:spMkLst>
            <pc:docMk/>
            <pc:sldMk cId="4245963975" sldId="332"/>
            <ac:spMk id="13" creationId="{79195FA1-1E2F-4DB2-8E6D-5B1E0E4E1C70}"/>
          </ac:spMkLst>
        </pc:spChg>
        <pc:picChg chg="add del mod">
          <ac:chgData name="Marcio Veronez" userId="6b750959-069b-4b8f-b11d-9e9979290b5d" providerId="ADAL" clId="{67DE3DD2-E13B-4822-9D73-DD957D3FFB18}" dt="2021-09-03T19:17:14.363" v="10958" actId="478"/>
          <ac:picMkLst>
            <pc:docMk/>
            <pc:sldMk cId="4245963975" sldId="332"/>
            <ac:picMk id="5" creationId="{1F903DC0-8ADE-40E6-8059-0E52B968729C}"/>
          </ac:picMkLst>
        </pc:picChg>
        <pc:picChg chg="del">
          <ac:chgData name="Marcio Veronez" userId="6b750959-069b-4b8f-b11d-9e9979290b5d" providerId="ADAL" clId="{67DE3DD2-E13B-4822-9D73-DD957D3FFB18}" dt="2021-09-02T22:00:16.796" v="8989" actId="478"/>
          <ac:picMkLst>
            <pc:docMk/>
            <pc:sldMk cId="4245963975" sldId="332"/>
            <ac:picMk id="11" creationId="{AEEF8637-212A-4BA1-9710-13A88D1C8C8E}"/>
          </ac:picMkLst>
        </pc:picChg>
        <pc:picChg chg="add mod">
          <ac:chgData name="Marcio Veronez" userId="6b750959-069b-4b8f-b11d-9e9979290b5d" providerId="ADAL" clId="{67DE3DD2-E13B-4822-9D73-DD957D3FFB18}" dt="2021-09-03T19:17:28.187" v="10964" actId="1076"/>
          <ac:picMkLst>
            <pc:docMk/>
            <pc:sldMk cId="4245963975" sldId="332"/>
            <ac:picMk id="14" creationId="{8F7C145C-3CCC-4941-A60E-ED65A6825438}"/>
          </ac:picMkLst>
        </pc:picChg>
      </pc:sldChg>
      <pc:sldChg chg="addSp delSp modSp add mod">
        <pc:chgData name="Marcio Veronez" userId="6b750959-069b-4b8f-b11d-9e9979290b5d" providerId="ADAL" clId="{67DE3DD2-E13B-4822-9D73-DD957D3FFB18}" dt="2021-09-06T18:06:21.418" v="12056"/>
        <pc:sldMkLst>
          <pc:docMk/>
          <pc:sldMk cId="1031297412" sldId="333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1031297412" sldId="333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2T22:05:50.440" v="9036"/>
          <ac:spMkLst>
            <pc:docMk/>
            <pc:sldMk cId="1031297412" sldId="333"/>
            <ac:spMk id="26" creationId="{2B0102FC-851E-4DF0-990A-B1DCF7B9EC1F}"/>
          </ac:spMkLst>
        </pc:spChg>
        <pc:picChg chg="add del mod">
          <ac:chgData name="Marcio Veronez" userId="6b750959-069b-4b8f-b11d-9e9979290b5d" providerId="ADAL" clId="{67DE3DD2-E13B-4822-9D73-DD957D3FFB18}" dt="2021-09-03T19:40:00.540" v="10980" actId="478"/>
          <ac:picMkLst>
            <pc:docMk/>
            <pc:sldMk cId="1031297412" sldId="333"/>
            <ac:picMk id="5" creationId="{CB17DA8D-F688-4C4A-A598-214C727B4F7A}"/>
          </ac:picMkLst>
        </pc:picChg>
        <pc:picChg chg="del">
          <ac:chgData name="Marcio Veronez" userId="6b750959-069b-4b8f-b11d-9e9979290b5d" providerId="ADAL" clId="{67DE3DD2-E13B-4822-9D73-DD957D3FFB18}" dt="2021-09-02T22:04:59.835" v="9026" actId="478"/>
          <ac:picMkLst>
            <pc:docMk/>
            <pc:sldMk cId="1031297412" sldId="333"/>
            <ac:picMk id="11" creationId="{AC13739E-A381-4AFF-A25C-7E8841CF85C3}"/>
          </ac:picMkLst>
        </pc:picChg>
        <pc:picChg chg="add mod">
          <ac:chgData name="Marcio Veronez" userId="6b750959-069b-4b8f-b11d-9e9979290b5d" providerId="ADAL" clId="{67DE3DD2-E13B-4822-9D73-DD957D3FFB18}" dt="2021-09-06T17:53:59.805" v="12020" actId="14100"/>
          <ac:picMkLst>
            <pc:docMk/>
            <pc:sldMk cId="1031297412" sldId="333"/>
            <ac:picMk id="13" creationId="{C0878ED9-7BE6-4948-BF69-C45A6B53358A}"/>
          </ac:picMkLst>
        </pc:picChg>
      </pc:sldChg>
      <pc:sldChg chg="modSp add mod ord">
        <pc:chgData name="Marcio Veronez" userId="6b750959-069b-4b8f-b11d-9e9979290b5d" providerId="ADAL" clId="{67DE3DD2-E13B-4822-9D73-DD957D3FFB18}" dt="2021-09-06T18:06:21.418" v="12056"/>
        <pc:sldMkLst>
          <pc:docMk/>
          <pc:sldMk cId="4187940026" sldId="334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4187940026" sldId="334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01:02.268" v="11938" actId="1076"/>
          <ac:spMkLst>
            <pc:docMk/>
            <pc:sldMk cId="4187940026" sldId="334"/>
            <ac:spMk id="5" creationId="{2E184614-8C73-4D22-8200-AD3A185DFDAC}"/>
          </ac:spMkLst>
        </pc:spChg>
      </pc:sldChg>
      <pc:sldChg chg="addSp delSp modSp add mod">
        <pc:chgData name="Marcio Veronez" userId="6b750959-069b-4b8f-b11d-9e9979290b5d" providerId="ADAL" clId="{67DE3DD2-E13B-4822-9D73-DD957D3FFB18}" dt="2021-09-08T00:58:32.164" v="12142" actId="1076"/>
        <pc:sldMkLst>
          <pc:docMk/>
          <pc:sldMk cId="3857384722" sldId="335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3857384722" sldId="335"/>
            <ac:spMk id="3" creationId="{352685BC-2437-4063-837B-932C6FD3C020}"/>
          </ac:spMkLst>
        </pc:spChg>
        <pc:spChg chg="del">
          <ac:chgData name="Marcio Veronez" userId="6b750959-069b-4b8f-b11d-9e9979290b5d" providerId="ADAL" clId="{67DE3DD2-E13B-4822-9D73-DD957D3FFB18}" dt="2021-09-02T22:15:09.772" v="9396" actId="478"/>
          <ac:spMkLst>
            <pc:docMk/>
            <pc:sldMk cId="3857384722" sldId="335"/>
            <ac:spMk id="5" creationId="{2E184614-8C73-4D22-8200-AD3A185DFDAC}"/>
          </ac:spMkLst>
        </pc:spChg>
        <pc:spChg chg="add mod">
          <ac:chgData name="Marcio Veronez" userId="6b750959-069b-4b8f-b11d-9e9979290b5d" providerId="ADAL" clId="{67DE3DD2-E13B-4822-9D73-DD957D3FFB18}" dt="2021-09-03T20:50:17.473" v="11858" actId="20577"/>
          <ac:spMkLst>
            <pc:docMk/>
            <pc:sldMk cId="3857384722" sldId="335"/>
            <ac:spMk id="13" creationId="{EDE304D2-EA9C-43D6-8834-8F34BF32B933}"/>
          </ac:spMkLst>
        </pc:spChg>
        <pc:spChg chg="del">
          <ac:chgData name="Marcio Veronez" userId="6b750959-069b-4b8f-b11d-9e9979290b5d" providerId="ADAL" clId="{67DE3DD2-E13B-4822-9D73-DD957D3FFB18}" dt="2021-09-02T22:15:13.228" v="9397" actId="478"/>
          <ac:spMkLst>
            <pc:docMk/>
            <pc:sldMk cId="3857384722" sldId="335"/>
            <ac:spMk id="21" creationId="{C332E22E-C516-414C-B4A5-1B082630210D}"/>
          </ac:spMkLst>
        </pc:spChg>
        <pc:graphicFrameChg chg="add del mod">
          <ac:chgData name="Marcio Veronez" userId="6b750959-069b-4b8f-b11d-9e9979290b5d" providerId="ADAL" clId="{67DE3DD2-E13B-4822-9D73-DD957D3FFB18}" dt="2021-09-08T00:55:48.414" v="12138" actId="478"/>
          <ac:graphicFrameMkLst>
            <pc:docMk/>
            <pc:sldMk cId="3857384722" sldId="335"/>
            <ac:graphicFrameMk id="4" creationId="{E238D87F-2C3C-482C-96E6-2AF13A5A7F05}"/>
          </ac:graphicFrameMkLst>
        </pc:graphicFrameChg>
        <pc:picChg chg="add del mod">
          <ac:chgData name="Marcio Veronez" userId="6b750959-069b-4b8f-b11d-9e9979290b5d" providerId="ADAL" clId="{67DE3DD2-E13B-4822-9D73-DD957D3FFB18}" dt="2021-09-02T22:32:55.341" v="9412" actId="478"/>
          <ac:picMkLst>
            <pc:docMk/>
            <pc:sldMk cId="3857384722" sldId="335"/>
            <ac:picMk id="11" creationId="{5CC76374-010E-474B-9EF2-7AF16B0A87F2}"/>
          </ac:picMkLst>
        </pc:picChg>
        <pc:picChg chg="add mod">
          <ac:chgData name="Marcio Veronez" userId="6b750959-069b-4b8f-b11d-9e9979290b5d" providerId="ADAL" clId="{67DE3DD2-E13B-4822-9D73-DD957D3FFB18}" dt="2021-09-08T00:58:32.164" v="12142" actId="1076"/>
          <ac:picMkLst>
            <pc:docMk/>
            <pc:sldMk cId="3857384722" sldId="335"/>
            <ac:picMk id="11" creationId="{F2932194-D71B-420D-B197-6FBCEE393FC5}"/>
          </ac:picMkLst>
        </pc:picChg>
        <pc:picChg chg="add del mod">
          <ac:chgData name="Marcio Veronez" userId="6b750959-069b-4b8f-b11d-9e9979290b5d" providerId="ADAL" clId="{67DE3DD2-E13B-4822-9D73-DD957D3FFB18}" dt="2021-09-02T22:34:27.110" v="9426" actId="478"/>
          <ac:picMkLst>
            <pc:docMk/>
            <pc:sldMk cId="3857384722" sldId="335"/>
            <ac:picMk id="14" creationId="{7B4D2048-0E0E-4A99-981B-6768BC912541}"/>
          </ac:picMkLst>
        </pc:picChg>
        <pc:picChg chg="add del mod">
          <ac:chgData name="Marcio Veronez" userId="6b750959-069b-4b8f-b11d-9e9979290b5d" providerId="ADAL" clId="{67DE3DD2-E13B-4822-9D73-DD957D3FFB18}" dt="2021-09-02T22:36:04.534" v="9431" actId="478"/>
          <ac:picMkLst>
            <pc:docMk/>
            <pc:sldMk cId="3857384722" sldId="335"/>
            <ac:picMk id="16" creationId="{EDB394DA-D42C-4709-A5B8-76DCE80A9CAE}"/>
          </ac:picMkLst>
        </pc:picChg>
        <pc:picChg chg="add del mod">
          <ac:chgData name="Marcio Veronez" userId="6b750959-069b-4b8f-b11d-9e9979290b5d" providerId="ADAL" clId="{67DE3DD2-E13B-4822-9D73-DD957D3FFB18}" dt="2021-09-08T00:55:41.519" v="12136" actId="478"/>
          <ac:picMkLst>
            <pc:docMk/>
            <pc:sldMk cId="3857384722" sldId="335"/>
            <ac:picMk id="18" creationId="{1257D98D-30C7-4F4D-B436-58517E445D5D}"/>
          </ac:picMkLst>
        </pc:picChg>
      </pc:sldChg>
      <pc:sldChg chg="modSp add del mod">
        <pc:chgData name="Marcio Veronez" userId="6b750959-069b-4b8f-b11d-9e9979290b5d" providerId="ADAL" clId="{67DE3DD2-E13B-4822-9D73-DD957D3FFB18}" dt="2021-09-02T22:47:09.460" v="10025" actId="47"/>
        <pc:sldMkLst>
          <pc:docMk/>
          <pc:sldMk cId="406502318" sldId="336"/>
        </pc:sldMkLst>
        <pc:spChg chg="mod">
          <ac:chgData name="Marcio Veronez" userId="6b750959-069b-4b8f-b11d-9e9979290b5d" providerId="ADAL" clId="{67DE3DD2-E13B-4822-9D73-DD957D3FFB18}" dt="2021-09-02T22:47:06.386" v="10024" actId="6549"/>
          <ac:spMkLst>
            <pc:docMk/>
            <pc:sldMk cId="406502318" sldId="336"/>
            <ac:spMk id="21" creationId="{C332E22E-C516-414C-B4A5-1B082630210D}"/>
          </ac:spMkLst>
        </pc:spChg>
      </pc:sldChg>
      <pc:sldChg chg="addSp delSp modSp add mod">
        <pc:chgData name="Marcio Veronez" userId="6b750959-069b-4b8f-b11d-9e9979290b5d" providerId="ADAL" clId="{67DE3DD2-E13B-4822-9D73-DD957D3FFB18}" dt="2021-09-06T18:06:21.418" v="12056"/>
        <pc:sldMkLst>
          <pc:docMk/>
          <pc:sldMk cId="3911873420" sldId="337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3911873420" sldId="337"/>
            <ac:spMk id="3" creationId="{352685BC-2437-4063-837B-932C6FD3C020}"/>
          </ac:spMkLst>
        </pc:spChg>
        <pc:spChg chg="del">
          <ac:chgData name="Marcio Veronez" userId="6b750959-069b-4b8f-b11d-9e9979290b5d" providerId="ADAL" clId="{67DE3DD2-E13B-4822-9D73-DD957D3FFB18}" dt="2021-09-02T22:47:20.494" v="10027" actId="478"/>
          <ac:spMkLst>
            <pc:docMk/>
            <pc:sldMk cId="3911873420" sldId="337"/>
            <ac:spMk id="5" creationId="{2E184614-8C73-4D22-8200-AD3A185DFDAC}"/>
          </ac:spMkLst>
        </pc:spChg>
        <pc:spChg chg="add mod">
          <ac:chgData name="Marcio Veronez" userId="6b750959-069b-4b8f-b11d-9e9979290b5d" providerId="ADAL" clId="{67DE3DD2-E13B-4822-9D73-DD957D3FFB18}" dt="2021-09-03T20:50:42.024" v="11867" actId="14100"/>
          <ac:spMkLst>
            <pc:docMk/>
            <pc:sldMk cId="3911873420" sldId="337"/>
            <ac:spMk id="13" creationId="{07F0D0F1-1C02-4D10-90B7-E75CD3E24913}"/>
          </ac:spMkLst>
        </pc:spChg>
        <pc:picChg chg="add mod">
          <ac:chgData name="Marcio Veronez" userId="6b750959-069b-4b8f-b11d-9e9979290b5d" providerId="ADAL" clId="{67DE3DD2-E13B-4822-9D73-DD957D3FFB18}" dt="2021-09-02T22:48:18.086" v="10095" actId="1076"/>
          <ac:picMkLst>
            <pc:docMk/>
            <pc:sldMk cId="3911873420" sldId="337"/>
            <ac:picMk id="11" creationId="{1DDD2DB1-57C1-4914-AD47-FD6DCC4F29FF}"/>
          </ac:picMkLst>
        </pc:picChg>
      </pc:sldChg>
      <pc:sldChg chg="modSp add mod">
        <pc:chgData name="Marcio Veronez" userId="6b750959-069b-4b8f-b11d-9e9979290b5d" providerId="ADAL" clId="{67DE3DD2-E13B-4822-9D73-DD957D3FFB18}" dt="2021-09-06T19:50:41.688" v="12135" actId="6549"/>
        <pc:sldMkLst>
          <pc:docMk/>
          <pc:sldMk cId="3009572990" sldId="338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3009572990" sldId="338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6T19:50:41.688" v="12135" actId="6549"/>
          <ac:spMkLst>
            <pc:docMk/>
            <pc:sldMk cId="3009572990" sldId="338"/>
            <ac:spMk id="5" creationId="{2E184614-8C73-4D22-8200-AD3A185DFDAC}"/>
          </ac:spMkLst>
        </pc:spChg>
      </pc:sldChg>
      <pc:sldChg chg="modSp add mod">
        <pc:chgData name="Marcio Veronez" userId="6b750959-069b-4b8f-b11d-9e9979290b5d" providerId="ADAL" clId="{67DE3DD2-E13B-4822-9D73-DD957D3FFB18}" dt="2021-09-06T18:06:21.418" v="12056"/>
        <pc:sldMkLst>
          <pc:docMk/>
          <pc:sldMk cId="3370992342" sldId="339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3370992342" sldId="339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46:11.868" v="12008" actId="6549"/>
          <ac:spMkLst>
            <pc:docMk/>
            <pc:sldMk cId="3370992342" sldId="339"/>
            <ac:spMk id="11" creationId="{58B3B57A-0204-4AD0-959B-8907B2DBDF70}"/>
          </ac:spMkLst>
        </pc:spChg>
      </pc:sldChg>
      <pc:sldChg chg="modSp add mod">
        <pc:chgData name="Marcio Veronez" userId="6b750959-069b-4b8f-b11d-9e9979290b5d" providerId="ADAL" clId="{67DE3DD2-E13B-4822-9D73-DD957D3FFB18}" dt="2021-09-06T18:06:21.418" v="12056"/>
        <pc:sldMkLst>
          <pc:docMk/>
          <pc:sldMk cId="3105739927" sldId="340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3105739927" sldId="340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4T13:46:40.450" v="12010" actId="6549"/>
          <ac:spMkLst>
            <pc:docMk/>
            <pc:sldMk cId="3105739927" sldId="340"/>
            <ac:spMk id="11" creationId="{58B3B57A-0204-4AD0-959B-8907B2DBDF70}"/>
          </ac:spMkLst>
        </pc:spChg>
      </pc:sldChg>
      <pc:sldChg chg="modSp add">
        <pc:chgData name="Marcio Veronez" userId="6b750959-069b-4b8f-b11d-9e9979290b5d" providerId="ADAL" clId="{67DE3DD2-E13B-4822-9D73-DD957D3FFB18}" dt="2021-09-06T18:06:21.418" v="12056"/>
        <pc:sldMkLst>
          <pc:docMk/>
          <pc:sldMk cId="3864346844" sldId="341"/>
        </pc:sldMkLst>
        <pc:spChg chg="mod">
          <ac:chgData name="Marcio Veronez" userId="6b750959-069b-4b8f-b11d-9e9979290b5d" providerId="ADAL" clId="{67DE3DD2-E13B-4822-9D73-DD957D3FFB18}" dt="2021-09-06T18:06:21.418" v="12056"/>
          <ac:spMkLst>
            <pc:docMk/>
            <pc:sldMk cId="3864346844" sldId="341"/>
            <ac:spMk id="3" creationId="{352685BC-2437-4063-837B-932C6FD3C020}"/>
          </ac:spMkLst>
        </pc:spChg>
      </pc:sldChg>
      <pc:sldChg chg="addSp modSp add mod">
        <pc:chgData name="Marcio Veronez" userId="6b750959-069b-4b8f-b11d-9e9979290b5d" providerId="ADAL" clId="{67DE3DD2-E13B-4822-9D73-DD957D3FFB18}" dt="2021-09-06T18:06:08.833" v="12040" actId="313"/>
        <pc:sldMkLst>
          <pc:docMk/>
          <pc:sldMk cId="2923459140" sldId="342"/>
        </pc:sldMkLst>
        <pc:spChg chg="mod">
          <ac:chgData name="Marcio Veronez" userId="6b750959-069b-4b8f-b11d-9e9979290b5d" providerId="ADAL" clId="{67DE3DD2-E13B-4822-9D73-DD957D3FFB18}" dt="2021-09-06T18:06:08.833" v="12040" actId="313"/>
          <ac:spMkLst>
            <pc:docMk/>
            <pc:sldMk cId="2923459140" sldId="342"/>
            <ac:spMk id="3" creationId="{352685BC-2437-4063-837B-932C6FD3C020}"/>
          </ac:spMkLst>
        </pc:spChg>
        <pc:spChg chg="mod">
          <ac:chgData name="Marcio Veronez" userId="6b750959-069b-4b8f-b11d-9e9979290b5d" providerId="ADAL" clId="{67DE3DD2-E13B-4822-9D73-DD957D3FFB18}" dt="2021-09-03T20:22:23.041" v="11800" actId="6549"/>
          <ac:spMkLst>
            <pc:docMk/>
            <pc:sldMk cId="2923459140" sldId="342"/>
            <ac:spMk id="5" creationId="{2E184614-8C73-4D22-8200-AD3A185DFDAC}"/>
          </ac:spMkLst>
        </pc:spChg>
        <pc:spChg chg="add mod">
          <ac:chgData name="Marcio Veronez" userId="6b750959-069b-4b8f-b11d-9e9979290b5d" providerId="ADAL" clId="{67DE3DD2-E13B-4822-9D73-DD957D3FFB18}" dt="2021-09-03T20:48:00.552" v="11818" actId="20577"/>
          <ac:spMkLst>
            <pc:docMk/>
            <pc:sldMk cId="2923459140" sldId="342"/>
            <ac:spMk id="12" creationId="{CC033354-75A8-4A56-BBA0-2F29A746DDD7}"/>
          </ac:spMkLst>
        </pc:spChg>
        <pc:picChg chg="add mod">
          <ac:chgData name="Marcio Veronez" userId="6b750959-069b-4b8f-b11d-9e9979290b5d" providerId="ADAL" clId="{67DE3DD2-E13B-4822-9D73-DD957D3FFB18}" dt="2021-09-03T20:22:19.431" v="11798" actId="1076"/>
          <ac:picMkLst>
            <pc:docMk/>
            <pc:sldMk cId="2923459140" sldId="342"/>
            <ac:picMk id="11" creationId="{63740B8B-BDB6-49EB-A460-09CFE53F529E}"/>
          </ac:picMkLst>
        </pc:picChg>
      </pc:sldChg>
    </pc:docChg>
  </pc:docChgLst>
  <pc:docChgLst>
    <pc:chgData name="Marcio Veronez" userId="6b750959-069b-4b8f-b11d-9e9979290b5d" providerId="ADAL" clId="{96C92031-C3C4-4F72-B96F-C541864F6999}"/>
    <pc:docChg chg="undo redo custSel addSld delSld modSld sldOrd modShowInfo">
      <pc:chgData name="Marcio Veronez" userId="6b750959-069b-4b8f-b11d-9e9979290b5d" providerId="ADAL" clId="{96C92031-C3C4-4F72-B96F-C541864F6999}" dt="2022-06-13T12:28:10.897" v="3460" actId="20577"/>
      <pc:docMkLst>
        <pc:docMk/>
      </pc:docMkLst>
      <pc:sldChg chg="modSp mod">
        <pc:chgData name="Marcio Veronez" userId="6b750959-069b-4b8f-b11d-9e9979290b5d" providerId="ADAL" clId="{96C92031-C3C4-4F72-B96F-C541864F6999}" dt="2022-04-05T18:58:01.314" v="132" actId="20577"/>
        <pc:sldMkLst>
          <pc:docMk/>
          <pc:sldMk cId="2395500631" sldId="257"/>
        </pc:sldMkLst>
        <pc:spChg chg="mod">
          <ac:chgData name="Marcio Veronez" userId="6b750959-069b-4b8f-b11d-9e9979290b5d" providerId="ADAL" clId="{96C92031-C3C4-4F72-B96F-C541864F6999}" dt="2022-04-05T18:58:01.314" v="132" actId="20577"/>
          <ac:spMkLst>
            <pc:docMk/>
            <pc:sldMk cId="2395500631" sldId="257"/>
            <ac:spMk id="2" creationId="{8E91021E-7B80-4A1B-9D95-4A47F5E75065}"/>
          </ac:spMkLst>
        </pc:spChg>
      </pc:sldChg>
      <pc:sldChg chg="modSp mod modNotesTx">
        <pc:chgData name="Marcio Veronez" userId="6b750959-069b-4b8f-b11d-9e9979290b5d" providerId="ADAL" clId="{96C92031-C3C4-4F72-B96F-C541864F6999}" dt="2022-04-15T17:34:36.348" v="2837" actId="1076"/>
        <pc:sldMkLst>
          <pc:docMk/>
          <pc:sldMk cId="1695280161" sldId="284"/>
        </pc:sldMkLst>
        <pc:spChg chg="mod">
          <ac:chgData name="Marcio Veronez" userId="6b750959-069b-4b8f-b11d-9e9979290b5d" providerId="ADAL" clId="{96C92031-C3C4-4F72-B96F-C541864F6999}" dt="2022-04-05T19:13:40.647" v="365"/>
          <ac:spMkLst>
            <pc:docMk/>
            <pc:sldMk cId="1695280161" sldId="284"/>
            <ac:spMk id="3" creationId="{352685BC-2437-4063-837B-932C6FD3C020}"/>
          </ac:spMkLst>
        </pc:spChg>
        <pc:spChg chg="mod">
          <ac:chgData name="Marcio Veronez" userId="6b750959-069b-4b8f-b11d-9e9979290b5d" providerId="ADAL" clId="{96C92031-C3C4-4F72-B96F-C541864F6999}" dt="2022-04-15T17:34:36.348" v="2837" actId="1076"/>
          <ac:spMkLst>
            <pc:docMk/>
            <pc:sldMk cId="1695280161" sldId="284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07T17:49:33.391" v="1708" actId="20577"/>
          <ac:spMkLst>
            <pc:docMk/>
            <pc:sldMk cId="1695280161" sldId="284"/>
            <ac:spMk id="21" creationId="{C332E22E-C516-414C-B4A5-1B082630210D}"/>
          </ac:spMkLst>
        </pc:spChg>
      </pc:sldChg>
      <pc:sldChg chg="modSp add mod">
        <pc:chgData name="Marcio Veronez" userId="6b750959-069b-4b8f-b11d-9e9979290b5d" providerId="ADAL" clId="{96C92031-C3C4-4F72-B96F-C541864F6999}" dt="2022-04-06T17:05:52.299" v="1164" actId="6549"/>
        <pc:sldMkLst>
          <pc:docMk/>
          <pc:sldMk cId="1996346787" sldId="285"/>
        </pc:sldMkLst>
        <pc:spChg chg="mod">
          <ac:chgData name="Marcio Veronez" userId="6b750959-069b-4b8f-b11d-9e9979290b5d" providerId="ADAL" clId="{96C92031-C3C4-4F72-B96F-C541864F6999}" dt="2022-04-06T17:05:52.299" v="1164" actId="6549"/>
          <ac:spMkLst>
            <pc:docMk/>
            <pc:sldMk cId="1996346787" sldId="285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05T19:16:07.033" v="389" actId="20577"/>
          <ac:spMkLst>
            <pc:docMk/>
            <pc:sldMk cId="1996346787" sldId="285"/>
            <ac:spMk id="21" creationId="{C332E22E-C516-414C-B4A5-1B082630210D}"/>
          </ac:spMkLst>
        </pc:spChg>
      </pc:sldChg>
      <pc:sldChg chg="modSp add mod">
        <pc:chgData name="Marcio Veronez" userId="6b750959-069b-4b8f-b11d-9e9979290b5d" providerId="ADAL" clId="{96C92031-C3C4-4F72-B96F-C541864F6999}" dt="2022-04-06T19:39:44.877" v="1403" actId="20577"/>
        <pc:sldMkLst>
          <pc:docMk/>
          <pc:sldMk cId="529125479" sldId="286"/>
        </pc:sldMkLst>
        <pc:spChg chg="mod">
          <ac:chgData name="Marcio Veronez" userId="6b750959-069b-4b8f-b11d-9e9979290b5d" providerId="ADAL" clId="{96C92031-C3C4-4F72-B96F-C541864F6999}" dt="2022-04-06T19:39:44.877" v="1403" actId="20577"/>
          <ac:spMkLst>
            <pc:docMk/>
            <pc:sldMk cId="529125479" sldId="286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06T17:06:34.847" v="1178" actId="20577"/>
          <ac:spMkLst>
            <pc:docMk/>
            <pc:sldMk cId="529125479" sldId="286"/>
            <ac:spMk id="21" creationId="{C332E22E-C516-414C-B4A5-1B082630210D}"/>
          </ac:spMkLst>
        </pc:spChg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484821423" sldId="286"/>
        </pc:sldMkLst>
      </pc:sldChg>
      <pc:sldChg chg="addSp delSp modSp add mod">
        <pc:chgData name="Marcio Veronez" userId="6b750959-069b-4b8f-b11d-9e9979290b5d" providerId="ADAL" clId="{96C92031-C3C4-4F72-B96F-C541864F6999}" dt="2022-04-06T19:52:01.306" v="1480" actId="14100"/>
        <pc:sldMkLst>
          <pc:docMk/>
          <pc:sldMk cId="845300980" sldId="287"/>
        </pc:sldMkLst>
        <pc:spChg chg="del">
          <ac:chgData name="Marcio Veronez" userId="6b750959-069b-4b8f-b11d-9e9979290b5d" providerId="ADAL" clId="{96C92031-C3C4-4F72-B96F-C541864F6999}" dt="2022-04-06T19:48:13.079" v="1405" actId="478"/>
          <ac:spMkLst>
            <pc:docMk/>
            <pc:sldMk cId="845300980" sldId="287"/>
            <ac:spMk id="5" creationId="{2E184614-8C73-4D22-8200-AD3A185DFDAC}"/>
          </ac:spMkLst>
        </pc:spChg>
        <pc:spChg chg="add mod">
          <ac:chgData name="Marcio Veronez" userId="6b750959-069b-4b8f-b11d-9e9979290b5d" providerId="ADAL" clId="{96C92031-C3C4-4F72-B96F-C541864F6999}" dt="2022-04-06T19:49:36.441" v="1444" actId="1076"/>
          <ac:spMkLst>
            <pc:docMk/>
            <pc:sldMk cId="845300980" sldId="287"/>
            <ac:spMk id="14" creationId="{2BF8A6FF-A695-4210-9A50-2EC9815FA7FA}"/>
          </ac:spMkLst>
        </pc:spChg>
        <pc:spChg chg="add mod">
          <ac:chgData name="Marcio Veronez" userId="6b750959-069b-4b8f-b11d-9e9979290b5d" providerId="ADAL" clId="{96C92031-C3C4-4F72-B96F-C541864F6999}" dt="2022-04-06T19:51:24.177" v="1473" actId="1076"/>
          <ac:spMkLst>
            <pc:docMk/>
            <pc:sldMk cId="845300980" sldId="287"/>
            <ac:spMk id="18" creationId="{4A04E51B-3AF0-4CBB-9C36-D13331B680F4}"/>
          </ac:spMkLst>
        </pc:spChg>
        <pc:picChg chg="add del mod">
          <ac:chgData name="Marcio Veronez" userId="6b750959-069b-4b8f-b11d-9e9979290b5d" providerId="ADAL" clId="{96C92031-C3C4-4F72-B96F-C541864F6999}" dt="2022-04-06T19:48:37.897" v="1416" actId="478"/>
          <ac:picMkLst>
            <pc:docMk/>
            <pc:sldMk cId="845300980" sldId="287"/>
            <ac:picMk id="11" creationId="{8BD42163-B418-418C-B21C-D87104558F57}"/>
          </ac:picMkLst>
        </pc:picChg>
        <pc:picChg chg="add mod">
          <ac:chgData name="Marcio Veronez" userId="6b750959-069b-4b8f-b11d-9e9979290b5d" providerId="ADAL" clId="{96C92031-C3C4-4F72-B96F-C541864F6999}" dt="2022-04-06T19:48:58.626" v="1422" actId="1076"/>
          <ac:picMkLst>
            <pc:docMk/>
            <pc:sldMk cId="845300980" sldId="287"/>
            <ac:picMk id="13" creationId="{F4AE705C-2E54-4142-A8F3-E9D51F493AA4}"/>
          </ac:picMkLst>
        </pc:picChg>
        <pc:picChg chg="add mod">
          <ac:chgData name="Marcio Veronez" userId="6b750959-069b-4b8f-b11d-9e9979290b5d" providerId="ADAL" clId="{96C92031-C3C4-4F72-B96F-C541864F6999}" dt="2022-04-06T19:52:01.306" v="1480" actId="14100"/>
          <ac:picMkLst>
            <pc:docMk/>
            <pc:sldMk cId="845300980" sldId="287"/>
            <ac:picMk id="16" creationId="{57284311-329E-4D3A-AD0E-41E4B0AE21F0}"/>
          </ac:picMkLst>
        </pc:picChg>
      </pc:sldChg>
      <pc:sldChg chg="addSp delSp modSp add mod">
        <pc:chgData name="Marcio Veronez" userId="6b750959-069b-4b8f-b11d-9e9979290b5d" providerId="ADAL" clId="{96C92031-C3C4-4F72-B96F-C541864F6999}" dt="2022-04-06T19:54:35.234" v="1533" actId="20577"/>
        <pc:sldMkLst>
          <pc:docMk/>
          <pc:sldMk cId="3419891635" sldId="288"/>
        </pc:sldMkLst>
        <pc:spChg chg="del">
          <ac:chgData name="Marcio Veronez" userId="6b750959-069b-4b8f-b11d-9e9979290b5d" providerId="ADAL" clId="{96C92031-C3C4-4F72-B96F-C541864F6999}" dt="2022-04-06T19:53:40.954" v="1489" actId="478"/>
          <ac:spMkLst>
            <pc:docMk/>
            <pc:sldMk cId="3419891635" sldId="288"/>
            <ac:spMk id="14" creationId="{2BF8A6FF-A695-4210-9A50-2EC9815FA7FA}"/>
          </ac:spMkLst>
        </pc:spChg>
        <pc:spChg chg="mod">
          <ac:chgData name="Marcio Veronez" userId="6b750959-069b-4b8f-b11d-9e9979290b5d" providerId="ADAL" clId="{96C92031-C3C4-4F72-B96F-C541864F6999}" dt="2022-04-06T19:54:35.234" v="1533" actId="20577"/>
          <ac:spMkLst>
            <pc:docMk/>
            <pc:sldMk cId="3419891635" sldId="288"/>
            <ac:spMk id="18" creationId="{4A04E51B-3AF0-4CBB-9C36-D13331B680F4}"/>
          </ac:spMkLst>
        </pc:spChg>
        <pc:picChg chg="add mod">
          <ac:chgData name="Marcio Veronez" userId="6b750959-069b-4b8f-b11d-9e9979290b5d" providerId="ADAL" clId="{96C92031-C3C4-4F72-B96F-C541864F6999}" dt="2022-04-06T19:54:00.201" v="1498" actId="1076"/>
          <ac:picMkLst>
            <pc:docMk/>
            <pc:sldMk cId="3419891635" sldId="288"/>
            <ac:picMk id="5" creationId="{4079D638-1422-41EF-8FFF-83FA8362A8CC}"/>
          </ac:picMkLst>
        </pc:picChg>
        <pc:picChg chg="del">
          <ac:chgData name="Marcio Veronez" userId="6b750959-069b-4b8f-b11d-9e9979290b5d" providerId="ADAL" clId="{96C92031-C3C4-4F72-B96F-C541864F6999}" dt="2022-04-06T19:53:22.074" v="1482" actId="478"/>
          <ac:picMkLst>
            <pc:docMk/>
            <pc:sldMk cId="3419891635" sldId="288"/>
            <ac:picMk id="13" creationId="{F4AE705C-2E54-4142-A8F3-E9D51F493AA4}"/>
          </ac:picMkLst>
        </pc:picChg>
        <pc:picChg chg="del">
          <ac:chgData name="Marcio Veronez" userId="6b750959-069b-4b8f-b11d-9e9979290b5d" providerId="ADAL" clId="{96C92031-C3C4-4F72-B96F-C541864F6999}" dt="2022-04-06T19:53:22.618" v="1483" actId="478"/>
          <ac:picMkLst>
            <pc:docMk/>
            <pc:sldMk cId="3419891635" sldId="288"/>
            <ac:picMk id="16" creationId="{57284311-329E-4D3A-AD0E-41E4B0AE21F0}"/>
          </ac:picMkLst>
        </pc:picChg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260939760" sldId="289"/>
        </pc:sldMkLst>
      </pc:sldChg>
      <pc:sldChg chg="addSp delSp modSp add mod">
        <pc:chgData name="Marcio Veronez" userId="6b750959-069b-4b8f-b11d-9e9979290b5d" providerId="ADAL" clId="{96C92031-C3C4-4F72-B96F-C541864F6999}" dt="2022-04-06T19:56:11.682" v="1573" actId="1076"/>
        <pc:sldMkLst>
          <pc:docMk/>
          <pc:sldMk cId="3011163738" sldId="289"/>
        </pc:sldMkLst>
        <pc:spChg chg="mod">
          <ac:chgData name="Marcio Veronez" userId="6b750959-069b-4b8f-b11d-9e9979290b5d" providerId="ADAL" clId="{96C92031-C3C4-4F72-B96F-C541864F6999}" dt="2022-04-06T19:56:11.682" v="1573" actId="1076"/>
          <ac:spMkLst>
            <pc:docMk/>
            <pc:sldMk cId="3011163738" sldId="289"/>
            <ac:spMk id="18" creationId="{4A04E51B-3AF0-4CBB-9C36-D13331B680F4}"/>
          </ac:spMkLst>
        </pc:spChg>
        <pc:picChg chg="del">
          <ac:chgData name="Marcio Veronez" userId="6b750959-069b-4b8f-b11d-9e9979290b5d" providerId="ADAL" clId="{96C92031-C3C4-4F72-B96F-C541864F6999}" dt="2022-04-06T19:55:14.353" v="1535" actId="478"/>
          <ac:picMkLst>
            <pc:docMk/>
            <pc:sldMk cId="3011163738" sldId="289"/>
            <ac:picMk id="5" creationId="{4079D638-1422-41EF-8FFF-83FA8362A8CC}"/>
          </ac:picMkLst>
        </pc:picChg>
        <pc:picChg chg="add mod">
          <ac:chgData name="Marcio Veronez" userId="6b750959-069b-4b8f-b11d-9e9979290b5d" providerId="ADAL" clId="{96C92031-C3C4-4F72-B96F-C541864F6999}" dt="2022-04-06T19:55:44.273" v="1544" actId="1076"/>
          <ac:picMkLst>
            <pc:docMk/>
            <pc:sldMk cId="3011163738" sldId="289"/>
            <ac:picMk id="11" creationId="{07571425-182F-4599-B6BC-53EF99D72FCB}"/>
          </ac:picMkLst>
        </pc:picChg>
      </pc:sldChg>
      <pc:sldChg chg="addSp delSp modSp add mod">
        <pc:chgData name="Marcio Veronez" userId="6b750959-069b-4b8f-b11d-9e9979290b5d" providerId="ADAL" clId="{96C92031-C3C4-4F72-B96F-C541864F6999}" dt="2022-04-06T19:58:02.874" v="1609" actId="1076"/>
        <pc:sldMkLst>
          <pc:docMk/>
          <pc:sldMk cId="153595566" sldId="290"/>
        </pc:sldMkLst>
        <pc:spChg chg="mod">
          <ac:chgData name="Marcio Veronez" userId="6b750959-069b-4b8f-b11d-9e9979290b5d" providerId="ADAL" clId="{96C92031-C3C4-4F72-B96F-C541864F6999}" dt="2022-04-06T19:58:02.874" v="1609" actId="1076"/>
          <ac:spMkLst>
            <pc:docMk/>
            <pc:sldMk cId="153595566" sldId="290"/>
            <ac:spMk id="18" creationId="{4A04E51B-3AF0-4CBB-9C36-D13331B680F4}"/>
          </ac:spMkLst>
        </pc:spChg>
        <pc:picChg chg="add mod">
          <ac:chgData name="Marcio Veronez" userId="6b750959-069b-4b8f-b11d-9e9979290b5d" providerId="ADAL" clId="{96C92031-C3C4-4F72-B96F-C541864F6999}" dt="2022-04-06T19:57:21.050" v="1580" actId="1076"/>
          <ac:picMkLst>
            <pc:docMk/>
            <pc:sldMk cId="153595566" sldId="290"/>
            <ac:picMk id="5" creationId="{EB708AD2-1E4C-4094-BC5A-04DEAD1818FE}"/>
          </ac:picMkLst>
        </pc:picChg>
        <pc:picChg chg="del">
          <ac:chgData name="Marcio Veronez" userId="6b750959-069b-4b8f-b11d-9e9979290b5d" providerId="ADAL" clId="{96C92031-C3C4-4F72-B96F-C541864F6999}" dt="2022-04-06T19:57:16.490" v="1575" actId="478"/>
          <ac:picMkLst>
            <pc:docMk/>
            <pc:sldMk cId="153595566" sldId="290"/>
            <ac:picMk id="11" creationId="{07571425-182F-4599-B6BC-53EF99D72FCB}"/>
          </ac:picMkLst>
        </pc:picChg>
      </pc:sldChg>
      <pc:sldChg chg="addSp delSp modSp add mod">
        <pc:chgData name="Marcio Veronez" userId="6b750959-069b-4b8f-b11d-9e9979290b5d" providerId="ADAL" clId="{96C92031-C3C4-4F72-B96F-C541864F6999}" dt="2022-04-06T20:00:43.129" v="1699" actId="1076"/>
        <pc:sldMkLst>
          <pc:docMk/>
          <pc:sldMk cId="3310904984" sldId="291"/>
        </pc:sldMkLst>
        <pc:spChg chg="mod">
          <ac:chgData name="Marcio Veronez" userId="6b750959-069b-4b8f-b11d-9e9979290b5d" providerId="ADAL" clId="{96C92031-C3C4-4F72-B96F-C541864F6999}" dt="2022-04-06T20:00:43.129" v="1699" actId="1076"/>
          <ac:spMkLst>
            <pc:docMk/>
            <pc:sldMk cId="3310904984" sldId="291"/>
            <ac:spMk id="18" creationId="{4A04E51B-3AF0-4CBB-9C36-D13331B680F4}"/>
          </ac:spMkLst>
        </pc:spChg>
        <pc:picChg chg="del">
          <ac:chgData name="Marcio Veronez" userId="6b750959-069b-4b8f-b11d-9e9979290b5d" providerId="ADAL" clId="{96C92031-C3C4-4F72-B96F-C541864F6999}" dt="2022-04-06T19:59:26.818" v="1611" actId="478"/>
          <ac:picMkLst>
            <pc:docMk/>
            <pc:sldMk cId="3310904984" sldId="291"/>
            <ac:picMk id="5" creationId="{EB708AD2-1E4C-4094-BC5A-04DEAD1818FE}"/>
          </ac:picMkLst>
        </pc:picChg>
        <pc:picChg chg="add mod">
          <ac:chgData name="Marcio Veronez" userId="6b750959-069b-4b8f-b11d-9e9979290b5d" providerId="ADAL" clId="{96C92031-C3C4-4F72-B96F-C541864F6999}" dt="2022-04-06T20:00:39.419" v="1698" actId="1076"/>
          <ac:picMkLst>
            <pc:docMk/>
            <pc:sldMk cId="3310904984" sldId="291"/>
            <ac:picMk id="11" creationId="{D985A029-C508-4459-AC71-EA6EC1C614E5}"/>
          </ac:picMkLst>
        </pc:picChg>
      </pc:sldChg>
      <pc:sldChg chg="addSp delSp modSp add mod">
        <pc:chgData name="Marcio Veronez" userId="6b750959-069b-4b8f-b11d-9e9979290b5d" providerId="ADAL" clId="{96C92031-C3C4-4F72-B96F-C541864F6999}" dt="2022-04-08T18:39:18.037" v="2168" actId="1076"/>
        <pc:sldMkLst>
          <pc:docMk/>
          <pc:sldMk cId="3212945909" sldId="292"/>
        </pc:sldMkLst>
        <pc:spChg chg="del mod">
          <ac:chgData name="Marcio Veronez" userId="6b750959-069b-4b8f-b11d-9e9979290b5d" providerId="ADAL" clId="{96C92031-C3C4-4F72-B96F-C541864F6999}" dt="2022-04-08T18:30:03.571" v="2127" actId="478"/>
          <ac:spMkLst>
            <pc:docMk/>
            <pc:sldMk cId="3212945909" sldId="292"/>
            <ac:spMk id="5" creationId="{2E184614-8C73-4D22-8200-AD3A185DFDAC}"/>
          </ac:spMkLst>
        </pc:spChg>
        <pc:spChg chg="add mod">
          <ac:chgData name="Marcio Veronez" userId="6b750959-069b-4b8f-b11d-9e9979290b5d" providerId="ADAL" clId="{96C92031-C3C4-4F72-B96F-C541864F6999}" dt="2022-04-08T18:32:08.728" v="2163" actId="1076"/>
          <ac:spMkLst>
            <pc:docMk/>
            <pc:sldMk cId="3212945909" sldId="292"/>
            <ac:spMk id="13" creationId="{E1C72712-D5A7-4823-BE59-CA55827F2695}"/>
          </ac:spMkLst>
        </pc:spChg>
        <pc:spChg chg="mod">
          <ac:chgData name="Marcio Veronez" userId="6b750959-069b-4b8f-b11d-9e9979290b5d" providerId="ADAL" clId="{96C92031-C3C4-4F72-B96F-C541864F6999}" dt="2022-04-08T18:30:44.065" v="2160" actId="20577"/>
          <ac:spMkLst>
            <pc:docMk/>
            <pc:sldMk cId="3212945909" sldId="292"/>
            <ac:spMk id="21" creationId="{C332E22E-C516-414C-B4A5-1B082630210D}"/>
          </ac:spMkLst>
        </pc:spChg>
        <pc:picChg chg="add del mod">
          <ac:chgData name="Marcio Veronez" userId="6b750959-069b-4b8f-b11d-9e9979290b5d" providerId="ADAL" clId="{96C92031-C3C4-4F72-B96F-C541864F6999}" dt="2022-04-08T18:32:02.464" v="2161" actId="478"/>
          <ac:picMkLst>
            <pc:docMk/>
            <pc:sldMk cId="3212945909" sldId="292"/>
            <ac:picMk id="11" creationId="{90F66152-A535-479F-BC19-2BBFC44A8E9D}"/>
          </ac:picMkLst>
        </pc:picChg>
        <pc:picChg chg="add del mod">
          <ac:chgData name="Marcio Veronez" userId="6b750959-069b-4b8f-b11d-9e9979290b5d" providerId="ADAL" clId="{96C92031-C3C4-4F72-B96F-C541864F6999}" dt="2022-04-08T18:32:02.464" v="2161" actId="478"/>
          <ac:picMkLst>
            <pc:docMk/>
            <pc:sldMk cId="3212945909" sldId="292"/>
            <ac:picMk id="12" creationId="{E9D2069B-D136-4E78-96D0-ECE120D0F82B}"/>
          </ac:picMkLst>
        </pc:picChg>
        <pc:picChg chg="add mod">
          <ac:chgData name="Marcio Veronez" userId="6b750959-069b-4b8f-b11d-9e9979290b5d" providerId="ADAL" clId="{96C92031-C3C4-4F72-B96F-C541864F6999}" dt="2022-04-08T18:39:18.037" v="2168" actId="1076"/>
          <ac:picMkLst>
            <pc:docMk/>
            <pc:sldMk cId="3212945909" sldId="292"/>
            <ac:picMk id="14" creationId="{6E750BA1-CFD4-41B7-9DDF-64A24828CF4B}"/>
          </ac:picMkLst>
        </pc:picChg>
      </pc:sldChg>
      <pc:sldChg chg="addSp delSp modSp add mod ord">
        <pc:chgData name="Marcio Veronez" userId="6b750959-069b-4b8f-b11d-9e9979290b5d" providerId="ADAL" clId="{96C92031-C3C4-4F72-B96F-C541864F6999}" dt="2022-04-08T19:12:10.842" v="2441"/>
        <pc:sldMkLst>
          <pc:docMk/>
          <pc:sldMk cId="623699928" sldId="293"/>
        </pc:sldMkLst>
        <pc:spChg chg="del">
          <ac:chgData name="Marcio Veronez" userId="6b750959-069b-4b8f-b11d-9e9979290b5d" providerId="ADAL" clId="{96C92031-C3C4-4F72-B96F-C541864F6999}" dt="2022-04-08T18:41:43.439" v="2187" actId="478"/>
          <ac:spMkLst>
            <pc:docMk/>
            <pc:sldMk cId="623699928" sldId="293"/>
            <ac:spMk id="5" creationId="{2E184614-8C73-4D22-8200-AD3A185DFDAC}"/>
          </ac:spMkLst>
        </pc:spChg>
        <pc:spChg chg="add mod">
          <ac:chgData name="Marcio Veronez" userId="6b750959-069b-4b8f-b11d-9e9979290b5d" providerId="ADAL" clId="{96C92031-C3C4-4F72-B96F-C541864F6999}" dt="2022-04-08T18:52:36.563" v="2436" actId="14100"/>
          <ac:spMkLst>
            <pc:docMk/>
            <pc:sldMk cId="623699928" sldId="293"/>
            <ac:spMk id="13" creationId="{A4026D2D-D05C-42D6-B1F7-2B46028B8CFE}"/>
          </ac:spMkLst>
        </pc:spChg>
        <pc:spChg chg="mod">
          <ac:chgData name="Marcio Veronez" userId="6b750959-069b-4b8f-b11d-9e9979290b5d" providerId="ADAL" clId="{96C92031-C3C4-4F72-B96F-C541864F6999}" dt="2022-04-08T18:41:29.429" v="2186" actId="20577"/>
          <ac:spMkLst>
            <pc:docMk/>
            <pc:sldMk cId="623699928" sldId="293"/>
            <ac:spMk id="21" creationId="{C332E22E-C516-414C-B4A5-1B082630210D}"/>
          </ac:spMkLst>
        </pc:spChg>
        <pc:graphicFrameChg chg="add mod modGraphic">
          <ac:chgData name="Marcio Veronez" userId="6b750959-069b-4b8f-b11d-9e9979290b5d" providerId="ADAL" clId="{96C92031-C3C4-4F72-B96F-C541864F6999}" dt="2022-04-08T18:50:56.905" v="2412" actId="20577"/>
          <ac:graphicFrameMkLst>
            <pc:docMk/>
            <pc:sldMk cId="623699928" sldId="293"/>
            <ac:graphicFrameMk id="4" creationId="{79DE42B8-B621-45D3-B245-BC8B17EFF89B}"/>
          </ac:graphicFrameMkLst>
        </pc:graphicFrameChg>
      </pc:sldChg>
      <pc:sldChg chg="add">
        <pc:chgData name="Marcio Veronez" userId="6b750959-069b-4b8f-b11d-9e9979290b5d" providerId="ADAL" clId="{96C92031-C3C4-4F72-B96F-C541864F6999}" dt="2022-04-08T18:34:29.841" v="2167" actId="2890"/>
        <pc:sldMkLst>
          <pc:docMk/>
          <pc:sldMk cId="3541468915" sldId="294"/>
        </pc:sldMkLst>
      </pc:sldChg>
      <pc:sldChg chg="addSp delSp modSp add mod ord">
        <pc:chgData name="Marcio Veronez" userId="6b750959-069b-4b8f-b11d-9e9979290b5d" providerId="ADAL" clId="{96C92031-C3C4-4F72-B96F-C541864F6999}" dt="2022-04-08T19:13:14.455" v="2525" actId="1076"/>
        <pc:sldMkLst>
          <pc:docMk/>
          <pc:sldMk cId="4257587601" sldId="295"/>
        </pc:sldMkLst>
        <pc:spChg chg="mod">
          <ac:chgData name="Marcio Veronez" userId="6b750959-069b-4b8f-b11d-9e9979290b5d" providerId="ADAL" clId="{96C92031-C3C4-4F72-B96F-C541864F6999}" dt="2022-04-08T19:13:03.857" v="2520" actId="1076"/>
          <ac:spMkLst>
            <pc:docMk/>
            <pc:sldMk cId="4257587601" sldId="295"/>
            <ac:spMk id="13" creationId="{E1C72712-D5A7-4823-BE59-CA55827F2695}"/>
          </ac:spMkLst>
        </pc:spChg>
        <pc:picChg chg="del">
          <ac:chgData name="Marcio Veronez" userId="6b750959-069b-4b8f-b11d-9e9979290b5d" providerId="ADAL" clId="{96C92031-C3C4-4F72-B96F-C541864F6999}" dt="2022-04-08T19:12:15.184" v="2444" actId="478"/>
          <ac:picMkLst>
            <pc:docMk/>
            <pc:sldMk cId="4257587601" sldId="295"/>
            <ac:picMk id="14" creationId="{6E750BA1-CFD4-41B7-9DDF-64A24828CF4B}"/>
          </ac:picMkLst>
        </pc:picChg>
        <pc:picChg chg="add mod">
          <ac:chgData name="Marcio Veronez" userId="6b750959-069b-4b8f-b11d-9e9979290b5d" providerId="ADAL" clId="{96C92031-C3C4-4F72-B96F-C541864F6999}" dt="2022-04-08T19:13:14.455" v="2525" actId="1076"/>
          <ac:picMkLst>
            <pc:docMk/>
            <pc:sldMk cId="4257587601" sldId="295"/>
            <ac:picMk id="1026" creationId="{EB8ABFC3-E4F0-4EE2-A0C5-85B303A6BBE0}"/>
          </ac:picMkLst>
        </pc:picChg>
      </pc:sldChg>
      <pc:sldChg chg="modSp add mod">
        <pc:chgData name="Marcio Veronez" userId="6b750959-069b-4b8f-b11d-9e9979290b5d" providerId="ADAL" clId="{96C92031-C3C4-4F72-B96F-C541864F6999}" dt="2022-04-08T19:37:20.061" v="2611" actId="113"/>
        <pc:sldMkLst>
          <pc:docMk/>
          <pc:sldMk cId="1077973751" sldId="296"/>
        </pc:sldMkLst>
        <pc:spChg chg="mod">
          <ac:chgData name="Marcio Veronez" userId="6b750959-069b-4b8f-b11d-9e9979290b5d" providerId="ADAL" clId="{96C92031-C3C4-4F72-B96F-C541864F6999}" dt="2022-04-08T19:37:20.061" v="2611" actId="113"/>
          <ac:spMkLst>
            <pc:docMk/>
            <pc:sldMk cId="1077973751" sldId="296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08T19:34:38.525" v="2550" actId="20577"/>
          <ac:spMkLst>
            <pc:docMk/>
            <pc:sldMk cId="1077973751" sldId="296"/>
            <ac:spMk id="21" creationId="{C332E22E-C516-414C-B4A5-1B082630210D}"/>
          </ac:spMkLst>
        </pc:spChg>
      </pc:sldChg>
      <pc:sldChg chg="delSp add del mod">
        <pc:chgData name="Marcio Veronez" userId="6b750959-069b-4b8f-b11d-9e9979290b5d" providerId="ADAL" clId="{96C92031-C3C4-4F72-B96F-C541864F6999}" dt="2022-04-08T19:34:23.713" v="2531" actId="2696"/>
        <pc:sldMkLst>
          <pc:docMk/>
          <pc:sldMk cId="3189427880" sldId="296"/>
        </pc:sldMkLst>
        <pc:picChg chg="del">
          <ac:chgData name="Marcio Veronez" userId="6b750959-069b-4b8f-b11d-9e9979290b5d" providerId="ADAL" clId="{96C92031-C3C4-4F72-B96F-C541864F6999}" dt="2022-04-08T19:34:17.353" v="2530" actId="478"/>
          <ac:picMkLst>
            <pc:docMk/>
            <pc:sldMk cId="3189427880" sldId="296"/>
            <ac:picMk id="11" creationId="{D985A029-C508-4459-AC71-EA6EC1C614E5}"/>
          </ac:picMkLst>
        </pc:picChg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699000125" sldId="297"/>
        </pc:sldMkLst>
      </pc:sldChg>
      <pc:sldChg chg="addSp delSp modSp add del mod">
        <pc:chgData name="Marcio Veronez" userId="6b750959-069b-4b8f-b11d-9e9979290b5d" providerId="ADAL" clId="{96C92031-C3C4-4F72-B96F-C541864F6999}" dt="2022-04-15T17:40:00.578" v="3054" actId="2696"/>
        <pc:sldMkLst>
          <pc:docMk/>
          <pc:sldMk cId="3202750504" sldId="297"/>
        </pc:sldMkLst>
        <pc:spChg chg="del">
          <ac:chgData name="Marcio Veronez" userId="6b750959-069b-4b8f-b11d-9e9979290b5d" providerId="ADAL" clId="{96C92031-C3C4-4F72-B96F-C541864F6999}" dt="2022-04-08T19:42:23.244" v="2613" actId="478"/>
          <ac:spMkLst>
            <pc:docMk/>
            <pc:sldMk cId="3202750504" sldId="297"/>
            <ac:spMk id="5" creationId="{2E184614-8C73-4D22-8200-AD3A185DFDAC}"/>
          </ac:spMkLst>
        </pc:spChg>
        <pc:spChg chg="add mod">
          <ac:chgData name="Marcio Veronez" userId="6b750959-069b-4b8f-b11d-9e9979290b5d" providerId="ADAL" clId="{96C92031-C3C4-4F72-B96F-C541864F6999}" dt="2022-04-08T20:04:41.616" v="2818"/>
          <ac:spMkLst>
            <pc:docMk/>
            <pc:sldMk cId="3202750504" sldId="297"/>
            <ac:spMk id="12" creationId="{1E01956F-31D0-4F82-BD7C-D5C7CCECB8CC}"/>
          </ac:spMkLst>
        </pc:spChg>
        <pc:spChg chg="add del">
          <ac:chgData name="Marcio Veronez" userId="6b750959-069b-4b8f-b11d-9e9979290b5d" providerId="ADAL" clId="{96C92031-C3C4-4F72-B96F-C541864F6999}" dt="2022-04-08T20:04:24.059" v="2814" actId="478"/>
          <ac:spMkLst>
            <pc:docMk/>
            <pc:sldMk cId="3202750504" sldId="297"/>
            <ac:spMk id="21" creationId="{C332E22E-C516-414C-B4A5-1B082630210D}"/>
          </ac:spMkLst>
        </pc:spChg>
        <pc:graphicFrameChg chg="add mod modGraphic">
          <ac:chgData name="Marcio Veronez" userId="6b750959-069b-4b8f-b11d-9e9979290b5d" providerId="ADAL" clId="{96C92031-C3C4-4F72-B96F-C541864F6999}" dt="2022-04-08T20:04:49.865" v="2820" actId="1076"/>
          <ac:graphicFrameMkLst>
            <pc:docMk/>
            <pc:sldMk cId="3202750504" sldId="297"/>
            <ac:graphicFrameMk id="4" creationId="{4FFAAA6B-0B86-4B80-A2B7-873267AFFD1C}"/>
          </ac:graphicFrameMkLst>
        </pc:graphicFrameChg>
      </pc:sldChg>
      <pc:sldChg chg="addSp delSp modSp add del mod">
        <pc:chgData name="Marcio Veronez" userId="6b750959-069b-4b8f-b11d-9e9979290b5d" providerId="ADAL" clId="{96C92031-C3C4-4F72-B96F-C541864F6999}" dt="2022-04-15T17:40:05.146" v="3055" actId="2696"/>
        <pc:sldMkLst>
          <pc:docMk/>
          <pc:sldMk cId="1369123938" sldId="298"/>
        </pc:sldMkLst>
        <pc:spChg chg="add mod">
          <ac:chgData name="Marcio Veronez" userId="6b750959-069b-4b8f-b11d-9e9979290b5d" providerId="ADAL" clId="{96C92031-C3C4-4F72-B96F-C541864F6999}" dt="2022-04-08T20:04:42.961" v="2819"/>
          <ac:spMkLst>
            <pc:docMk/>
            <pc:sldMk cId="1369123938" sldId="298"/>
            <ac:spMk id="12" creationId="{21AE4C25-D0A4-4335-94EB-465F8F061E6C}"/>
          </ac:spMkLst>
        </pc:spChg>
        <pc:spChg chg="add del">
          <ac:chgData name="Marcio Veronez" userId="6b750959-069b-4b8f-b11d-9e9979290b5d" providerId="ADAL" clId="{96C92031-C3C4-4F72-B96F-C541864F6999}" dt="2022-04-08T20:04:24.441" v="2815" actId="478"/>
          <ac:spMkLst>
            <pc:docMk/>
            <pc:sldMk cId="1369123938" sldId="298"/>
            <ac:spMk id="21" creationId="{C332E22E-C516-414C-B4A5-1B082630210D}"/>
          </ac:spMkLst>
        </pc:spChg>
        <pc:graphicFrameChg chg="del modGraphic">
          <ac:chgData name="Marcio Veronez" userId="6b750959-069b-4b8f-b11d-9e9979290b5d" providerId="ADAL" clId="{96C92031-C3C4-4F72-B96F-C541864F6999}" dt="2022-04-08T19:59:59.476" v="2683" actId="478"/>
          <ac:graphicFrameMkLst>
            <pc:docMk/>
            <pc:sldMk cId="1369123938" sldId="298"/>
            <ac:graphicFrameMk id="4" creationId="{4FFAAA6B-0B86-4B80-A2B7-873267AFFD1C}"/>
          </ac:graphicFrameMkLst>
        </pc:graphicFrameChg>
        <pc:graphicFrameChg chg="add mod modGraphic">
          <ac:chgData name="Marcio Veronez" userId="6b750959-069b-4b8f-b11d-9e9979290b5d" providerId="ADAL" clId="{96C92031-C3C4-4F72-B96F-C541864F6999}" dt="2022-04-08T20:05:01.435" v="2822" actId="122"/>
          <ac:graphicFrameMkLst>
            <pc:docMk/>
            <pc:sldMk cId="1369123938" sldId="298"/>
            <ac:graphicFrameMk id="5" creationId="{16CB66FE-3740-4B16-A58C-962AE195ED1D}"/>
          </ac:graphicFrameMkLst>
        </pc:graphicFrameChg>
      </pc:sldChg>
      <pc:sldChg chg="addSp delSp modSp add mod">
        <pc:chgData name="Marcio Veronez" userId="6b750959-069b-4b8f-b11d-9e9979290b5d" providerId="ADAL" clId="{96C92031-C3C4-4F72-B96F-C541864F6999}" dt="2022-04-15T17:43:11.193" v="3078" actId="1076"/>
        <pc:sldMkLst>
          <pc:docMk/>
          <pc:sldMk cId="4280083263" sldId="299"/>
        </pc:sldMkLst>
        <pc:spChg chg="del">
          <ac:chgData name="Marcio Veronez" userId="6b750959-069b-4b8f-b11d-9e9979290b5d" providerId="ADAL" clId="{96C92031-C3C4-4F72-B96F-C541864F6999}" dt="2022-04-15T17:40:55.833" v="3056" actId="478"/>
          <ac:spMkLst>
            <pc:docMk/>
            <pc:sldMk cId="4280083263" sldId="299"/>
            <ac:spMk id="12" creationId="{21AE4C25-D0A4-4335-94EB-465F8F061E6C}"/>
          </ac:spMkLst>
        </pc:spChg>
        <pc:graphicFrameChg chg="del">
          <ac:chgData name="Marcio Veronez" userId="6b750959-069b-4b8f-b11d-9e9979290b5d" providerId="ADAL" clId="{96C92031-C3C4-4F72-B96F-C541864F6999}" dt="2022-04-08T20:05:41.964" v="2824" actId="478"/>
          <ac:graphicFrameMkLst>
            <pc:docMk/>
            <pc:sldMk cId="4280083263" sldId="299"/>
            <ac:graphicFrameMk id="5" creationId="{16CB66FE-3740-4B16-A58C-962AE195ED1D}"/>
          </ac:graphicFrameMkLst>
        </pc:graphicFrameChg>
        <pc:picChg chg="add mod">
          <ac:chgData name="Marcio Veronez" userId="6b750959-069b-4b8f-b11d-9e9979290b5d" providerId="ADAL" clId="{96C92031-C3C4-4F72-B96F-C541864F6999}" dt="2022-04-15T17:43:11.193" v="3078" actId="1076"/>
          <ac:picMkLst>
            <pc:docMk/>
            <pc:sldMk cId="4280083263" sldId="299"/>
            <ac:picMk id="11" creationId="{982DED17-1AC7-44FE-82F4-A1E2857D6D91}"/>
          </ac:picMkLst>
        </pc:picChg>
      </pc:sldChg>
      <pc:sldChg chg="modSp add mod ord">
        <pc:chgData name="Marcio Veronez" userId="6b750959-069b-4b8f-b11d-9e9979290b5d" providerId="ADAL" clId="{96C92031-C3C4-4F72-B96F-C541864F6999}" dt="2022-06-13T12:28:10.897" v="3460" actId="20577"/>
        <pc:sldMkLst>
          <pc:docMk/>
          <pc:sldMk cId="1247801865" sldId="300"/>
        </pc:sldMkLst>
        <pc:spChg chg="mod">
          <ac:chgData name="Marcio Veronez" userId="6b750959-069b-4b8f-b11d-9e9979290b5d" providerId="ADAL" clId="{96C92031-C3C4-4F72-B96F-C541864F6999}" dt="2022-06-13T12:28:10.897" v="3460" actId="20577"/>
          <ac:spMkLst>
            <pc:docMk/>
            <pc:sldMk cId="1247801865" sldId="300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15T17:35:03.116" v="2857" actId="20577"/>
          <ac:spMkLst>
            <pc:docMk/>
            <pc:sldMk cId="1247801865" sldId="300"/>
            <ac:spMk id="21" creationId="{C332E22E-C516-414C-B4A5-1B082630210D}"/>
          </ac:spMkLst>
        </pc:spChg>
      </pc:sldChg>
      <pc:sldChg chg="modSp add mod">
        <pc:chgData name="Marcio Veronez" userId="6b750959-069b-4b8f-b11d-9e9979290b5d" providerId="ADAL" clId="{96C92031-C3C4-4F72-B96F-C541864F6999}" dt="2022-04-15T17:53:06.220" v="3267" actId="20577"/>
        <pc:sldMkLst>
          <pc:docMk/>
          <pc:sldMk cId="2755319355" sldId="301"/>
        </pc:sldMkLst>
        <pc:spChg chg="mod">
          <ac:chgData name="Marcio Veronez" userId="6b750959-069b-4b8f-b11d-9e9979290b5d" providerId="ADAL" clId="{96C92031-C3C4-4F72-B96F-C541864F6999}" dt="2022-04-15T17:51:37.462" v="3208" actId="6549"/>
          <ac:spMkLst>
            <pc:docMk/>
            <pc:sldMk cId="2755319355" sldId="301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15T17:53:06.220" v="3267" actId="20577"/>
          <ac:spMkLst>
            <pc:docMk/>
            <pc:sldMk cId="2755319355" sldId="301"/>
            <ac:spMk id="21" creationId="{C332E22E-C516-414C-B4A5-1B082630210D}"/>
          </ac:spMkLst>
        </pc:spChg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137971961" sldId="302"/>
        </pc:sldMkLst>
      </pc:sldChg>
      <pc:sldChg chg="modSp add mod">
        <pc:chgData name="Marcio Veronez" userId="6b750959-069b-4b8f-b11d-9e9979290b5d" providerId="ADAL" clId="{96C92031-C3C4-4F72-B96F-C541864F6999}" dt="2022-04-15T18:00:47.777" v="3443" actId="20577"/>
        <pc:sldMkLst>
          <pc:docMk/>
          <pc:sldMk cId="3556147580" sldId="302"/>
        </pc:sldMkLst>
        <pc:spChg chg="mod">
          <ac:chgData name="Marcio Veronez" userId="6b750959-069b-4b8f-b11d-9e9979290b5d" providerId="ADAL" clId="{96C92031-C3C4-4F72-B96F-C541864F6999}" dt="2022-04-15T17:52:29.969" v="3240" actId="20577"/>
          <ac:spMkLst>
            <pc:docMk/>
            <pc:sldMk cId="3556147580" sldId="302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15T18:00:47.777" v="3443" actId="20577"/>
          <ac:spMkLst>
            <pc:docMk/>
            <pc:sldMk cId="3556147580" sldId="302"/>
            <ac:spMk id="21" creationId="{C332E22E-C516-414C-B4A5-1B082630210D}"/>
          </ac:spMkLst>
        </pc:spChg>
      </pc:sldChg>
      <pc:sldChg chg="modSp add mod">
        <pc:chgData name="Marcio Veronez" userId="6b750959-069b-4b8f-b11d-9e9979290b5d" providerId="ADAL" clId="{96C92031-C3C4-4F72-B96F-C541864F6999}" dt="2022-04-15T17:54:50.048" v="3349" actId="21"/>
        <pc:sldMkLst>
          <pc:docMk/>
          <pc:sldMk cId="1260425310" sldId="303"/>
        </pc:sldMkLst>
        <pc:spChg chg="mod">
          <ac:chgData name="Marcio Veronez" userId="6b750959-069b-4b8f-b11d-9e9979290b5d" providerId="ADAL" clId="{96C92031-C3C4-4F72-B96F-C541864F6999}" dt="2022-04-15T17:54:50.048" v="3349" actId="21"/>
          <ac:spMkLst>
            <pc:docMk/>
            <pc:sldMk cId="1260425310" sldId="303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15T17:53:39.249" v="3308" actId="20577"/>
          <ac:spMkLst>
            <pc:docMk/>
            <pc:sldMk cId="1260425310" sldId="303"/>
            <ac:spMk id="21" creationId="{C332E22E-C516-414C-B4A5-1B082630210D}"/>
          </ac:spMkLst>
        </pc:spChg>
      </pc:sldChg>
      <pc:sldChg chg="modSp add mod">
        <pc:chgData name="Marcio Veronez" userId="6b750959-069b-4b8f-b11d-9e9979290b5d" providerId="ADAL" clId="{96C92031-C3C4-4F72-B96F-C541864F6999}" dt="2022-04-18T14:09:55.864" v="3458" actId="6549"/>
        <pc:sldMkLst>
          <pc:docMk/>
          <pc:sldMk cId="901844558" sldId="304"/>
        </pc:sldMkLst>
        <pc:spChg chg="mod">
          <ac:chgData name="Marcio Veronez" userId="6b750959-069b-4b8f-b11d-9e9979290b5d" providerId="ADAL" clId="{96C92031-C3C4-4F72-B96F-C541864F6999}" dt="2022-04-18T14:09:55.864" v="3458" actId="6549"/>
          <ac:spMkLst>
            <pc:docMk/>
            <pc:sldMk cId="901844558" sldId="304"/>
            <ac:spMk id="5" creationId="{2E184614-8C73-4D22-8200-AD3A185DFDAC}"/>
          </ac:spMkLst>
        </pc:spChg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2655696194" sldId="305"/>
        </pc:sldMkLst>
      </pc:sldChg>
      <pc:sldChg chg="modSp add mod">
        <pc:chgData name="Marcio Veronez" userId="6b750959-069b-4b8f-b11d-9e9979290b5d" providerId="ADAL" clId="{96C92031-C3C4-4F72-B96F-C541864F6999}" dt="2022-04-15T17:57:36.512" v="3390" actId="6549"/>
        <pc:sldMkLst>
          <pc:docMk/>
          <pc:sldMk cId="4273669028" sldId="305"/>
        </pc:sldMkLst>
        <pc:spChg chg="mod">
          <ac:chgData name="Marcio Veronez" userId="6b750959-069b-4b8f-b11d-9e9979290b5d" providerId="ADAL" clId="{96C92031-C3C4-4F72-B96F-C541864F6999}" dt="2022-04-15T17:56:53.700" v="3387" actId="20577"/>
          <ac:spMkLst>
            <pc:docMk/>
            <pc:sldMk cId="4273669028" sldId="305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15T17:57:36.512" v="3390" actId="6549"/>
          <ac:spMkLst>
            <pc:docMk/>
            <pc:sldMk cId="4273669028" sldId="305"/>
            <ac:spMk id="21" creationId="{C332E22E-C516-414C-B4A5-1B082630210D}"/>
          </ac:spMkLst>
        </pc:spChg>
      </pc:sldChg>
      <pc:sldChg chg="modSp add mod">
        <pc:chgData name="Marcio Veronez" userId="6b750959-069b-4b8f-b11d-9e9979290b5d" providerId="ADAL" clId="{96C92031-C3C4-4F72-B96F-C541864F6999}" dt="2022-04-15T18:00:19.032" v="3438" actId="6549"/>
        <pc:sldMkLst>
          <pc:docMk/>
          <pc:sldMk cId="4288620854" sldId="306"/>
        </pc:sldMkLst>
        <pc:spChg chg="mod">
          <ac:chgData name="Marcio Veronez" userId="6b750959-069b-4b8f-b11d-9e9979290b5d" providerId="ADAL" clId="{96C92031-C3C4-4F72-B96F-C541864F6999}" dt="2022-04-15T18:00:19.032" v="3438" actId="6549"/>
          <ac:spMkLst>
            <pc:docMk/>
            <pc:sldMk cId="4288620854" sldId="306"/>
            <ac:spMk id="5" creationId="{2E184614-8C73-4D22-8200-AD3A185DFDAC}"/>
          </ac:spMkLst>
        </pc:spChg>
        <pc:spChg chg="mod">
          <ac:chgData name="Marcio Veronez" userId="6b750959-069b-4b8f-b11d-9e9979290b5d" providerId="ADAL" clId="{96C92031-C3C4-4F72-B96F-C541864F6999}" dt="2022-04-15T17:59:59.292" v="3430" actId="20577"/>
          <ac:spMkLst>
            <pc:docMk/>
            <pc:sldMk cId="4288620854" sldId="306"/>
            <ac:spMk id="21" creationId="{C332E22E-C516-414C-B4A5-1B082630210D}"/>
          </ac:spMkLst>
        </pc:spChg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295997352" sldId="311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27336071" sldId="312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713343633" sldId="313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132169463" sldId="314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2399378347" sldId="316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496849861" sldId="317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269163356" sldId="318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235440960" sldId="319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479821084" sldId="320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266768527" sldId="321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09413885" sldId="322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223816889" sldId="323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442322599" sldId="325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616338199" sldId="326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980489517" sldId="327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2338905" sldId="328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2504100688" sldId="329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011274537" sldId="330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842249843" sldId="331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4245963975" sldId="332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1031297412" sldId="333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4187940026" sldId="334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857384722" sldId="335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911873420" sldId="337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009572990" sldId="338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370992342" sldId="339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105739927" sldId="340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3864346844" sldId="341"/>
        </pc:sldMkLst>
      </pc:sldChg>
      <pc:sldChg chg="del">
        <pc:chgData name="Marcio Veronez" userId="6b750959-069b-4b8f-b11d-9e9979290b5d" providerId="ADAL" clId="{96C92031-C3C4-4F72-B96F-C541864F6999}" dt="2022-04-05T19:13:30.749" v="363" actId="2696"/>
        <pc:sldMkLst>
          <pc:docMk/>
          <pc:sldMk cId="2923459140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06C65-AE01-4F63-99BD-276DEB77176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4B334-524B-4C38-81A3-31656C95E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6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765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1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6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6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13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05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0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47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700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18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72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557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222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53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98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00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15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73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4B334-524B-4C38-81A3-31656C95E00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1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DCD50-EA2C-4BA0-90A3-08C3B60A4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9FE5A-CA03-49D4-95D9-D53F8CCF5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D0000A-99E7-4522-92DB-CC171E5D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F817-2B67-4AD3-8D3B-8819FAD54A4C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C4644-4570-4AD4-910C-B1F10E70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C68B8-3EAA-4C81-8746-C53D442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D0325-F871-4508-B8DE-06D5EA6C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B5B824-D862-4F68-8598-14E1F2AFC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FF6762-635E-43CB-A3A7-8F8F3368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B91C-9363-4AD9-94EE-D564951EB7BC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5DDD20-4278-413E-9660-4431D89D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2B967-F824-4B54-9685-1341EF74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7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5E7666-FCDE-4A72-B725-B315854EE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A152B7-5C64-4F92-B757-BA4FE1014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A9D26-F024-4C5C-846D-2B02EC39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71A-3CAB-4A38-A03C-11860275963B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06011-4BD9-477D-9B3F-22A622BD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1FA791-590D-444D-9BB5-17DD80C9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22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8557B-B9E7-4A21-B01D-9BF54B56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D073F-C36B-413E-B245-627213EC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D550D-074D-4E44-AB01-0FED1851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4D4B-9FD3-4C52-BF19-95901C6A98BE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1C726-A609-4F6A-B4ED-18631A93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627E2-734E-4824-84AC-26E7AAA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70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B54FB-51D5-4F3B-ABE8-A9D5E4A4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434A6-A776-46B1-81D9-6C61B14F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4D6896-34C9-484F-8AB6-A910BB0E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4682-0268-4635-8EA9-5BD989FD04B8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12AF75-9065-4D90-B128-CD67EC0C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2E2FD-0023-40B4-AD37-BBD83564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09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9E6D2-8C3C-440C-8F58-FD71705B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5AE6-196D-40B5-A2FB-00350B857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8CDB1-C3CF-4427-9DCF-4905AAEE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D00C0-720A-4A94-9FAC-DCBA90EB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994-B1ED-41C6-B559-888211109338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5B0F90-4DC7-4C5D-A2CF-DAF69E4F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B34B2-D96C-4F77-826E-820E32E9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B35E5-375F-404D-B80E-8C8D182F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486720-F3F2-442F-990B-9A93F369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315898-483A-4F57-830C-FE24924E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89202D-C19F-418D-8F22-5A8E756FC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43B661-2BAB-4D18-A566-151927791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6ABD2A-94C2-4189-A9B8-360AD819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99C2-5F06-41E7-8E44-F3E4097F50A2}" type="datetime1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C74FB8-EFD2-4804-ACED-452C97A1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9F73A5-D001-479E-BD84-FC027DD9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99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71098-B79A-4246-AA05-2B7ABE57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4B18A9-40F8-410D-B3B4-63FAE0EC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5139-D1FF-4EAD-9911-F583D5EE5ED7}" type="datetime1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25A58A-E5DA-4071-8E36-53C3A4E0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F44C15-5C20-4EA0-9BCD-22CA17E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B0FF13-36D4-4B69-A7AC-882E151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41BC-8E9E-420D-A8AF-8C007979E280}" type="datetime1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A57F87-584C-440F-B454-F0FFF3A0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944B30-69BC-4259-8E8C-2C1FF860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40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F8666-E94D-4188-B12B-F7F77DA6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66629-F51D-4D69-9263-58146FFC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2D4D47-C15D-44FB-B4F1-1568F3DFE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60277D-7347-4ED6-86DC-8B033D05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49EA-562F-41A8-A11B-C1A06B5CEBAB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4E1AA5-0D98-4D4A-8A9B-9CD41E03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E6FB3-5129-4F75-849B-249EB284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0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AE4AA-72B2-463D-80A1-32669423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5454E1-D76B-4526-816D-93F531E0D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64383-7689-4911-9EC5-0442EE38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D512CA-9017-4058-B8C9-34AA9547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4B95-C23F-4D9B-BDA8-0796E8F6CE49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A6E5C7-07E6-4CFC-8ED2-C2B84CDC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Descrição de NFRs nos Processos de Migração para Microsserviços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923B7B-162A-41E0-9E12-D3F9E74C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8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74A49A-9345-4D53-A934-94B85A7D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58D44F-B2F1-4B9D-9D43-F981C9DA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E62B6-0B62-4B1E-8C52-6BB097305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89FA-2373-427D-8475-B5B07F9CD274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E257A-3153-462C-AE3C-5E52C477F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Descrição de </a:t>
            </a:r>
            <a:r>
              <a:rPr lang="pt-BR" dirty="0" err="1"/>
              <a:t>NFRs</a:t>
            </a:r>
            <a:r>
              <a:rPr lang="pt-BR" dirty="0"/>
              <a:t> nos Processos de Migração para Microsserviços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3CBE6-913E-41BB-A54A-04E61A3C4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660D-9B7A-4C30-9E38-BBBB56E20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8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1021E-7B80-4A1B-9D95-4A47F5E75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348" y="1828799"/>
            <a:ext cx="9733076" cy="3396343"/>
          </a:xfrm>
        </p:spPr>
        <p:txBody>
          <a:bodyPr>
            <a:normAutofit/>
          </a:bodyPr>
          <a:lstStyle/>
          <a:p>
            <a:r>
              <a:rPr lang="pt-BR" sz="4200" b="1" dirty="0"/>
              <a:t>Catálogo de </a:t>
            </a:r>
            <a:r>
              <a:rPr lang="pt-BR" sz="4200" b="1" dirty="0" err="1"/>
              <a:t>RNFs</a:t>
            </a:r>
            <a:r>
              <a:rPr lang="pt-BR" sz="4200" b="1" dirty="0"/>
              <a:t> e Padrões Arquiteturais no Contexto da Migração de Sistemas Monolíticos para </a:t>
            </a:r>
            <a:r>
              <a:rPr lang="pt-BR" sz="4200" b="1" dirty="0" err="1"/>
              <a:t>MSs</a:t>
            </a:r>
            <a:br>
              <a:rPr lang="pt-BR" sz="4500" b="1" dirty="0"/>
            </a:br>
            <a:br>
              <a:rPr lang="pt-BR" sz="4500" b="1" dirty="0"/>
            </a:br>
            <a:r>
              <a:rPr lang="pt-BR" sz="2300" b="1" dirty="0"/>
              <a:t>Mestrando: Marcio Veronez</a:t>
            </a:r>
            <a:br>
              <a:rPr lang="pt-BR" sz="2300" b="1" dirty="0"/>
            </a:br>
            <a:r>
              <a:rPr lang="pt-BR" sz="2300" b="1" dirty="0"/>
              <a:t>Orientador: Prof. Dr. </a:t>
            </a:r>
            <a:r>
              <a:rPr lang="pt-BR" sz="2300" b="1" dirty="0" err="1"/>
              <a:t>Ivonei</a:t>
            </a:r>
            <a:r>
              <a:rPr lang="pt-BR" sz="2300" b="1" dirty="0"/>
              <a:t> Freitas da Silva</a:t>
            </a:r>
            <a:br>
              <a:rPr lang="pt-BR" sz="2300" b="1" dirty="0"/>
            </a:br>
            <a:endParaRPr lang="pt-BR" sz="2300" b="1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D44599D-B97B-47AD-BF51-F35DDCE75A90}"/>
              </a:ext>
            </a:extLst>
          </p:cNvPr>
          <p:cNvSpPr/>
          <p:nvPr/>
        </p:nvSpPr>
        <p:spPr>
          <a:xfrm>
            <a:off x="0" y="118486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A30D8CA-8989-4A8C-96ED-B05182C54B9D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0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NFR Framework</a:t>
            </a:r>
          </a:p>
          <a:p>
            <a:endParaRPr lang="pt-BR" sz="40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04E51B-3AF0-4CBB-9C36-D13331B680F4}"/>
              </a:ext>
            </a:extLst>
          </p:cNvPr>
          <p:cNvSpPr txBox="1"/>
          <p:nvPr/>
        </p:nvSpPr>
        <p:spPr>
          <a:xfrm>
            <a:off x="4746574" y="5376551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Contribuições AND e OR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079D638-1422-41EF-8FFF-83FA8362A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85" y="2129890"/>
            <a:ext cx="8940399" cy="33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NFR Framework</a:t>
            </a:r>
          </a:p>
          <a:p>
            <a:endParaRPr lang="pt-BR" sz="40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04E51B-3AF0-4CBB-9C36-D13331B680F4}"/>
              </a:ext>
            </a:extLst>
          </p:cNvPr>
          <p:cNvSpPr txBox="1"/>
          <p:nvPr/>
        </p:nvSpPr>
        <p:spPr>
          <a:xfrm>
            <a:off x="3934984" y="5365141"/>
            <a:ext cx="43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Contribuições MAKE, BREAK, HELP e HURT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07571425-182F-4599-B6BC-53EF99D72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63" y="2116540"/>
            <a:ext cx="9206935" cy="31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6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NFR Framework</a:t>
            </a:r>
          </a:p>
          <a:p>
            <a:endParaRPr lang="pt-BR" sz="40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04E51B-3AF0-4CBB-9C36-D13331B680F4}"/>
              </a:ext>
            </a:extLst>
          </p:cNvPr>
          <p:cNvSpPr txBox="1"/>
          <p:nvPr/>
        </p:nvSpPr>
        <p:spPr>
          <a:xfrm>
            <a:off x="4250670" y="5365141"/>
            <a:ext cx="43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Contribuições SOME e UNKNOWN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B708AD2-1E4C-4094-BC5A-04DEAD181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77" y="1925208"/>
            <a:ext cx="7177261" cy="33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NFR Framework</a:t>
            </a:r>
          </a:p>
          <a:p>
            <a:endParaRPr lang="pt-BR" sz="40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04E51B-3AF0-4CBB-9C36-D13331B680F4}"/>
              </a:ext>
            </a:extLst>
          </p:cNvPr>
          <p:cNvSpPr txBox="1"/>
          <p:nvPr/>
        </p:nvSpPr>
        <p:spPr>
          <a:xfrm>
            <a:off x="4642555" y="5375446"/>
            <a:ext cx="43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Correlação entre </a:t>
            </a:r>
            <a:r>
              <a:rPr lang="pt-BR" i="1" dirty="0" err="1"/>
              <a:t>softgoals</a:t>
            </a:r>
            <a:endParaRPr lang="pt-BR" dirty="0"/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D985A029-C508-4459-AC71-EA6EC1C61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53" y="1861297"/>
            <a:ext cx="5011472" cy="35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O Catálogo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45588" y="1784341"/>
            <a:ext cx="109062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O Catálogo é composto 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uma </a:t>
            </a:r>
            <a:r>
              <a:rPr lang="pt-BR" sz="2600" b="1" dirty="0"/>
              <a:t>listagem de </a:t>
            </a:r>
            <a:r>
              <a:rPr lang="pt-BR" sz="2600" b="1" dirty="0" err="1"/>
              <a:t>RNFs</a:t>
            </a:r>
            <a:r>
              <a:rPr lang="pt-BR" sz="2600" dirty="0"/>
              <a:t> importantes no domínio de migração de sistemas monolíticos para </a:t>
            </a:r>
            <a:r>
              <a:rPr lang="pt-BR" sz="2600" dirty="0" err="1"/>
              <a:t>MSs</a:t>
            </a:r>
            <a:endParaRPr lang="pt-B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uma </a:t>
            </a:r>
            <a:r>
              <a:rPr lang="pt-BR" sz="2600" b="1" dirty="0"/>
              <a:t>listagem de padrões arquiteturais </a:t>
            </a:r>
            <a:r>
              <a:rPr lang="pt-BR" sz="2600" dirty="0"/>
              <a:t>agrupados por aspecto e respectivas contribuições positivas e negativas sobre os </a:t>
            </a:r>
            <a:r>
              <a:rPr lang="pt-BR" sz="2600" dirty="0" err="1"/>
              <a:t>RNFs</a:t>
            </a:r>
            <a:endParaRPr lang="pt-B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b="1" dirty="0"/>
              <a:t>grafos de interdependência de </a:t>
            </a:r>
            <a:r>
              <a:rPr lang="pt-BR" sz="2600" b="1" i="1" dirty="0" err="1"/>
              <a:t>softgoals</a:t>
            </a:r>
            <a:r>
              <a:rPr lang="pt-BR" sz="2600" b="1" dirty="0"/>
              <a:t> (</a:t>
            </a:r>
            <a:r>
              <a:rPr lang="pt-BR" sz="2600" b="1" dirty="0" err="1"/>
              <a:t>SIGs</a:t>
            </a:r>
            <a:r>
              <a:rPr lang="pt-BR" sz="2600" b="1" dirty="0"/>
              <a:t>)</a:t>
            </a:r>
            <a:r>
              <a:rPr lang="pt-BR" sz="2600" dirty="0"/>
              <a:t>, mostrando, para cada RNF principal, seus </a:t>
            </a:r>
            <a:r>
              <a:rPr lang="pt-BR" sz="2600" dirty="0" err="1"/>
              <a:t>RNFs</a:t>
            </a:r>
            <a:r>
              <a:rPr lang="pt-BR" sz="2600" dirty="0"/>
              <a:t> descendentes e possíveis operacionalizações através dos padrões arquiteturais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9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2DED17-1AC7-44FE-82F4-A1E2857D6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2" y="1729232"/>
            <a:ext cx="11736447" cy="37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Aplicação Prática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07015" y="1882541"/>
            <a:ext cx="10906221" cy="387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Descrever o domínio do sistema que será analisado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Utilizar o catálogo para selecionar </a:t>
            </a:r>
            <a:r>
              <a:rPr lang="pt-BR" sz="2600" dirty="0" err="1"/>
              <a:t>RNFs</a:t>
            </a:r>
            <a:r>
              <a:rPr lang="pt-BR" sz="2600" dirty="0"/>
              <a:t> importantes na migração do </a:t>
            </a:r>
            <a:r>
              <a:rPr lang="pt-BR" sz="2600"/>
              <a:t>sistema para </a:t>
            </a:r>
            <a:r>
              <a:rPr lang="pt-BR" sz="2600" dirty="0"/>
              <a:t>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Construir o SIG contendo os </a:t>
            </a:r>
            <a:r>
              <a:rPr lang="pt-BR" sz="2600" dirty="0" err="1"/>
              <a:t>RNFs</a:t>
            </a:r>
            <a:r>
              <a:rPr lang="pt-BR" sz="2600" dirty="0"/>
              <a:t> selecionados, </a:t>
            </a:r>
            <a:r>
              <a:rPr lang="pt-BR" sz="2600" dirty="0" err="1"/>
              <a:t>RNFs</a:t>
            </a:r>
            <a:r>
              <a:rPr lang="pt-BR" sz="2600" dirty="0"/>
              <a:t> descendentes e padrões arquiteturais que seriam utilizados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Discutir a viabilidade do catálogo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1" algn="ctr"/>
            <a:r>
              <a:rPr lang="pt-BR" sz="2600" dirty="0"/>
              <a:t>Ferramenta para construção do SIG:</a:t>
            </a:r>
          </a:p>
          <a:p>
            <a:pPr lvl="1" algn="ctr">
              <a:lnSpc>
                <a:spcPct val="150000"/>
              </a:lnSpc>
            </a:pPr>
            <a:r>
              <a:rPr lang="pt-BR" sz="2800" b="1" dirty="0"/>
              <a:t>https://cin.ufpe.br/~jhcp/dsm3goals/nfr.html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16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80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Questões Grupo 1 – Perfil profissional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07015" y="1882541"/>
            <a:ext cx="10906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papel na organização (desenvolvedor, arquiteto, engenheiro)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tempo de experiência nesse papel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tempo de experiência em desenvolvimento de sistemas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tempo de experiência em 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número de projetos de migração para MS em que trabalhou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conhece NFR framework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conhece padrões arquiteturais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considera </a:t>
            </a:r>
            <a:r>
              <a:rPr lang="pt-BR" sz="2800" dirty="0" err="1"/>
              <a:t>RNFs</a:t>
            </a:r>
            <a:r>
              <a:rPr lang="pt-BR" sz="2800" dirty="0"/>
              <a:t> na fase de </a:t>
            </a:r>
            <a:r>
              <a:rPr lang="pt-BR" sz="2800" dirty="0" err="1"/>
              <a:t>elicitação</a:t>
            </a:r>
            <a:r>
              <a:rPr lang="pt-BR" sz="2800" dirty="0"/>
              <a:t> de requisitos, fase de desenvolvimento, depois da finalização, em todas as fases ou não considera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3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Questões Grupo 2 – Contexto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07015" y="1882541"/>
            <a:ext cx="10906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domínio do sistema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objetivos de negócio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como é a estrutura organizacional do setor de TI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qual é o tipo de migração (p. ex. incremental, big </a:t>
            </a:r>
            <a:r>
              <a:rPr lang="pt-BR" sz="2800" dirty="0" err="1"/>
              <a:t>bang</a:t>
            </a:r>
            <a:r>
              <a:rPr lang="pt-BR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quais são as tecnologias legadas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quais são as novas tecnologias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como é o processo de desenvolvimento legado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como é o processo de desenvolvimento novo (utiliza </a:t>
            </a:r>
            <a:r>
              <a:rPr lang="pt-BR" sz="2800" dirty="0" err="1"/>
              <a:t>devops</a:t>
            </a:r>
            <a:r>
              <a:rPr lang="pt-BR" sz="2800" dirty="0"/>
              <a:t>, CI/CD, cloud, </a:t>
            </a:r>
            <a:r>
              <a:rPr lang="pt-BR" sz="2800" dirty="0" err="1"/>
              <a:t>etc</a:t>
            </a:r>
            <a:r>
              <a:rPr lang="pt-BR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motivações para migração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18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Questões Grupo 3 – Validade do Catálogo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07015" y="1882541"/>
            <a:ext cx="10906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RNFs</a:t>
            </a:r>
            <a:r>
              <a:rPr lang="pt-BR" sz="2800" dirty="0"/>
              <a:t> apresentados são pertinentes ao domínio de migração para </a:t>
            </a:r>
            <a:r>
              <a:rPr lang="pt-BR" sz="2800" dirty="0" err="1"/>
              <a:t>MSs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a definição apresentada para cada requisito e </a:t>
            </a:r>
            <a:r>
              <a:rPr lang="pt-BR" sz="2800" dirty="0" err="1"/>
              <a:t>sub-requisito</a:t>
            </a:r>
            <a:r>
              <a:rPr lang="pt-BR" sz="2800" dirty="0"/>
              <a:t> é adequada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correlações entre </a:t>
            </a:r>
            <a:r>
              <a:rPr lang="pt-BR" sz="2800" dirty="0" err="1"/>
              <a:t>RNFs</a:t>
            </a:r>
            <a:r>
              <a:rPr lang="pt-BR" sz="2800" dirty="0"/>
              <a:t> ascendentes e descendentes são adequadas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os padrões apresentados são pertinentes aos </a:t>
            </a:r>
            <a:r>
              <a:rPr lang="pt-BR" sz="2800" dirty="0" err="1"/>
              <a:t>MSs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a definição apresentada para cada padrão é adequada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as correlações entre padrões e </a:t>
            </a:r>
            <a:r>
              <a:rPr lang="pt-BR" sz="2800" dirty="0" err="1"/>
              <a:t>RNFs</a:t>
            </a:r>
            <a:r>
              <a:rPr lang="pt-BR" sz="2800" dirty="0"/>
              <a:t> apresentadas são adequadas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4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Agenda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07015" y="1882541"/>
            <a:ext cx="109062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Conceitos sobre: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Microsserviços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 err="1"/>
              <a:t>RNFs</a:t>
            </a:r>
            <a:endParaRPr lang="pt-B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Padrões Arquiteturais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NFR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Apresentação do Catálogo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Aplicação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2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Questões Grupo 3 – Validade do Catálogo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07015" y="1882541"/>
            <a:ext cx="10906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quais foram os </a:t>
            </a:r>
            <a:r>
              <a:rPr lang="pt-BR" sz="2800" dirty="0" err="1"/>
              <a:t>RNFs</a:t>
            </a:r>
            <a:r>
              <a:rPr lang="pt-BR" sz="2800" dirty="0"/>
              <a:t> reutilizados  (existentes no catálogo e utilizados nos </a:t>
            </a:r>
            <a:r>
              <a:rPr lang="pt-BR" sz="2800" dirty="0" err="1"/>
              <a:t>SIGs</a:t>
            </a:r>
            <a:r>
              <a:rPr lang="pt-BR" sz="2800" dirty="0"/>
              <a:t> instanciados)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existem </a:t>
            </a:r>
            <a:r>
              <a:rPr lang="pt-BR" sz="2800" dirty="0" err="1"/>
              <a:t>RNFs</a:t>
            </a:r>
            <a:r>
              <a:rPr lang="pt-BR" sz="2800" dirty="0"/>
              <a:t> que poderiam ser acrescentados ou modificados e quais são eles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quais foram os padrões reutilizados (existentes no catálogo e utilizados nos </a:t>
            </a:r>
            <a:r>
              <a:rPr lang="pt-BR" sz="2800" dirty="0" err="1"/>
              <a:t>SIGs</a:t>
            </a:r>
            <a:r>
              <a:rPr lang="pt-BR" sz="2800" dirty="0"/>
              <a:t> instanciados)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existem padrões que poderiam ser acrescentados ou modificados e quais são eles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existem correlações entre padrões e </a:t>
            </a:r>
            <a:r>
              <a:rPr lang="pt-BR" sz="2800" dirty="0" err="1"/>
              <a:t>RNFs</a:t>
            </a:r>
            <a:r>
              <a:rPr lang="pt-BR" sz="2800" dirty="0"/>
              <a:t> que poderiam ser acrescentados ou modificados e quais são eles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Questões Grupo 4 – Utilidade do Catálogo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07015" y="1882541"/>
            <a:ext cx="10906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o catálogo melhorou o processo de definição de </a:t>
            </a:r>
            <a:r>
              <a:rPr lang="pt-BR" sz="2800" dirty="0" err="1"/>
              <a:t>RNFs</a:t>
            </a:r>
            <a:r>
              <a:rPr lang="pt-BR" sz="2800" dirty="0"/>
              <a:t> e escolha de padrões arquiteturais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o tempo e esforço gasto para realizar a atividade foi razoável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 o catálogo se encaixa em um contexto de </a:t>
            </a:r>
            <a:r>
              <a:rPr lang="pt-BR" sz="2800" dirty="0" err="1"/>
              <a:t>pré</a:t>
            </a:r>
            <a:r>
              <a:rPr lang="pt-BR" sz="2800" dirty="0"/>
              <a:t>-migração para MS (planejamento)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 que forma o catálogo se mostrou útil (mostrou novos requisitos ou padrões, permitiu visualizar os impactos e interdependência entre eles, auxiliou na priorização de requisitos e escolha de padrões)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que poderia ser melhorado no catálogo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Questões Grupo 5 – Implementação Futura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07015" y="1882541"/>
            <a:ext cx="109062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quais </a:t>
            </a:r>
            <a:r>
              <a:rPr lang="pt-BR" sz="2800" dirty="0" err="1"/>
              <a:t>RNFs</a:t>
            </a:r>
            <a:r>
              <a:rPr lang="pt-BR" sz="2800" dirty="0"/>
              <a:t> poderiam ser implementados em uma migração para 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quais padrões poderiam ser implementados em uma migração para MS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6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Microsserviços</a:t>
            </a:r>
          </a:p>
          <a:p>
            <a:endParaRPr lang="pt-BR" sz="40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C72712-D5A7-4823-BE59-CA55827F2695}"/>
              </a:ext>
            </a:extLst>
          </p:cNvPr>
          <p:cNvSpPr txBox="1"/>
          <p:nvPr/>
        </p:nvSpPr>
        <p:spPr>
          <a:xfrm>
            <a:off x="3531191" y="5793714"/>
            <a:ext cx="740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Arquitetura de software </a:t>
            </a:r>
            <a:r>
              <a:rPr lang="pt-BR" b="1" dirty="0"/>
              <a:t>monolítica</a:t>
            </a:r>
            <a:r>
              <a:rPr lang="pt-BR" dirty="0"/>
              <a:t> x </a:t>
            </a:r>
            <a:r>
              <a:rPr lang="pt-BR" b="1" dirty="0"/>
              <a:t>microsserviços</a:t>
            </a:r>
            <a:endParaRPr lang="pt-B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E750BA1-CFD4-41B7-9DDF-64A24828C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79" y="1728522"/>
            <a:ext cx="7204441" cy="400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9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Microsserviços</a:t>
            </a:r>
          </a:p>
          <a:p>
            <a:endParaRPr lang="pt-BR" sz="40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  <p:graphicFrame>
        <p:nvGraphicFramePr>
          <p:cNvPr id="4" name="Tabela 10">
            <a:extLst>
              <a:ext uri="{FF2B5EF4-FFF2-40B4-BE49-F238E27FC236}">
                <a16:creationId xmlns:a16="http://schemas.microsoft.com/office/drawing/2014/main" id="{79DE42B8-B621-45D3-B245-BC8B17EFF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4017"/>
              </p:ext>
            </p:extLst>
          </p:nvPr>
        </p:nvGraphicFramePr>
        <p:xfrm>
          <a:off x="1245347" y="1915146"/>
          <a:ext cx="99342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141">
                  <a:extLst>
                    <a:ext uri="{9D8B030D-6E8A-4147-A177-3AD203B41FA5}">
                      <a16:colId xmlns:a16="http://schemas.microsoft.com/office/drawing/2014/main" val="2297562178"/>
                    </a:ext>
                  </a:extLst>
                </a:gridCol>
                <a:gridCol w="4967141">
                  <a:extLst>
                    <a:ext uri="{9D8B030D-6E8A-4147-A177-3AD203B41FA5}">
                      <a16:colId xmlns:a16="http://schemas.microsoft.com/office/drawing/2014/main" val="935582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Desvantagens da Arquitetura Monolítica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Vantagens da Arquitetura de </a:t>
                      </a:r>
                      <a:r>
                        <a:rPr lang="pt-BR" dirty="0" err="1"/>
                        <a:t>MSs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Diminuição da manutenibilidade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 de mudança e maior resiliência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Dificuldade na escalabilidade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Escalabilidade facilitada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8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Dificuldade na adoção de novas tecnologias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Heterogeneidade de tecnologia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0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Implantação ineficiente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 de implantação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6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Alinhamento organizacional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89274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26D2D-D05C-42D6-B1F7-2B46028B8CFE}"/>
              </a:ext>
            </a:extLst>
          </p:cNvPr>
          <p:cNvSpPr txBox="1"/>
          <p:nvPr/>
        </p:nvSpPr>
        <p:spPr>
          <a:xfrm>
            <a:off x="1153886" y="4505941"/>
            <a:ext cx="10025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 err="1"/>
              <a:t>MSs</a:t>
            </a:r>
            <a:r>
              <a:rPr lang="pt-BR" dirty="0"/>
              <a:t> trazem novos desafios relacionados com a </a:t>
            </a:r>
            <a:r>
              <a:rPr lang="pt-BR" b="1" dirty="0"/>
              <a:t>computação distribuída</a:t>
            </a:r>
            <a:r>
              <a:rPr lang="pt-BR" dirty="0"/>
              <a:t>, como a descoberta de serviços em rede, gerenciamento da segurança, otimização da comunicação, compartilhamento de dados e performance</a:t>
            </a:r>
          </a:p>
        </p:txBody>
      </p:sp>
    </p:spTree>
    <p:extLst>
      <p:ext uri="{BB962C8B-B14F-4D97-AF65-F5344CB8AC3E}">
        <p14:creationId xmlns:p14="http://schemas.microsoft.com/office/powerpoint/2010/main" val="6236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Microsserviços</a:t>
            </a:r>
          </a:p>
          <a:p>
            <a:endParaRPr lang="pt-BR" sz="40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C72712-D5A7-4823-BE59-CA55827F2695}"/>
              </a:ext>
            </a:extLst>
          </p:cNvPr>
          <p:cNvSpPr txBox="1"/>
          <p:nvPr/>
        </p:nvSpPr>
        <p:spPr>
          <a:xfrm>
            <a:off x="4661195" y="5955321"/>
            <a:ext cx="28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de sistema em </a:t>
            </a:r>
            <a:r>
              <a:rPr lang="pt-BR" dirty="0" err="1"/>
              <a:t>MSs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ABFC3-E4F0-4EE2-A0C5-85B303A6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30" y="1732034"/>
            <a:ext cx="5034554" cy="43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Requisitos Não-Funcionais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45588" y="1784341"/>
            <a:ext cx="109062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São requisitos que não tem relação específica com as funcionalidades, mas sim com atributos de qualidade do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b="1" dirty="0"/>
              <a:t>Requisitos funcionais</a:t>
            </a:r>
            <a:r>
              <a:rPr lang="pt-BR" sz="2600" dirty="0"/>
              <a:t>: descrevem quais as funções um software deve ser capaz de realizar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b="1" dirty="0"/>
              <a:t>Requisitos Não-Funcionais</a:t>
            </a:r>
            <a:r>
              <a:rPr lang="pt-BR" sz="2600" dirty="0"/>
              <a:t>: definem como o sistema deverá realizar estas funções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Exemplos: performance, interface externa, restrições de projeto e atributos de qualidade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 err="1"/>
              <a:t>RNFs</a:t>
            </a:r>
            <a:r>
              <a:rPr lang="pt-BR" sz="2600" dirty="0"/>
              <a:t> interagem e conflitam entre si (</a:t>
            </a:r>
            <a:r>
              <a:rPr lang="pt-BR" sz="2600" i="1" dirty="0" err="1"/>
              <a:t>tradeoffs</a:t>
            </a:r>
            <a:r>
              <a:rPr lang="pt-BR" sz="2600" dirty="0"/>
              <a:t>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6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46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Padrões Arquiteturais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45588" y="1784341"/>
            <a:ext cx="109062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São arranjos de elementos arquiteturais que já foram utilizados em diferentes domínios e são considerados úteis para resolução de problemas específicos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Possuem um </a:t>
            </a:r>
            <a:r>
              <a:rPr lang="pt-BR" sz="2600" i="1" dirty="0"/>
              <a:t>contexto </a:t>
            </a:r>
            <a:r>
              <a:rPr lang="pt-BR" sz="2600" dirty="0"/>
              <a:t>onde são aplicados, um </a:t>
            </a:r>
            <a:r>
              <a:rPr lang="pt-BR" sz="2600" i="1" dirty="0"/>
              <a:t>problema</a:t>
            </a:r>
            <a:r>
              <a:rPr lang="pt-BR" sz="2600" dirty="0"/>
              <a:t> ao qual se destinam a resolver e a </a:t>
            </a:r>
            <a:r>
              <a:rPr lang="pt-BR" sz="2600" i="1" dirty="0"/>
              <a:t>solução</a:t>
            </a:r>
            <a:r>
              <a:rPr lang="pt-BR" sz="2600" dirty="0"/>
              <a:t>, que é a descrição das estruturas arquiteturais e a forma que o padrão deve se utilizado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Exemplos: </a:t>
            </a:r>
            <a:r>
              <a:rPr lang="pt-BR" sz="2600" i="1" dirty="0" err="1"/>
              <a:t>layers</a:t>
            </a:r>
            <a:r>
              <a:rPr lang="pt-BR" sz="2600" dirty="0"/>
              <a:t>, </a:t>
            </a:r>
            <a:r>
              <a:rPr lang="pt-BR" sz="2600" i="1" dirty="0" err="1"/>
              <a:t>client</a:t>
            </a:r>
            <a:r>
              <a:rPr lang="pt-BR" sz="2600" i="1" dirty="0"/>
              <a:t>-server</a:t>
            </a:r>
            <a:r>
              <a:rPr lang="pt-BR" sz="2600" dirty="0"/>
              <a:t>, MVC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Assim como </a:t>
            </a:r>
            <a:r>
              <a:rPr lang="pt-BR" sz="2600" dirty="0" err="1"/>
              <a:t>RNFs</a:t>
            </a:r>
            <a:r>
              <a:rPr lang="pt-BR" sz="2600" dirty="0"/>
              <a:t>, padrões arquiteturais causam impactos positivos e negativos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3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NFR Framework</a:t>
            </a:r>
          </a:p>
          <a:p>
            <a:endParaRPr lang="pt-BR" sz="4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184614-8C73-4D22-8200-AD3A185DFDAC}"/>
              </a:ext>
            </a:extLst>
          </p:cNvPr>
          <p:cNvSpPr txBox="1"/>
          <p:nvPr/>
        </p:nvSpPr>
        <p:spPr>
          <a:xfrm>
            <a:off x="745588" y="1784341"/>
            <a:ext cx="109062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Abordagem para representar e analisar </a:t>
            </a:r>
            <a:r>
              <a:rPr lang="pt-BR" sz="2600" dirty="0" err="1"/>
              <a:t>RNFs</a:t>
            </a:r>
            <a:r>
              <a:rPr lang="pt-BR" sz="26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Auxilia na organização e uso de conhecimentos de requisitos do domínio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Tem como objetivo fazer com que desenvolvedores priorizem os </a:t>
            </a:r>
            <a:r>
              <a:rPr lang="pt-BR" sz="2600" dirty="0" err="1"/>
              <a:t>RNFs</a:t>
            </a:r>
            <a:r>
              <a:rPr lang="pt-BR" sz="2600" dirty="0"/>
              <a:t> no processo de análise e desenvolvimento de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 err="1"/>
              <a:t>RNFs</a:t>
            </a:r>
            <a:r>
              <a:rPr lang="pt-BR" sz="2600" dirty="0"/>
              <a:t> são representados por </a:t>
            </a:r>
            <a:r>
              <a:rPr lang="pt-BR" sz="2600" i="1" dirty="0" err="1"/>
              <a:t>softgoals</a:t>
            </a:r>
            <a:endParaRPr lang="pt-BR" sz="26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Utilização de grafos de interdependência de </a:t>
            </a:r>
            <a:r>
              <a:rPr lang="pt-BR" sz="2600" i="1" dirty="0" err="1"/>
              <a:t>softgoals</a:t>
            </a:r>
            <a:r>
              <a:rPr lang="pt-BR" sz="2600" dirty="0"/>
              <a:t> para representar as relações e impactos entre os </a:t>
            </a:r>
            <a:r>
              <a:rPr lang="pt-BR" sz="2600" dirty="0" err="1"/>
              <a:t>RNFs</a:t>
            </a:r>
            <a:endParaRPr lang="pt-BR" sz="26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8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1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F81D3537-2CAE-430B-B119-8E2C0EE4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8682"/>
            <a:ext cx="1076666" cy="769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4" descr="logo-web">
            <a:extLst>
              <a:ext uri="{FF2B5EF4-FFF2-40B4-BE49-F238E27FC236}">
                <a16:creationId xmlns:a16="http://schemas.microsoft.com/office/drawing/2014/main" id="{9F1254EA-DCF0-4748-ADB8-15F1C55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52" y="79902"/>
            <a:ext cx="977924" cy="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BCE8F3-320D-42DE-BC61-B386C284091D}"/>
              </a:ext>
            </a:extLst>
          </p:cNvPr>
          <p:cNvSpPr txBox="1"/>
          <p:nvPr/>
        </p:nvSpPr>
        <p:spPr>
          <a:xfrm>
            <a:off x="1526958" y="35512"/>
            <a:ext cx="906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UNIVERSIDADE ESTADUAL DO OESTE DO PARANÁ / CAMPUS DE CASCAVEL                   </a:t>
            </a: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CENTRO DE CIÊNCIAS EXATAS E TECNOLÓGICAS</a:t>
            </a:r>
            <a:endParaRPr lang="pt-BR" sz="2800" dirty="0">
              <a:effectLst/>
            </a:endParaRPr>
          </a:p>
          <a:p>
            <a:pPr algn="ctr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pt-BR" dirty="0"/>
              <a:t>PROGRAMA DE PÓS-GRADUAÇÃO STRICTO SENSU EM CIÊNCIA DA COMPUTAÇÃO - MESTRADO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D1DB7-58AA-49B0-AAFC-C1CFF251486B}"/>
              </a:ext>
            </a:extLst>
          </p:cNvPr>
          <p:cNvSpPr/>
          <p:nvPr/>
        </p:nvSpPr>
        <p:spPr>
          <a:xfrm>
            <a:off x="0" y="1020931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F22F92-04F4-4D93-AC56-FDC5F6D15C69}"/>
              </a:ext>
            </a:extLst>
          </p:cNvPr>
          <p:cNvSpPr/>
          <p:nvPr/>
        </p:nvSpPr>
        <p:spPr>
          <a:xfrm>
            <a:off x="0" y="6311586"/>
            <a:ext cx="12192000" cy="88777"/>
          </a:xfrm>
          <a:prstGeom prst="rect">
            <a:avLst/>
          </a:prstGeom>
          <a:solidFill>
            <a:srgbClr val="53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332E22E-C516-414C-B4A5-1B082630210D}"/>
              </a:ext>
            </a:extLst>
          </p:cNvPr>
          <p:cNvSpPr txBox="1">
            <a:spLocks/>
          </p:cNvSpPr>
          <p:nvPr/>
        </p:nvSpPr>
        <p:spPr>
          <a:xfrm>
            <a:off x="258932" y="1123527"/>
            <a:ext cx="11674136" cy="74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NFR Framework</a:t>
            </a:r>
          </a:p>
          <a:p>
            <a:endParaRPr lang="pt-BR" sz="40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F40AFE-3890-4CB2-92A1-5AAE9CA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7496" y="6410668"/>
            <a:ext cx="1956303" cy="365125"/>
          </a:xfrm>
        </p:spPr>
        <p:txBody>
          <a:bodyPr/>
          <a:lstStyle/>
          <a:p>
            <a:fld id="{BA6E660D-9B7A-4C30-9E38-BBBB56E20B45}" type="slidenum">
              <a:rPr lang="pt-BR" smtClean="0"/>
              <a:t>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685BC-2437-4063-837B-932C6FD3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589" y="6410668"/>
            <a:ext cx="7407812" cy="365125"/>
          </a:xfrm>
        </p:spPr>
        <p:txBody>
          <a:bodyPr/>
          <a:lstStyle/>
          <a:p>
            <a:pPr algn="l"/>
            <a:r>
              <a:rPr lang="pt-BR" sz="1200" b="1" dirty="0"/>
              <a:t>Catálogo de </a:t>
            </a:r>
            <a:r>
              <a:rPr lang="pt-BR" sz="1200" b="1" dirty="0" err="1"/>
              <a:t>RNFs</a:t>
            </a:r>
            <a:r>
              <a:rPr lang="pt-BR" sz="1200" b="1" dirty="0"/>
              <a:t> e Padrões Arquiteturais no Contexto da Migração de Sistemas Monolíticos para </a:t>
            </a:r>
            <a:r>
              <a:rPr lang="pt-BR" sz="1200" b="1" dirty="0" err="1"/>
              <a:t>MSs</a:t>
            </a:r>
            <a:endParaRPr lang="pt-BR" dirty="0"/>
          </a:p>
        </p:txBody>
      </p:sp>
      <p:pic>
        <p:nvPicPr>
          <p:cNvPr id="13" name="Imagem 12" descr="Diagrama&#10;&#10;Descrição gerada automaticamente">
            <a:extLst>
              <a:ext uri="{FF2B5EF4-FFF2-40B4-BE49-F238E27FC236}">
                <a16:creationId xmlns:a16="http://schemas.microsoft.com/office/drawing/2014/main" id="{F4AE705C-2E54-4142-A8F3-E9D51F493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33" y="2169979"/>
            <a:ext cx="1782623" cy="322763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F8A6FF-A695-4210-9A50-2EC9815FA7FA}"/>
              </a:ext>
            </a:extLst>
          </p:cNvPr>
          <p:cNvSpPr txBox="1"/>
          <p:nvPr/>
        </p:nvSpPr>
        <p:spPr>
          <a:xfrm>
            <a:off x="1100493" y="5407914"/>
            <a:ext cx="187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Tipos de </a:t>
            </a:r>
            <a:r>
              <a:rPr lang="pt-BR" i="1" dirty="0" err="1"/>
              <a:t>softgoal</a:t>
            </a:r>
            <a:endParaRPr lang="pt-BR" dirty="0"/>
          </a:p>
        </p:txBody>
      </p:sp>
      <p:pic>
        <p:nvPicPr>
          <p:cNvPr id="16" name="Imagem 15" descr="Diagrama&#10;&#10;Descrição gerada automaticamente">
            <a:extLst>
              <a:ext uri="{FF2B5EF4-FFF2-40B4-BE49-F238E27FC236}">
                <a16:creationId xmlns:a16="http://schemas.microsoft.com/office/drawing/2014/main" id="{57284311-329E-4D3A-AD0E-41E4B0AE2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10" y="2091215"/>
            <a:ext cx="7122019" cy="331669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04E51B-3AF0-4CBB-9C36-D13331B680F4}"/>
              </a:ext>
            </a:extLst>
          </p:cNvPr>
          <p:cNvSpPr txBox="1"/>
          <p:nvPr/>
        </p:nvSpPr>
        <p:spPr>
          <a:xfrm>
            <a:off x="6259285" y="5407914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Decomposição de </a:t>
            </a:r>
            <a:r>
              <a:rPr lang="pt-BR" i="1" dirty="0" err="1"/>
              <a:t>softgoals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3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9"/>
    </mc:Choice>
    <mc:Fallback xmlns="">
      <p:transition spd="slow" advTm="69469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6C0D8669C0FA46933CC2411C60EF80" ma:contentTypeVersion="11" ma:contentTypeDescription="Crie um novo documento." ma:contentTypeScope="" ma:versionID="c1cce2ce78c70e5e4d66928a6b00110f">
  <xsd:schema xmlns:xsd="http://www.w3.org/2001/XMLSchema" xmlns:xs="http://www.w3.org/2001/XMLSchema" xmlns:p="http://schemas.microsoft.com/office/2006/metadata/properties" xmlns:ns3="0313c8ac-fae1-4217-ae92-37a2914e035f" xmlns:ns4="f717582e-4255-4288-bb1a-2c3d29469830" targetNamespace="http://schemas.microsoft.com/office/2006/metadata/properties" ma:root="true" ma:fieldsID="38d232a1934b7a7b82e447422d32a058" ns3:_="" ns4:_="">
    <xsd:import namespace="0313c8ac-fae1-4217-ae92-37a2914e035f"/>
    <xsd:import namespace="f717582e-4255-4288-bb1a-2c3d2946983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3c8ac-fae1-4217-ae92-37a2914e03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582e-4255-4288-bb1a-2c3d294698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372614-2006-4A6E-A67E-F16539F779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7A6F1-5B84-4873-8D92-89839FF59427}">
  <ds:schemaRefs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717582e-4255-4288-bb1a-2c3d29469830"/>
    <ds:schemaRef ds:uri="http://schemas.microsoft.com/office/2006/documentManagement/types"/>
    <ds:schemaRef ds:uri="http://purl.org/dc/elements/1.1/"/>
    <ds:schemaRef ds:uri="0313c8ac-fae1-4217-ae92-37a2914e035f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B60282-171D-4BA1-87CB-6EC612D497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3c8ac-fae1-4217-ae92-37a2914e035f"/>
    <ds:schemaRef ds:uri="f717582e-4255-4288-bb1a-2c3d294698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35516</TotalTime>
  <Words>1863</Words>
  <Application>Microsoft Office PowerPoint</Application>
  <PresentationFormat>Widescreen</PresentationFormat>
  <Paragraphs>238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Catálogo de RNFs e Padrões Arquiteturais no Contexto da Migração de Sistemas Monolíticos para MSs  Mestrando: Marcio Veronez Orientador: Prof. Dr. Ivonei Freitas da Silva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HAZOP-based identification of events in use cases: An empirical study</dc:title>
  <dc:creator>Marcio Veronez</dc:creator>
  <cp:lastModifiedBy>Marcio Veronez</cp:lastModifiedBy>
  <cp:revision>17</cp:revision>
  <dcterms:created xsi:type="dcterms:W3CDTF">2020-06-01T17:17:36Z</dcterms:created>
  <dcterms:modified xsi:type="dcterms:W3CDTF">2022-06-13T12:28:21Z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0x010100EA6C0D8669C0FA46933CC2411C60EF80</vt:lpwstr>
  </property>
</Properties>
</file>