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2019-12-10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F5CA-1E20-4BA6-AF8E-CF8C5CCF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/>
              <a:t>Drone Localization in Ad-hoc Indoor Environment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E34B-4DA4-453D-927B-D963AB328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/>
              <a:t>Marcell Rausch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B0CD-04D2-4A4C-8B0B-32F788B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2E09-B71E-4445-9990-A12EBD7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16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791DA-24BD-46D9-8B0E-A8EC79F6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63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Drone Localization in Ad-hoc Indoor Environment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Localization in Ad-hoc Indoor Environment</dc:title>
  <dc:creator>Rausch Marcell</dc:creator>
  <cp:lastModifiedBy>Rausch Marcell</cp:lastModifiedBy>
  <cp:revision>1</cp:revision>
  <dcterms:created xsi:type="dcterms:W3CDTF">2019-12-10T10:16:21Z</dcterms:created>
  <dcterms:modified xsi:type="dcterms:W3CDTF">2019-12-10T10:18:07Z</dcterms:modified>
</cp:coreProperties>
</file>