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>
        <p:scale>
          <a:sx n="100" d="100"/>
          <a:sy n="100" d="100"/>
        </p:scale>
        <p:origin x="7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91AA-E735-EAF5-BF31-FEBCE01F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5184D-8AF0-5245-E7EB-F7ED92DB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CE3A-C083-FB8A-1F73-FAB5BD7B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E99F-C315-5EE0-EF40-6E558478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7F39-DCFD-F7A4-83C0-080F05D7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5EB-1AB0-0482-8F7B-D933E73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CB55-83E9-9DFF-3A71-24227A9B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F3BB-CD73-0298-214A-5DA11572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1CA1-AEC6-9E16-E4F1-D4A71C93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3D13-0338-7086-7ABC-199E012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4E25-7F44-9121-53EE-A149A17F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BF298-907B-2B10-45AE-8AE6B713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EDB5-0A0F-F5EF-06A4-409F3714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FF10-7E07-1C4D-1378-BDFB1CA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0637-0225-C224-DF73-E2E38D87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A250-FBDE-09F3-8B98-5902F602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76D8-7BB5-7F6C-973A-A444DD05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111C-E4AE-D7F2-7643-928B2C9F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361D-ACCE-CE24-2AAB-2041239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A0BB-14A0-530D-AB14-790C05CC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B030-BE69-8936-29AF-E4B0D843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CD12-E635-96F3-EB50-63085495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F947-0E9B-8BCA-2258-B57FB33C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0632-3FA3-3B89-06F1-47D14A50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556B-AB85-2E9E-9A0B-CF2BB3C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D936-584A-B9F7-7591-EDBB9C4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6D98-ADC4-5E71-2913-5B13D4E6F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E6C6C-0F8D-667C-317C-DE76972A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1372B-E0A9-5738-F08F-D72812D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E75C5-DE66-40DD-D1A3-6803965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359D8-60E0-8DDF-8219-980C04A5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83AB-3ACC-A6BF-0B67-B9BF3FD0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4FCA-2651-6741-E274-DCDB5BA4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E02D-CFBA-B37C-83F7-8951A2EE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F4AF9-0C4E-15D3-5D04-274ABC6E5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6994A-ED1E-ED52-709B-A69E03E1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95FC-CA36-365B-0A5A-45E55DA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5FC9-306E-BA8F-0C51-64590A6A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31829-56AB-D3C5-A28E-208387CB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764-4B1B-2504-E7B8-24658D97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B39AB-5169-BC97-6589-FA37660D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F8525-629C-89F5-E64E-29C4DF77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60568-B3B5-CA06-2411-BC3985E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30764-17A4-5A68-588F-D3385E4D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A0FC-FF7F-3C67-A1A8-32AC3E8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58DDD-D2C1-2F00-3956-F960DA9B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5C21-75FE-C1A2-7863-65B2BC6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DE9E-BCD4-37EB-9030-0572D853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96E8-D70B-38E3-12CC-F23D2751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A842-1A4A-B2C2-6A17-68187CA3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2227-6173-493E-E806-8B7842B2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F73D-6D42-ABF7-FBFF-0027CA5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3AA2-94E0-427A-2E48-FFCE30F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736F2-3433-8363-410A-E1A83A36F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22992-1758-B8E9-A9ED-941099ED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78E3-B27E-ECAA-CDF6-466BD865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76D9-2A66-B365-3F36-764EBE0A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B5F3-02DA-5DA0-C25B-60F2A6E9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16196-399C-49EB-383B-1A452052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114FC-6CDB-8C4D-BFC0-B68287BC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85A6-813F-55A7-60F7-009CEF0C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C151-5FFB-4DB1-ABDD-62D5F90FDE0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A238-2113-5E85-47D6-6844D047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9BDC-7A4F-204D-6FCD-31934D7B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C7D4-1732-8825-6CC4-B33796163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AngbandOS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C47FB-0408-FE7E-5AD4-F2BB64CEA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1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F892-02E5-C608-D277-D70B99CE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HTTP Web Server Topology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EE555-D2E2-6CE1-0E88-E13C3D96B1C8}"/>
              </a:ext>
            </a:extLst>
          </p:cNvPr>
          <p:cNvSpPr/>
          <p:nvPr/>
        </p:nvSpPr>
        <p:spPr>
          <a:xfrm>
            <a:off x="4760335" y="1404365"/>
            <a:ext cx="2671329" cy="380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AngbandOS.Core</a:t>
            </a:r>
            <a:endParaRPr lang="en-US" sz="1200" dirty="0"/>
          </a:p>
          <a:p>
            <a:pPr algn="ctr"/>
            <a:r>
              <a:rPr lang="en-US" sz="700" dirty="0"/>
              <a:t>This is the DLL that implements the core of the game functionality.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B651A-2AD9-EB72-8DD3-D4811C4F1A1D}"/>
              </a:ext>
            </a:extLst>
          </p:cNvPr>
          <p:cNvSpPr/>
          <p:nvPr/>
        </p:nvSpPr>
        <p:spPr>
          <a:xfrm>
            <a:off x="4202688" y="2032062"/>
            <a:ext cx="3786621" cy="39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AngbandOS.Core.Interface.IConsole</a:t>
            </a:r>
            <a:endParaRPr lang="en-US" sz="1200" dirty="0"/>
          </a:p>
          <a:p>
            <a:pPr algn="ctr"/>
            <a:r>
              <a:rPr lang="en-US" sz="700" dirty="0"/>
              <a:t>This is the interface that the </a:t>
            </a:r>
            <a:r>
              <a:rPr lang="en-US" sz="700" dirty="0" err="1"/>
              <a:t>AngbandOS.Web</a:t>
            </a:r>
            <a:r>
              <a:rPr lang="en-US" sz="700" dirty="0"/>
              <a:t> implements to participate in with the game “core”.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345DC-9FB2-30C3-B121-72CC831CD082}"/>
              </a:ext>
            </a:extLst>
          </p:cNvPr>
          <p:cNvSpPr/>
          <p:nvPr/>
        </p:nvSpPr>
        <p:spPr>
          <a:xfrm>
            <a:off x="4181905" y="3309402"/>
            <a:ext cx="3828185" cy="39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AngbandOS.Web.GameService</a:t>
            </a:r>
            <a:endParaRPr lang="en-US" sz="1200" dirty="0"/>
          </a:p>
          <a:p>
            <a:pPr algn="ctr"/>
            <a:r>
              <a:rPr lang="en-US" sz="700" dirty="0"/>
              <a:t>This is the singleton object that maintains the </a:t>
            </a:r>
            <a:r>
              <a:rPr lang="en-US" sz="700" dirty="0" err="1"/>
              <a:t>SignalRConsole</a:t>
            </a:r>
            <a:r>
              <a:rPr lang="en-US" sz="700" dirty="0"/>
              <a:t> and the associated </a:t>
            </a:r>
            <a:r>
              <a:rPr lang="en-US" sz="700" dirty="0" err="1"/>
              <a:t>GameHub</a:t>
            </a:r>
            <a:r>
              <a:rPr lang="en-US" sz="700" dirty="0"/>
              <a:t> objects.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CE1D2-34E5-AE08-0A55-29C482C7857A}"/>
              </a:ext>
            </a:extLst>
          </p:cNvPr>
          <p:cNvSpPr/>
          <p:nvPr/>
        </p:nvSpPr>
        <p:spPr>
          <a:xfrm>
            <a:off x="4026041" y="2670188"/>
            <a:ext cx="4139912" cy="39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AngbandOS.Web.SignalRConsole</a:t>
            </a:r>
            <a:endParaRPr lang="en-US" sz="1200" dirty="0"/>
          </a:p>
          <a:p>
            <a:pPr algn="ctr"/>
            <a:r>
              <a:rPr lang="en-US" sz="700" dirty="0"/>
              <a:t>This is the object that the </a:t>
            </a:r>
            <a:r>
              <a:rPr lang="en-US" sz="700" dirty="0" err="1"/>
              <a:t>AngbandOS.Web</a:t>
            </a:r>
            <a:r>
              <a:rPr lang="en-US" sz="700" dirty="0"/>
              <a:t> uses to interface with the </a:t>
            </a:r>
            <a:r>
              <a:rPr lang="en-US" sz="700" dirty="0" err="1"/>
              <a:t>Iconsole</a:t>
            </a:r>
            <a:r>
              <a:rPr lang="en-US" sz="700" dirty="0"/>
              <a:t> interface for the game “core”.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871E1-1E6C-67C2-77F8-2483DE2C4658}"/>
              </a:ext>
            </a:extLst>
          </p:cNvPr>
          <p:cNvSpPr/>
          <p:nvPr/>
        </p:nvSpPr>
        <p:spPr>
          <a:xfrm>
            <a:off x="4556410" y="3948616"/>
            <a:ext cx="3079174" cy="39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AngbandOS.Web.GameHub</a:t>
            </a:r>
            <a:endParaRPr lang="en-US" sz="1200" dirty="0"/>
          </a:p>
          <a:p>
            <a:pPr algn="ctr"/>
            <a:r>
              <a:rPr lang="en-US" sz="700" dirty="0"/>
              <a:t>This is the server-side signal-r hub that communicates with the client.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CA6C2C-07F6-C103-7A6B-63F8FB5CC506}"/>
              </a:ext>
            </a:extLst>
          </p:cNvPr>
          <p:cNvSpPr/>
          <p:nvPr/>
        </p:nvSpPr>
        <p:spPr>
          <a:xfrm>
            <a:off x="3902649" y="4587830"/>
            <a:ext cx="4386696" cy="39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AngbandOS.Web.PlayComponent.ts</a:t>
            </a:r>
            <a:endParaRPr lang="en-US" sz="1200" dirty="0"/>
          </a:p>
          <a:p>
            <a:pPr algn="ctr"/>
            <a:r>
              <a:rPr lang="en-US" sz="700" dirty="0"/>
              <a:t>This is the client-side signal-r hub that communicates with the server and relays commands to the </a:t>
            </a:r>
            <a:r>
              <a:rPr lang="en-US" sz="700" dirty="0" err="1"/>
              <a:t>htmlComponent</a:t>
            </a:r>
            <a:r>
              <a:rPr lang="en-US" sz="7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2BEFF-E90E-1D70-62F7-4BEDF3D77363}"/>
              </a:ext>
            </a:extLst>
          </p:cNvPr>
          <p:cNvSpPr/>
          <p:nvPr/>
        </p:nvSpPr>
        <p:spPr>
          <a:xfrm>
            <a:off x="4181905" y="5228862"/>
            <a:ext cx="3828185" cy="390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AngbandOS.Web.HtmlComponent</a:t>
            </a:r>
            <a:endParaRPr lang="en-US" sz="1200" dirty="0"/>
          </a:p>
          <a:p>
            <a:pPr algn="ctr"/>
            <a:r>
              <a:rPr lang="en-US" sz="700" dirty="0"/>
              <a:t>This is the server-side typescript component that implements the </a:t>
            </a:r>
            <a:r>
              <a:rPr lang="en-US" sz="700" dirty="0" err="1"/>
              <a:t>IConsole</a:t>
            </a:r>
            <a:r>
              <a:rPr lang="en-US" sz="700" dirty="0"/>
              <a:t> methods in the browser.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BD51A-3396-DA46-4DB6-1B2110DB7C65}"/>
              </a:ext>
            </a:extLst>
          </p:cNvPr>
          <p:cNvSpPr/>
          <p:nvPr/>
        </p:nvSpPr>
        <p:spPr>
          <a:xfrm>
            <a:off x="4729592" y="5872735"/>
            <a:ext cx="2732810" cy="390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HTMLCanvas</a:t>
            </a:r>
            <a:endParaRPr lang="en-US" sz="1200" dirty="0"/>
          </a:p>
          <a:p>
            <a:pPr algn="ctr"/>
            <a:r>
              <a:rPr lang="en-US" sz="700" dirty="0"/>
              <a:t>This is the HTML component that renders the game on the browser.</a:t>
            </a:r>
            <a:endParaRPr lang="en-US" sz="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C3F272-C444-08AE-D215-89066ED048F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95999" y="1784375"/>
            <a:ext cx="1" cy="2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139845-CBA0-8117-CA77-8764D191CCB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95997" y="2422501"/>
            <a:ext cx="2" cy="24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3782EE-8A3E-EDB4-9F34-CA9C71943B5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95997" y="3060627"/>
            <a:ext cx="1" cy="24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D01F96-6F22-9191-0B13-D5D5BBE3F3B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5997" y="3699841"/>
            <a:ext cx="1" cy="24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E392C9-13B0-F3F7-A581-7D0A42B01EE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5997" y="4339055"/>
            <a:ext cx="0" cy="24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A53A37-00F2-6F4B-C9E9-6F406A44949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7" y="4978269"/>
            <a:ext cx="1" cy="25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387D98-2263-5C90-86AD-6B3727A8CEA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095997" y="5619302"/>
            <a:ext cx="1" cy="25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1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AngbandOS</vt:lpstr>
      <vt:lpstr>HTTP Web Server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AngbandOS</dc:title>
  <dc:creator>Marc Johnston</dc:creator>
  <cp:lastModifiedBy>Marc Johnston</cp:lastModifiedBy>
  <cp:revision>1</cp:revision>
  <dcterms:created xsi:type="dcterms:W3CDTF">2023-07-04T16:14:05Z</dcterms:created>
  <dcterms:modified xsi:type="dcterms:W3CDTF">2023-07-04T16:48:12Z</dcterms:modified>
</cp:coreProperties>
</file>