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2" d="100"/>
          <a:sy n="72" d="100"/>
        </p:scale>
        <p:origin x="9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an abstract 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TotalTime>
  <Words>1332</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Cascadia Mono</vt:lpstr>
      <vt:lpstr>Courier New</vt:lpstr>
      <vt:lpstr>Office Theme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Implementation Example</vt:lpstr>
      <vt:lpstr>Singleton Collection Interface Binding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11</cp:revision>
  <dcterms:created xsi:type="dcterms:W3CDTF">2024-11-13T17:40:27Z</dcterms:created>
  <dcterms:modified xsi:type="dcterms:W3CDTF">2024-11-13T22:45:14Z</dcterms:modified>
</cp:coreProperties>
</file>