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0" r:id="rId7"/>
    <p:sldId id="261"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86" d="100"/>
          <a:sy n="86" d="100"/>
        </p:scale>
        <p:origin x="2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11/13/2024</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11/13/2024</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an abstract 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3378820" y="1690687"/>
            <a:ext cx="6376437" cy="155364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Serialization/Deserialization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Tree>
    <p:extLst>
      <p:ext uri="{BB962C8B-B14F-4D97-AF65-F5344CB8AC3E}">
        <p14:creationId xmlns:p14="http://schemas.microsoft.com/office/powerpoint/2010/main" val="423779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TotalTime>
  <Words>1332</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Cascadia Mono</vt:lpstr>
      <vt:lpstr>Courier New</vt:lpstr>
      <vt:lpstr>Office Theme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Implementation Example</vt:lpstr>
      <vt:lpstr>Singleton Collection Interface Binding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11</cp:revision>
  <dcterms:created xsi:type="dcterms:W3CDTF">2024-11-13T17:40:27Z</dcterms:created>
  <dcterms:modified xsi:type="dcterms:W3CDTF">2024-11-13T22:47:51Z</dcterms:modified>
</cp:coreProperties>
</file>