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3D44ED-375D-4FA9-90AA-824A0B780C8F}" v="96" dt="2024-10-11T15:04:43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Johnston" userId="4bd435294172a9e0" providerId="LiveId" clId="{F93D44ED-375D-4FA9-90AA-824A0B780C8F}"/>
    <pc:docChg chg="undo custSel addSld delSld modSld">
      <pc:chgData name="Marc Johnston" userId="4bd435294172a9e0" providerId="LiveId" clId="{F93D44ED-375D-4FA9-90AA-824A0B780C8F}" dt="2024-10-11T15:05:45.724" v="2387" actId="20577"/>
      <pc:docMkLst>
        <pc:docMk/>
      </pc:docMkLst>
      <pc:sldChg chg="addSp delSp modSp del mod">
        <pc:chgData name="Marc Johnston" userId="4bd435294172a9e0" providerId="LiveId" clId="{F93D44ED-375D-4FA9-90AA-824A0B780C8F}" dt="2024-10-08T21:15:58.463" v="1724" actId="47"/>
        <pc:sldMkLst>
          <pc:docMk/>
          <pc:sldMk cId="2233212922" sldId="257"/>
        </pc:sldMkLst>
        <pc:spChg chg="mod">
          <ac:chgData name="Marc Johnston" userId="4bd435294172a9e0" providerId="LiveId" clId="{F93D44ED-375D-4FA9-90AA-824A0B780C8F}" dt="2024-10-08T20:50:56.815" v="997" actId="1076"/>
          <ac:spMkLst>
            <pc:docMk/>
            <pc:sldMk cId="2233212922" sldId="257"/>
            <ac:spMk id="2" creationId="{07C1F892-02E5-C608-D277-D70B99CE7F83}"/>
          </ac:spMkLst>
        </pc:spChg>
        <pc:spChg chg="add mod">
          <ac:chgData name="Marc Johnston" userId="4bd435294172a9e0" providerId="LiveId" clId="{F93D44ED-375D-4FA9-90AA-824A0B780C8F}" dt="2024-10-06T23:05:58.042" v="958" actId="1076"/>
          <ac:spMkLst>
            <pc:docMk/>
            <pc:sldMk cId="2233212922" sldId="257"/>
            <ac:spMk id="3" creationId="{472FE763-C632-39E0-CC24-E3FEAEABA863}"/>
          </ac:spMkLst>
        </pc:spChg>
        <pc:spChg chg="del mod">
          <ac:chgData name="Marc Johnston" userId="4bd435294172a9e0" providerId="LiveId" clId="{F93D44ED-375D-4FA9-90AA-824A0B780C8F}" dt="2024-10-06T23:10:17.752" v="989" actId="478"/>
          <ac:spMkLst>
            <pc:docMk/>
            <pc:sldMk cId="2233212922" sldId="257"/>
            <ac:spMk id="4" creationId="{361EE555-D2E2-6CE1-0E88-E13C3D96B1C8}"/>
          </ac:spMkLst>
        </pc:spChg>
        <pc:spChg chg="del mod">
          <ac:chgData name="Marc Johnston" userId="4bd435294172a9e0" providerId="LiveId" clId="{F93D44ED-375D-4FA9-90AA-824A0B780C8F}" dt="2024-10-06T23:10:17.752" v="989" actId="478"/>
          <ac:spMkLst>
            <pc:docMk/>
            <pc:sldMk cId="2233212922" sldId="257"/>
            <ac:spMk id="5" creationId="{2F2B651A-2AD9-EB72-8DD3-D4811C4F1A1D}"/>
          </ac:spMkLst>
        </pc:spChg>
        <pc:spChg chg="del mod">
          <ac:chgData name="Marc Johnston" userId="4bd435294172a9e0" providerId="LiveId" clId="{F93D44ED-375D-4FA9-90AA-824A0B780C8F}" dt="2024-10-06T23:10:17.752" v="989" actId="478"/>
          <ac:spMkLst>
            <pc:docMk/>
            <pc:sldMk cId="2233212922" sldId="257"/>
            <ac:spMk id="7" creationId="{0A5CE1D2-34E5-AE08-0A55-29C482C7857A}"/>
          </ac:spMkLst>
        </pc:spChg>
        <pc:spChg chg="del mod">
          <ac:chgData name="Marc Johnston" userId="4bd435294172a9e0" providerId="LiveId" clId="{F93D44ED-375D-4FA9-90AA-824A0B780C8F}" dt="2023-07-18T01:08:50.538" v="954" actId="478"/>
          <ac:spMkLst>
            <pc:docMk/>
            <pc:sldMk cId="2233212922" sldId="257"/>
            <ac:spMk id="8" creationId="{759871E1-1E6C-67C2-77F8-2483DE2C4658}"/>
          </ac:spMkLst>
        </pc:spChg>
        <pc:spChg chg="mod">
          <ac:chgData name="Marc Johnston" userId="4bd435294172a9e0" providerId="LiveId" clId="{F93D44ED-375D-4FA9-90AA-824A0B780C8F}" dt="2023-07-18T01:02:40.635" v="946" actId="1076"/>
          <ac:spMkLst>
            <pc:docMk/>
            <pc:sldMk cId="2233212922" sldId="257"/>
            <ac:spMk id="9" creationId="{FECA6C2C-07F6-C103-7A6B-63F8FB5CC506}"/>
          </ac:spMkLst>
        </pc:spChg>
        <pc:spChg chg="mod">
          <ac:chgData name="Marc Johnston" userId="4bd435294172a9e0" providerId="LiveId" clId="{F93D44ED-375D-4FA9-90AA-824A0B780C8F}" dt="2023-07-18T01:02:40.635" v="946" actId="1076"/>
          <ac:spMkLst>
            <pc:docMk/>
            <pc:sldMk cId="2233212922" sldId="257"/>
            <ac:spMk id="10" creationId="{4C12BEFF-E90E-1D70-62F7-4BEDF3D77363}"/>
          </ac:spMkLst>
        </pc:spChg>
        <pc:spChg chg="mod">
          <ac:chgData name="Marc Johnston" userId="4bd435294172a9e0" providerId="LiveId" clId="{F93D44ED-375D-4FA9-90AA-824A0B780C8F}" dt="2023-07-18T01:02:40.635" v="946" actId="1076"/>
          <ac:spMkLst>
            <pc:docMk/>
            <pc:sldMk cId="2233212922" sldId="257"/>
            <ac:spMk id="11" creationId="{B1FBD51A-3396-DA46-4DB6-1B2110DB7C65}"/>
          </ac:spMkLst>
        </pc:spChg>
        <pc:spChg chg="add mod">
          <ac:chgData name="Marc Johnston" userId="4bd435294172a9e0" providerId="LiveId" clId="{F93D44ED-375D-4FA9-90AA-824A0B780C8F}" dt="2023-07-18T01:02:28.032" v="945" actId="1076"/>
          <ac:spMkLst>
            <pc:docMk/>
            <pc:sldMk cId="2233212922" sldId="257"/>
            <ac:spMk id="12" creationId="{7EBD8B86-B21B-910D-94A8-8A462016F5A2}"/>
          </ac:spMkLst>
        </pc:spChg>
        <pc:spChg chg="add mod">
          <ac:chgData name="Marc Johnston" userId="4bd435294172a9e0" providerId="LiveId" clId="{F93D44ED-375D-4FA9-90AA-824A0B780C8F}" dt="2023-07-18T01:02:28.032" v="945" actId="1076"/>
          <ac:spMkLst>
            <pc:docMk/>
            <pc:sldMk cId="2233212922" sldId="257"/>
            <ac:spMk id="14" creationId="{AE3440A7-CE35-E404-B1AA-B675A983A11F}"/>
          </ac:spMkLst>
        </pc:spChg>
        <pc:spChg chg="add mod">
          <ac:chgData name="Marc Johnston" userId="4bd435294172a9e0" providerId="LiveId" clId="{F93D44ED-375D-4FA9-90AA-824A0B780C8F}" dt="2023-07-18T01:02:28.032" v="945" actId="1076"/>
          <ac:spMkLst>
            <pc:docMk/>
            <pc:sldMk cId="2233212922" sldId="257"/>
            <ac:spMk id="15" creationId="{23F010BA-0A3E-2D9D-C5D0-198753767110}"/>
          </ac:spMkLst>
        </pc:spChg>
        <pc:spChg chg="add mod">
          <ac:chgData name="Marc Johnston" userId="4bd435294172a9e0" providerId="LiveId" clId="{F93D44ED-375D-4FA9-90AA-824A0B780C8F}" dt="2024-10-06T23:06:03.122" v="960" actId="1076"/>
          <ac:spMkLst>
            <pc:docMk/>
            <pc:sldMk cId="2233212922" sldId="257"/>
            <ac:spMk id="25" creationId="{5C1AA91C-AA8C-3A47-EB22-5597572EEC3D}"/>
          </ac:spMkLst>
        </pc:spChg>
        <pc:spChg chg="add mod">
          <ac:chgData name="Marc Johnston" userId="4bd435294172a9e0" providerId="LiveId" clId="{F93D44ED-375D-4FA9-90AA-824A0B780C8F}" dt="2024-10-06T23:10:25.936" v="991" actId="1076"/>
          <ac:spMkLst>
            <pc:docMk/>
            <pc:sldMk cId="2233212922" sldId="257"/>
            <ac:spMk id="28" creationId="{C41F0AA0-E02D-0BBD-4248-554AB051E6C8}"/>
          </ac:spMkLst>
        </pc:spChg>
        <pc:spChg chg="add mod">
          <ac:chgData name="Marc Johnston" userId="4bd435294172a9e0" providerId="LiveId" clId="{F93D44ED-375D-4FA9-90AA-824A0B780C8F}" dt="2024-10-06T23:10:43.169" v="993" actId="1076"/>
          <ac:spMkLst>
            <pc:docMk/>
            <pc:sldMk cId="2233212922" sldId="257"/>
            <ac:spMk id="29" creationId="{A1E3DD89-B89A-8EFC-799F-83AB20555B94}"/>
          </ac:spMkLst>
        </pc:spChg>
        <pc:spChg chg="add mod">
          <ac:chgData name="Marc Johnston" userId="4bd435294172a9e0" providerId="LiveId" clId="{F93D44ED-375D-4FA9-90AA-824A0B780C8F}" dt="2024-10-06T23:10:43.169" v="993" actId="1076"/>
          <ac:spMkLst>
            <pc:docMk/>
            <pc:sldMk cId="2233212922" sldId="257"/>
            <ac:spMk id="30" creationId="{A7035500-5107-341F-10AD-6490E25B3775}"/>
          </ac:spMkLst>
        </pc:spChg>
        <pc:spChg chg="add del mod">
          <ac:chgData name="Marc Johnston" userId="4bd435294172a9e0" providerId="LiveId" clId="{F93D44ED-375D-4FA9-90AA-824A0B780C8F}" dt="2024-10-06T23:06:46.478" v="965" actId="478"/>
          <ac:spMkLst>
            <pc:docMk/>
            <pc:sldMk cId="2233212922" sldId="257"/>
            <ac:spMk id="33" creationId="{D6356AF7-320A-F55C-5A82-36F977756B9F}"/>
          </ac:spMkLst>
        </pc:spChg>
        <pc:spChg chg="add mod">
          <ac:chgData name="Marc Johnston" userId="4bd435294172a9e0" providerId="LiveId" clId="{F93D44ED-375D-4FA9-90AA-824A0B780C8F}" dt="2024-10-06T23:08:40.887" v="981" actId="14100"/>
          <ac:spMkLst>
            <pc:docMk/>
            <pc:sldMk cId="2233212922" sldId="257"/>
            <ac:spMk id="34" creationId="{911A8CE4-A39F-926C-6D50-903AEE9279C6}"/>
          </ac:spMkLst>
        </pc:spChg>
        <pc:spChg chg="add mod">
          <ac:chgData name="Marc Johnston" userId="4bd435294172a9e0" providerId="LiveId" clId="{F93D44ED-375D-4FA9-90AA-824A0B780C8F}" dt="2024-10-06T23:08:58.573" v="988" actId="6549"/>
          <ac:spMkLst>
            <pc:docMk/>
            <pc:sldMk cId="2233212922" sldId="257"/>
            <ac:spMk id="39" creationId="{35E31DC4-B605-C942-79D8-00285B8A98E5}"/>
          </ac:spMkLst>
        </pc:spChg>
        <pc:cxnChg chg="del mod">
          <ac:chgData name="Marc Johnston" userId="4bd435294172a9e0" providerId="LiveId" clId="{F93D44ED-375D-4FA9-90AA-824A0B780C8F}" dt="2024-10-06T23:10:17.752" v="989" actId="478"/>
          <ac:cxnSpMkLst>
            <pc:docMk/>
            <pc:sldMk cId="2233212922" sldId="257"/>
            <ac:cxnSpMk id="13" creationId="{AEC3F272-C444-08AE-D215-89066ED048F8}"/>
          </ac:cxnSpMkLst>
        </pc:cxnChg>
        <pc:cxnChg chg="del mod">
          <ac:chgData name="Marc Johnston" userId="4bd435294172a9e0" providerId="LiveId" clId="{F93D44ED-375D-4FA9-90AA-824A0B780C8F}" dt="2024-10-06T23:10:17.752" v="989" actId="478"/>
          <ac:cxnSpMkLst>
            <pc:docMk/>
            <pc:sldMk cId="2233212922" sldId="257"/>
            <ac:cxnSpMk id="16" creationId="{09139845-CBA0-8117-CA77-8764D191CCB4}"/>
          </ac:cxnSpMkLst>
        </pc:cxnChg>
        <pc:cxnChg chg="add mod">
          <ac:chgData name="Marc Johnston" userId="4bd435294172a9e0" providerId="LiveId" clId="{F93D44ED-375D-4FA9-90AA-824A0B780C8F}" dt="2024-10-06T23:05:58.042" v="958" actId="1076"/>
          <ac:cxnSpMkLst>
            <pc:docMk/>
            <pc:sldMk cId="2233212922" sldId="257"/>
            <ac:cxnSpMk id="17" creationId="{8FB44040-55B5-E07E-B264-F04292F19B74}"/>
          </ac:cxnSpMkLst>
        </pc:cxnChg>
        <pc:cxnChg chg="del mod">
          <ac:chgData name="Marc Johnston" userId="4bd435294172a9e0" providerId="LiveId" clId="{F93D44ED-375D-4FA9-90AA-824A0B780C8F}" dt="2024-10-06T23:10:20.477" v="990" actId="478"/>
          <ac:cxnSpMkLst>
            <pc:docMk/>
            <pc:sldMk cId="2233212922" sldId="257"/>
            <ac:cxnSpMk id="18" creationId="{6D3782EE-8A3E-EDB4-9F34-CA9C71943B53}"/>
          </ac:cxnSpMkLst>
        </pc:cxnChg>
        <pc:cxnChg chg="add mod">
          <ac:chgData name="Marc Johnston" userId="4bd435294172a9e0" providerId="LiveId" clId="{F93D44ED-375D-4FA9-90AA-824A0B780C8F}" dt="2023-07-18T01:02:28.032" v="945" actId="1076"/>
          <ac:cxnSpMkLst>
            <pc:docMk/>
            <pc:sldMk cId="2233212922" sldId="257"/>
            <ac:cxnSpMk id="19" creationId="{79E27562-CCCE-447B-E4DE-925B9E608267}"/>
          </ac:cxnSpMkLst>
        </pc:cxnChg>
        <pc:cxnChg chg="del mod">
          <ac:chgData name="Marc Johnston" userId="4bd435294172a9e0" providerId="LiveId" clId="{F93D44ED-375D-4FA9-90AA-824A0B780C8F}" dt="2023-07-18T01:09:00.040" v="956" actId="478"/>
          <ac:cxnSpMkLst>
            <pc:docMk/>
            <pc:sldMk cId="2233212922" sldId="257"/>
            <ac:cxnSpMk id="20" creationId="{DDD01F96-6F22-9191-0B13-D5D5BBE3F3BD}"/>
          </ac:cxnSpMkLst>
        </pc:cxnChg>
        <pc:cxnChg chg="add mod">
          <ac:chgData name="Marc Johnston" userId="4bd435294172a9e0" providerId="LiveId" clId="{F93D44ED-375D-4FA9-90AA-824A0B780C8F}" dt="2023-07-18T01:02:28.032" v="945" actId="1076"/>
          <ac:cxnSpMkLst>
            <pc:docMk/>
            <pc:sldMk cId="2233212922" sldId="257"/>
            <ac:cxnSpMk id="21" creationId="{B986D3F1-C796-8A7C-5146-405AD6A9AC75}"/>
          </ac:cxnSpMkLst>
        </pc:cxnChg>
        <pc:cxnChg chg="mod">
          <ac:chgData name="Marc Johnston" userId="4bd435294172a9e0" providerId="LiveId" clId="{F93D44ED-375D-4FA9-90AA-824A0B780C8F}" dt="2024-10-06T23:05:58.042" v="958" actId="1076"/>
          <ac:cxnSpMkLst>
            <pc:docMk/>
            <pc:sldMk cId="2233212922" sldId="257"/>
            <ac:cxnSpMk id="22" creationId="{C4E392C9-13B0-F3F7-A581-7D0A42B01EE2}"/>
          </ac:cxnSpMkLst>
        </pc:cxnChg>
        <pc:cxnChg chg="mod">
          <ac:chgData name="Marc Johnston" userId="4bd435294172a9e0" providerId="LiveId" clId="{F93D44ED-375D-4FA9-90AA-824A0B780C8F}" dt="2023-07-18T01:02:40.635" v="946" actId="1076"/>
          <ac:cxnSpMkLst>
            <pc:docMk/>
            <pc:sldMk cId="2233212922" sldId="257"/>
            <ac:cxnSpMk id="24" creationId="{06A53A37-00F2-6F4B-C9E9-6F406A44949E}"/>
          </ac:cxnSpMkLst>
        </pc:cxnChg>
        <pc:cxnChg chg="mod">
          <ac:chgData name="Marc Johnston" userId="4bd435294172a9e0" providerId="LiveId" clId="{F93D44ED-375D-4FA9-90AA-824A0B780C8F}" dt="2023-07-18T01:02:40.635" v="946" actId="1076"/>
          <ac:cxnSpMkLst>
            <pc:docMk/>
            <pc:sldMk cId="2233212922" sldId="257"/>
            <ac:cxnSpMk id="26" creationId="{5A387D98-2263-5C90-86AD-6B3727A8CEAC}"/>
          </ac:cxnSpMkLst>
        </pc:cxnChg>
        <pc:cxnChg chg="add mod">
          <ac:chgData name="Marc Johnston" userId="4bd435294172a9e0" providerId="LiveId" clId="{F93D44ED-375D-4FA9-90AA-824A0B780C8F}" dt="2024-10-06T23:05:58.042" v="958" actId="1076"/>
          <ac:cxnSpMkLst>
            <pc:docMk/>
            <pc:sldMk cId="2233212922" sldId="257"/>
            <ac:cxnSpMk id="27" creationId="{3C517CF3-A8A5-ECDA-3C88-1825F1B85510}"/>
          </ac:cxnSpMkLst>
        </pc:cxnChg>
        <pc:cxnChg chg="add mod">
          <ac:chgData name="Marc Johnston" userId="4bd435294172a9e0" providerId="LiveId" clId="{F93D44ED-375D-4FA9-90AA-824A0B780C8F}" dt="2024-10-06T23:10:43.169" v="993" actId="1076"/>
          <ac:cxnSpMkLst>
            <pc:docMk/>
            <pc:sldMk cId="2233212922" sldId="257"/>
            <ac:cxnSpMk id="31" creationId="{7144A539-0F02-682B-3969-1B2EF727490F}"/>
          </ac:cxnSpMkLst>
        </pc:cxnChg>
        <pc:cxnChg chg="add mod">
          <ac:chgData name="Marc Johnston" userId="4bd435294172a9e0" providerId="LiveId" clId="{F93D44ED-375D-4FA9-90AA-824A0B780C8F}" dt="2024-10-06T23:10:43.169" v="993" actId="1076"/>
          <ac:cxnSpMkLst>
            <pc:docMk/>
            <pc:sldMk cId="2233212922" sldId="257"/>
            <ac:cxnSpMk id="32" creationId="{C8D79935-A19D-1EE1-6472-C6B93366D254}"/>
          </ac:cxnSpMkLst>
        </pc:cxnChg>
        <pc:cxnChg chg="add mod">
          <ac:chgData name="Marc Johnston" userId="4bd435294172a9e0" providerId="LiveId" clId="{F93D44ED-375D-4FA9-90AA-824A0B780C8F}" dt="2024-10-08T20:18:52.229" v="995" actId="14100"/>
          <ac:cxnSpMkLst>
            <pc:docMk/>
            <pc:sldMk cId="2233212922" sldId="257"/>
            <ac:cxnSpMk id="35" creationId="{C126DB57-E201-CEE9-0A7C-4EDF448659B9}"/>
          </ac:cxnSpMkLst>
        </pc:cxnChg>
        <pc:cxnChg chg="add mod">
          <ac:chgData name="Marc Johnston" userId="4bd435294172a9e0" providerId="LiveId" clId="{F93D44ED-375D-4FA9-90AA-824A0B780C8F}" dt="2024-10-06T23:08:52.390" v="984" actId="14100"/>
          <ac:cxnSpMkLst>
            <pc:docMk/>
            <pc:sldMk cId="2233212922" sldId="257"/>
            <ac:cxnSpMk id="36" creationId="{B1696181-5A84-3D61-3BBB-87CEE4E7CA55}"/>
          </ac:cxnSpMkLst>
        </pc:cxnChg>
      </pc:sldChg>
      <pc:sldChg chg="addSp delSp modSp new mod">
        <pc:chgData name="Marc Johnston" userId="4bd435294172a9e0" providerId="LiveId" clId="{F93D44ED-375D-4FA9-90AA-824A0B780C8F}" dt="2024-10-11T14:50:52.157" v="1792" actId="21"/>
        <pc:sldMkLst>
          <pc:docMk/>
          <pc:sldMk cId="3896090519" sldId="258"/>
        </pc:sldMkLst>
        <pc:spChg chg="mod">
          <ac:chgData name="Marc Johnston" userId="4bd435294172a9e0" providerId="LiveId" clId="{F93D44ED-375D-4FA9-90AA-824A0B780C8F}" dt="2024-10-08T21:15:52.413" v="1723" actId="255"/>
          <ac:spMkLst>
            <pc:docMk/>
            <pc:sldMk cId="3896090519" sldId="258"/>
            <ac:spMk id="2" creationId="{A9010260-F482-1D0E-044C-FE6CD82B384A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3" creationId="{62211564-1FED-6241-47F3-F4A6572607DD}"/>
          </ac:spMkLst>
        </pc:spChg>
        <pc:spChg chg="add mod">
          <ac:chgData name="Marc Johnston" userId="4bd435294172a9e0" providerId="LiveId" clId="{F93D44ED-375D-4FA9-90AA-824A0B780C8F}" dt="2024-10-08T21:28:12.017" v="1759" actId="14100"/>
          <ac:spMkLst>
            <pc:docMk/>
            <pc:sldMk cId="3896090519" sldId="258"/>
            <ac:spMk id="4" creationId="{B1FDDA03-5101-307E-8528-921FCC7BA748}"/>
          </ac:spMkLst>
        </pc:spChg>
        <pc:spChg chg="add del mod">
          <ac:chgData name="Marc Johnston" userId="4bd435294172a9e0" providerId="LiveId" clId="{F93D44ED-375D-4FA9-90AA-824A0B780C8F}" dt="2024-10-08T20:55:29.563" v="1109" actId="478"/>
          <ac:spMkLst>
            <pc:docMk/>
            <pc:sldMk cId="3896090519" sldId="258"/>
            <ac:spMk id="4" creationId="{CB9FD69D-CFC3-4AB9-8FE0-98CCCF6BAFF5}"/>
          </ac:spMkLst>
        </pc:spChg>
        <pc:spChg chg="add mod">
          <ac:chgData name="Marc Johnston" userId="4bd435294172a9e0" providerId="LiveId" clId="{F93D44ED-375D-4FA9-90AA-824A0B780C8F}" dt="2024-10-08T21:10:55.589" v="1532" actId="164"/>
          <ac:spMkLst>
            <pc:docMk/>
            <pc:sldMk cId="3896090519" sldId="258"/>
            <ac:spMk id="5" creationId="{D61FFBA3-EFC0-78E1-B0AE-36A5D9771813}"/>
          </ac:spMkLst>
        </pc:spChg>
        <pc:spChg chg="add mod">
          <ac:chgData name="Marc Johnston" userId="4bd435294172a9e0" providerId="LiveId" clId="{F93D44ED-375D-4FA9-90AA-824A0B780C8F}" dt="2024-10-08T21:11:11.152" v="1533" actId="164"/>
          <ac:spMkLst>
            <pc:docMk/>
            <pc:sldMk cId="3896090519" sldId="258"/>
            <ac:spMk id="6" creationId="{90E3C269-A4EB-9028-F766-37B03AD24CC6}"/>
          </ac:spMkLst>
        </pc:spChg>
        <pc:spChg chg="add mod">
          <ac:chgData name="Marc Johnston" userId="4bd435294172a9e0" providerId="LiveId" clId="{F93D44ED-375D-4FA9-90AA-824A0B780C8F}" dt="2024-10-08T21:12:16.589" v="1562" actId="164"/>
          <ac:spMkLst>
            <pc:docMk/>
            <pc:sldMk cId="3896090519" sldId="258"/>
            <ac:spMk id="7" creationId="{B8025CDD-CA99-CA9F-A6D2-BA4DF6E90784}"/>
          </ac:spMkLst>
        </pc:spChg>
        <pc:spChg chg="add mod">
          <ac:chgData name="Marc Johnston" userId="4bd435294172a9e0" providerId="LiveId" clId="{F93D44ED-375D-4FA9-90AA-824A0B780C8F}" dt="2024-10-08T21:12:12.667" v="1561" actId="164"/>
          <ac:spMkLst>
            <pc:docMk/>
            <pc:sldMk cId="3896090519" sldId="258"/>
            <ac:spMk id="8" creationId="{B21BD4A3-7082-C2A2-E27F-17B59641C7CD}"/>
          </ac:spMkLst>
        </pc:spChg>
        <pc:spChg chg="add mod">
          <ac:chgData name="Marc Johnston" userId="4bd435294172a9e0" providerId="LiveId" clId="{F93D44ED-375D-4FA9-90AA-824A0B780C8F}" dt="2024-10-08T21:12:03.558" v="1559" actId="164"/>
          <ac:spMkLst>
            <pc:docMk/>
            <pc:sldMk cId="3896090519" sldId="258"/>
            <ac:spMk id="9" creationId="{EEA9457C-F90B-75F9-275D-8343690194A4}"/>
          </ac:spMkLst>
        </pc:spChg>
        <pc:spChg chg="add mod">
          <ac:chgData name="Marc Johnston" userId="4bd435294172a9e0" providerId="LiveId" clId="{F93D44ED-375D-4FA9-90AA-824A0B780C8F}" dt="2024-10-08T21:12:08.550" v="1560" actId="164"/>
          <ac:spMkLst>
            <pc:docMk/>
            <pc:sldMk cId="3896090519" sldId="258"/>
            <ac:spMk id="10" creationId="{7E3522A7-896A-502F-AF24-DA180FA97253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11" creationId="{49C85F25-311B-17E6-A2B6-9D838DF7BFA0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12" creationId="{46C6430B-5F8B-19B9-4216-57EDF5BBB22F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13" creationId="{9FA9F577-A9C6-D089-675F-3145755C3526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14" creationId="{9FD8F4BC-5DC3-153F-613A-97A4F9688D8B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15" creationId="{CEF0E89E-DD13-F389-CBE7-0B4D3B00BD9D}"/>
          </ac:spMkLst>
        </pc:spChg>
        <pc:spChg chg="add del mod">
          <ac:chgData name="Marc Johnston" userId="4bd435294172a9e0" providerId="LiveId" clId="{F93D44ED-375D-4FA9-90AA-824A0B780C8F}" dt="2024-10-08T20:57:08.782" v="1145" actId="478"/>
          <ac:spMkLst>
            <pc:docMk/>
            <pc:sldMk cId="3896090519" sldId="258"/>
            <ac:spMk id="16" creationId="{4CA0CE91-C350-D725-0F49-E2C30303C499}"/>
          </ac:spMkLst>
        </pc:spChg>
        <pc:spChg chg="add mod ord">
          <ac:chgData name="Marc Johnston" userId="4bd435294172a9e0" providerId="LiveId" clId="{F93D44ED-375D-4FA9-90AA-824A0B780C8F}" dt="2024-10-08T21:13:57.035" v="1654" actId="14100"/>
          <ac:spMkLst>
            <pc:docMk/>
            <pc:sldMk cId="3896090519" sldId="258"/>
            <ac:spMk id="17" creationId="{69ACD77E-AB64-968E-F07F-943EB1EB9DF6}"/>
          </ac:spMkLst>
        </pc:spChg>
        <pc:spChg chg="add del mod">
          <ac:chgData name="Marc Johnston" userId="4bd435294172a9e0" providerId="LiveId" clId="{F93D44ED-375D-4FA9-90AA-824A0B780C8F}" dt="2024-10-08T21:02:08.046" v="1271" actId="478"/>
          <ac:spMkLst>
            <pc:docMk/>
            <pc:sldMk cId="3896090519" sldId="258"/>
            <ac:spMk id="22" creationId="{9823553B-7ACA-05BB-3C2A-FB8D83561D48}"/>
          </ac:spMkLst>
        </pc:spChg>
        <pc:spChg chg="add del mod">
          <ac:chgData name="Marc Johnston" userId="4bd435294172a9e0" providerId="LiveId" clId="{F93D44ED-375D-4FA9-90AA-824A0B780C8F}" dt="2024-10-08T21:02:08.046" v="1271" actId="478"/>
          <ac:spMkLst>
            <pc:docMk/>
            <pc:sldMk cId="3896090519" sldId="258"/>
            <ac:spMk id="23" creationId="{A95D0CC8-ADF0-F2D0-D771-A19E64B9CF05}"/>
          </ac:spMkLst>
        </pc:spChg>
        <pc:spChg chg="add del mod">
          <ac:chgData name="Marc Johnston" userId="4bd435294172a9e0" providerId="LiveId" clId="{F93D44ED-375D-4FA9-90AA-824A0B780C8F}" dt="2024-10-08T20:57:29.487" v="1160" actId="478"/>
          <ac:spMkLst>
            <pc:docMk/>
            <pc:sldMk cId="3896090519" sldId="258"/>
            <ac:spMk id="24" creationId="{8F848961-D03C-CC01-4EF2-B0A119D9DBD8}"/>
          </ac:spMkLst>
        </pc:spChg>
        <pc:spChg chg="add del mod">
          <ac:chgData name="Marc Johnston" userId="4bd435294172a9e0" providerId="LiveId" clId="{F93D44ED-375D-4FA9-90AA-824A0B780C8F}" dt="2024-10-08T21:02:08.046" v="1271" actId="478"/>
          <ac:spMkLst>
            <pc:docMk/>
            <pc:sldMk cId="3896090519" sldId="258"/>
            <ac:spMk id="25" creationId="{159DB18E-A121-847B-77A6-B802DA1B0C4A}"/>
          </ac:spMkLst>
        </pc:spChg>
        <pc:spChg chg="add del mod">
          <ac:chgData name="Marc Johnston" userId="4bd435294172a9e0" providerId="LiveId" clId="{F93D44ED-375D-4FA9-90AA-824A0B780C8F}" dt="2024-10-08T21:02:08.046" v="1271" actId="478"/>
          <ac:spMkLst>
            <pc:docMk/>
            <pc:sldMk cId="3896090519" sldId="258"/>
            <ac:spMk id="26" creationId="{23669A6F-9604-EE9A-7679-E11FEDBB497C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27" creationId="{87FBE252-5554-90E5-995D-F33009985926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28" creationId="{022F73E1-42E2-69C3-D8EB-FF2FB7931B72}"/>
          </ac:spMkLst>
        </pc:spChg>
        <pc:spChg chg="add del mod">
          <ac:chgData name="Marc Johnston" userId="4bd435294172a9e0" providerId="LiveId" clId="{F93D44ED-375D-4FA9-90AA-824A0B780C8F}" dt="2024-10-08T21:02:10.574" v="1272" actId="478"/>
          <ac:spMkLst>
            <pc:docMk/>
            <pc:sldMk cId="3896090519" sldId="258"/>
            <ac:spMk id="29" creationId="{88E67F6E-4622-EA4A-39F6-270A5E036216}"/>
          </ac:spMkLst>
        </pc:spChg>
        <pc:spChg chg="add del mod">
          <ac:chgData name="Marc Johnston" userId="4bd435294172a9e0" providerId="LiveId" clId="{F93D44ED-375D-4FA9-90AA-824A0B780C8F}" dt="2024-10-08T21:02:10.574" v="1272" actId="478"/>
          <ac:spMkLst>
            <pc:docMk/>
            <pc:sldMk cId="3896090519" sldId="258"/>
            <ac:spMk id="30" creationId="{AAEF7753-BBF2-2FE3-C754-10E3725F0534}"/>
          </ac:spMkLst>
        </pc:spChg>
        <pc:spChg chg="add del mod">
          <ac:chgData name="Marc Johnston" userId="4bd435294172a9e0" providerId="LiveId" clId="{F93D44ED-375D-4FA9-90AA-824A0B780C8F}" dt="2024-10-08T21:02:10.574" v="1272" actId="478"/>
          <ac:spMkLst>
            <pc:docMk/>
            <pc:sldMk cId="3896090519" sldId="258"/>
            <ac:spMk id="31" creationId="{AD9B9533-C825-06F6-D186-C1BF6599EA88}"/>
          </ac:spMkLst>
        </pc:spChg>
        <pc:spChg chg="add del mod">
          <ac:chgData name="Marc Johnston" userId="4bd435294172a9e0" providerId="LiveId" clId="{F93D44ED-375D-4FA9-90AA-824A0B780C8F}" dt="2024-10-08T21:02:10.574" v="1272" actId="478"/>
          <ac:spMkLst>
            <pc:docMk/>
            <pc:sldMk cId="3896090519" sldId="258"/>
            <ac:spMk id="32" creationId="{A8369E7F-3310-4253-F4D6-239D3D595577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33" creationId="{6112124C-C7C6-1668-423C-5B24F1A0EAB2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34" creationId="{AA077E7A-8A88-404B-DDD9-D7C9736E184F}"/>
          </ac:spMkLst>
        </pc:spChg>
        <pc:spChg chg="add mod">
          <ac:chgData name="Marc Johnston" userId="4bd435294172a9e0" providerId="LiveId" clId="{F93D44ED-375D-4FA9-90AA-824A0B780C8F}" dt="2024-10-08T21:00:52.955" v="1247" actId="164"/>
          <ac:spMkLst>
            <pc:docMk/>
            <pc:sldMk cId="3896090519" sldId="258"/>
            <ac:spMk id="35" creationId="{9AEC540C-28CE-7B1B-E13C-A58B12478390}"/>
          </ac:spMkLst>
        </pc:spChg>
        <pc:spChg chg="add mod">
          <ac:chgData name="Marc Johnston" userId="4bd435294172a9e0" providerId="LiveId" clId="{F93D44ED-375D-4FA9-90AA-824A0B780C8F}" dt="2024-10-08T21:00:52.955" v="1247" actId="164"/>
          <ac:spMkLst>
            <pc:docMk/>
            <pc:sldMk cId="3896090519" sldId="258"/>
            <ac:spMk id="36" creationId="{CE0B6CB5-4358-7276-3287-E0677E312DE0}"/>
          </ac:spMkLst>
        </pc:spChg>
        <pc:spChg chg="mod">
          <ac:chgData name="Marc Johnston" userId="4bd435294172a9e0" providerId="LiveId" clId="{F93D44ED-375D-4FA9-90AA-824A0B780C8F}" dt="2024-10-08T21:01:10.771" v="1252"/>
          <ac:spMkLst>
            <pc:docMk/>
            <pc:sldMk cId="3896090519" sldId="258"/>
            <ac:spMk id="39" creationId="{7913C0CE-52E9-1AE1-9AE3-CB38F305B80B}"/>
          </ac:spMkLst>
        </pc:spChg>
        <pc:spChg chg="mod">
          <ac:chgData name="Marc Johnston" userId="4bd435294172a9e0" providerId="LiveId" clId="{F93D44ED-375D-4FA9-90AA-824A0B780C8F}" dt="2024-10-08T21:01:10.771" v="1252"/>
          <ac:spMkLst>
            <pc:docMk/>
            <pc:sldMk cId="3896090519" sldId="258"/>
            <ac:spMk id="40" creationId="{79F3276A-4836-7534-161C-D04B5C589D19}"/>
          </ac:spMkLst>
        </pc:spChg>
        <pc:spChg chg="mod">
          <ac:chgData name="Marc Johnston" userId="4bd435294172a9e0" providerId="LiveId" clId="{F93D44ED-375D-4FA9-90AA-824A0B780C8F}" dt="2024-10-08T21:01:13.479" v="1254"/>
          <ac:spMkLst>
            <pc:docMk/>
            <pc:sldMk cId="3896090519" sldId="258"/>
            <ac:spMk id="42" creationId="{630C1BA1-9746-B805-ABC9-B23F46351E8D}"/>
          </ac:spMkLst>
        </pc:spChg>
        <pc:spChg chg="mod">
          <ac:chgData name="Marc Johnston" userId="4bd435294172a9e0" providerId="LiveId" clId="{F93D44ED-375D-4FA9-90AA-824A0B780C8F}" dt="2024-10-08T21:01:13.479" v="1254"/>
          <ac:spMkLst>
            <pc:docMk/>
            <pc:sldMk cId="3896090519" sldId="258"/>
            <ac:spMk id="43" creationId="{8181DAFF-629D-7955-F02C-4CB839CC1516}"/>
          </ac:spMkLst>
        </pc:spChg>
        <pc:spChg chg="mod">
          <ac:chgData name="Marc Johnston" userId="4bd435294172a9e0" providerId="LiveId" clId="{F93D44ED-375D-4FA9-90AA-824A0B780C8F}" dt="2024-10-08T21:01:17.463" v="1256"/>
          <ac:spMkLst>
            <pc:docMk/>
            <pc:sldMk cId="3896090519" sldId="258"/>
            <ac:spMk id="45" creationId="{31B5A173-0BC5-8F6D-A375-F73E22299A17}"/>
          </ac:spMkLst>
        </pc:spChg>
        <pc:spChg chg="mod">
          <ac:chgData name="Marc Johnston" userId="4bd435294172a9e0" providerId="LiveId" clId="{F93D44ED-375D-4FA9-90AA-824A0B780C8F}" dt="2024-10-08T21:01:17.463" v="1256"/>
          <ac:spMkLst>
            <pc:docMk/>
            <pc:sldMk cId="3896090519" sldId="258"/>
            <ac:spMk id="46" creationId="{F4D221C1-6DEC-4776-480D-D7EC3C94496C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48" creationId="{6B79E9DB-6BD7-3BC9-AF2A-CC4AE717FDBF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49" creationId="{3D5EE8BD-4DED-8BE9-DCA6-819204E2C6BE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51" creationId="{A5729A53-ACDD-28F7-4D75-777F609B64F6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52" creationId="{24DE9345-7361-F82B-876E-1CAC3BD9F4F4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53" creationId="{23B83486-0F7B-BC63-F6AA-0D9639726558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54" creationId="{0EDF8675-42D0-C280-24FC-C7A3EFD04F5A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55" creationId="{651EDF1F-A89D-5BA4-D64D-E0346C954D13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56" creationId="{326E7D06-6BA9-37F3-2501-1481D2863797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58" creationId="{38C7558C-8069-6938-3B1C-7B2700714817}"/>
          </ac:spMkLst>
        </pc:spChg>
        <pc:spChg chg="add del mod topLvl">
          <ac:chgData name="Marc Johnston" userId="4bd435294172a9e0" providerId="LiveId" clId="{F93D44ED-375D-4FA9-90AA-824A0B780C8F}" dt="2024-10-11T14:50:52.157" v="1792" actId="21"/>
          <ac:spMkLst>
            <pc:docMk/>
            <pc:sldMk cId="3896090519" sldId="258"/>
            <ac:spMk id="59" creationId="{A762D941-10BD-06C9-ECDF-57E83567EC97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61" creationId="{38AFDFB8-0A1E-3995-A45A-37EDF9756AC1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62" creationId="{803ED61C-8BC0-4A27-7ABF-85BA86A1B5A9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63" creationId="{2C7220F6-A901-3A8B-7948-D6B7A810B292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64" creationId="{79E62500-C8FB-C591-0097-E1B3D82A6C8C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66" creationId="{9A851DDA-333F-6C11-A9A5-27E45F686196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67" creationId="{58168EB5-6BA4-65D6-ABF2-7F55F487F032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68" creationId="{DB562B22-CBF0-4A23-90E6-53CE8A5F1331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69" creationId="{B20AF8FA-C8CF-4608-CA21-469D213D23D3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71" creationId="{18823EA2-D94E-49A1-CB32-E47701A28721}"/>
          </ac:spMkLst>
        </pc:spChg>
        <pc:spChg chg="mod topLvl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72" creationId="{BFCEB748-D7CA-EDE0-8695-A58F2D7E32B6}"/>
          </ac:spMkLst>
        </pc:spChg>
        <pc:spChg chg="add del mod">
          <ac:chgData name="Marc Johnston" userId="4bd435294172a9e0" providerId="LiveId" clId="{F93D44ED-375D-4FA9-90AA-824A0B780C8F}" dt="2024-10-08T21:04:12.933" v="1304" actId="478"/>
          <ac:spMkLst>
            <pc:docMk/>
            <pc:sldMk cId="3896090519" sldId="258"/>
            <ac:spMk id="77" creationId="{46373136-0F9E-554A-ABD0-2997F724EE39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96" creationId="{DDF0DAD3-C9BC-62BC-1477-9A89664F459F}"/>
          </ac:spMkLst>
        </pc:spChg>
        <pc:spChg chg="add mod">
          <ac:chgData name="Marc Johnston" userId="4bd435294172a9e0" providerId="LiveId" clId="{F93D44ED-375D-4FA9-90AA-824A0B780C8F}" dt="2024-10-08T21:17:44.794" v="1742" actId="164"/>
          <ac:spMkLst>
            <pc:docMk/>
            <pc:sldMk cId="3896090519" sldId="258"/>
            <ac:spMk id="97" creationId="{8A7222CE-7DEF-ADD8-A978-170FC41E370A}"/>
          </ac:spMkLst>
        </pc:spChg>
        <pc:spChg chg="add mod">
          <ac:chgData name="Marc Johnston" userId="4bd435294172a9e0" providerId="LiveId" clId="{F93D44ED-375D-4FA9-90AA-824A0B780C8F}" dt="2024-10-08T21:10:55.589" v="1532" actId="164"/>
          <ac:spMkLst>
            <pc:docMk/>
            <pc:sldMk cId="3896090519" sldId="258"/>
            <ac:spMk id="100" creationId="{28401854-D084-6BC2-8F5C-3AD6E2B9C557}"/>
          </ac:spMkLst>
        </pc:spChg>
        <pc:spChg chg="add mod">
          <ac:chgData name="Marc Johnston" userId="4bd435294172a9e0" providerId="LiveId" clId="{F93D44ED-375D-4FA9-90AA-824A0B780C8F}" dt="2024-10-08T21:13:52.593" v="1653" actId="1038"/>
          <ac:spMkLst>
            <pc:docMk/>
            <pc:sldMk cId="3896090519" sldId="258"/>
            <ac:spMk id="107" creationId="{637747BF-B409-4058-1492-00B7AE9AF554}"/>
          </ac:spMkLst>
        </pc:spChg>
        <pc:spChg chg="add mod">
          <ac:chgData name="Marc Johnston" userId="4bd435294172a9e0" providerId="LiveId" clId="{F93D44ED-375D-4FA9-90AA-824A0B780C8F}" dt="2024-10-08T21:11:11.152" v="1533" actId="164"/>
          <ac:spMkLst>
            <pc:docMk/>
            <pc:sldMk cId="3896090519" sldId="258"/>
            <ac:spMk id="108" creationId="{FAA18D24-9BDB-4E73-A8A2-498EC392C216}"/>
          </ac:spMkLst>
        </pc:spChg>
        <pc:spChg chg="add mod">
          <ac:chgData name="Marc Johnston" userId="4bd435294172a9e0" providerId="LiveId" clId="{F93D44ED-375D-4FA9-90AA-824A0B780C8F}" dt="2024-10-08T21:12:16.589" v="1562" actId="164"/>
          <ac:spMkLst>
            <pc:docMk/>
            <pc:sldMk cId="3896090519" sldId="258"/>
            <ac:spMk id="112" creationId="{CF83DDFA-11B7-9CA1-3669-E1EE376B084F}"/>
          </ac:spMkLst>
        </pc:spChg>
        <pc:spChg chg="add mod">
          <ac:chgData name="Marc Johnston" userId="4bd435294172a9e0" providerId="LiveId" clId="{F93D44ED-375D-4FA9-90AA-824A0B780C8F}" dt="2024-10-08T21:12:12.667" v="1561" actId="164"/>
          <ac:spMkLst>
            <pc:docMk/>
            <pc:sldMk cId="3896090519" sldId="258"/>
            <ac:spMk id="113" creationId="{80996961-7362-8F37-BADF-ACD2958206CB}"/>
          </ac:spMkLst>
        </pc:spChg>
        <pc:spChg chg="add mod">
          <ac:chgData name="Marc Johnston" userId="4bd435294172a9e0" providerId="LiveId" clId="{F93D44ED-375D-4FA9-90AA-824A0B780C8F}" dt="2024-10-08T21:12:08.550" v="1560" actId="164"/>
          <ac:spMkLst>
            <pc:docMk/>
            <pc:sldMk cId="3896090519" sldId="258"/>
            <ac:spMk id="114" creationId="{1651B1F6-0777-CC71-B6B4-1BB19C88718C}"/>
          </ac:spMkLst>
        </pc:spChg>
        <pc:spChg chg="add mod">
          <ac:chgData name="Marc Johnston" userId="4bd435294172a9e0" providerId="LiveId" clId="{F93D44ED-375D-4FA9-90AA-824A0B780C8F}" dt="2024-10-08T21:12:03.558" v="1559" actId="164"/>
          <ac:spMkLst>
            <pc:docMk/>
            <pc:sldMk cId="3896090519" sldId="258"/>
            <ac:spMk id="115" creationId="{548E963D-0F04-748D-F433-6D862324A136}"/>
          </ac:spMkLst>
        </pc:spChg>
        <pc:spChg chg="add mod">
          <ac:chgData name="Marc Johnston" userId="4bd435294172a9e0" providerId="LiveId" clId="{F93D44ED-375D-4FA9-90AA-824A0B780C8F}" dt="2024-10-08T21:17:44.794" v="1742" actId="164"/>
          <ac:spMkLst>
            <pc:docMk/>
            <pc:sldMk cId="3896090519" sldId="258"/>
            <ac:spMk id="126" creationId="{822C75F3-CDD6-2E7F-52D2-759E41477368}"/>
          </ac:spMkLst>
        </pc:spChg>
        <pc:spChg chg="add mod">
          <ac:chgData name="Marc Johnston" userId="4bd435294172a9e0" providerId="LiveId" clId="{F93D44ED-375D-4FA9-90AA-824A0B780C8F}" dt="2024-10-08T21:17:44.794" v="1742" actId="164"/>
          <ac:spMkLst>
            <pc:docMk/>
            <pc:sldMk cId="3896090519" sldId="258"/>
            <ac:spMk id="127" creationId="{1CE46474-B767-5875-95C8-E9774702852B}"/>
          </ac:spMkLst>
        </pc:spChg>
        <pc:spChg chg="add mod">
          <ac:chgData name="Marc Johnston" userId="4bd435294172a9e0" providerId="LiveId" clId="{F93D44ED-375D-4FA9-90AA-824A0B780C8F}" dt="2024-10-08T21:18:14.339" v="1747" actId="1076"/>
          <ac:spMkLst>
            <pc:docMk/>
            <pc:sldMk cId="3896090519" sldId="258"/>
            <ac:spMk id="132" creationId="{DCDCF76C-B39D-FA99-7001-71E9691045D4}"/>
          </ac:spMkLst>
        </pc:spChg>
        <pc:spChg chg="add mod">
          <ac:chgData name="Marc Johnston" userId="4bd435294172a9e0" providerId="LiveId" clId="{F93D44ED-375D-4FA9-90AA-824A0B780C8F}" dt="2024-10-08T21:14:59.527" v="1674" actId="1076"/>
          <ac:spMkLst>
            <pc:docMk/>
            <pc:sldMk cId="3896090519" sldId="258"/>
            <ac:spMk id="133" creationId="{70366F74-C307-BC43-4163-AC942C257E8D}"/>
          </ac:spMkLst>
        </pc:spChg>
        <pc:grpChg chg="add mod">
          <ac:chgData name="Marc Johnston" userId="4bd435294172a9e0" providerId="LiveId" clId="{F93D44ED-375D-4FA9-90AA-824A0B780C8F}" dt="2024-10-08T21:18:06.339" v="1745" actId="1076"/>
          <ac:grpSpMkLst>
            <pc:docMk/>
            <pc:sldMk cId="3896090519" sldId="258"/>
            <ac:grpSpMk id="23" creationId="{F42D4670-C32A-E285-09D2-5857048D083F}"/>
          </ac:grpSpMkLst>
        </pc:grpChg>
        <pc:grpChg chg="add del mod">
          <ac:chgData name="Marc Johnston" userId="4bd435294172a9e0" providerId="LiveId" clId="{F93D44ED-375D-4FA9-90AA-824A0B780C8F}" dt="2024-10-08T21:02:08.046" v="1271" actId="478"/>
          <ac:grpSpMkLst>
            <pc:docMk/>
            <pc:sldMk cId="3896090519" sldId="258"/>
            <ac:grpSpMk id="37" creationId="{76800A68-A711-6FAA-073A-EFD9C88BA2BF}"/>
          </ac:grpSpMkLst>
        </pc:grpChg>
        <pc:grpChg chg="add del mod">
          <ac:chgData name="Marc Johnston" userId="4bd435294172a9e0" providerId="LiveId" clId="{F93D44ED-375D-4FA9-90AA-824A0B780C8F}" dt="2024-10-08T21:02:08.046" v="1271" actId="478"/>
          <ac:grpSpMkLst>
            <pc:docMk/>
            <pc:sldMk cId="3896090519" sldId="258"/>
            <ac:grpSpMk id="38" creationId="{EF81681C-2D55-E923-9496-809E3CA6228A}"/>
          </ac:grpSpMkLst>
        </pc:grpChg>
        <pc:grpChg chg="add del mod">
          <ac:chgData name="Marc Johnston" userId="4bd435294172a9e0" providerId="LiveId" clId="{F93D44ED-375D-4FA9-90AA-824A0B780C8F}" dt="2024-10-08T21:02:08.046" v="1271" actId="478"/>
          <ac:grpSpMkLst>
            <pc:docMk/>
            <pc:sldMk cId="3896090519" sldId="258"/>
            <ac:grpSpMk id="41" creationId="{5F0954A2-0310-E281-DDCA-E2E46176BEE0}"/>
          </ac:grpSpMkLst>
        </pc:grpChg>
        <pc:grpChg chg="add del mod">
          <ac:chgData name="Marc Johnston" userId="4bd435294172a9e0" providerId="LiveId" clId="{F93D44ED-375D-4FA9-90AA-824A0B780C8F}" dt="2024-10-08T21:02:08.046" v="1271" actId="478"/>
          <ac:grpSpMkLst>
            <pc:docMk/>
            <pc:sldMk cId="3896090519" sldId="258"/>
            <ac:grpSpMk id="44" creationId="{B8E4FBF6-DFE8-0F6B-C2C6-8C5FB329448B}"/>
          </ac:grpSpMkLst>
        </pc:grpChg>
        <pc:grpChg chg="add del mod">
          <ac:chgData name="Marc Johnston" userId="4bd435294172a9e0" providerId="LiveId" clId="{F93D44ED-375D-4FA9-90AA-824A0B780C8F}" dt="2024-10-08T21:07:05.886" v="1420" actId="165"/>
          <ac:grpSpMkLst>
            <pc:docMk/>
            <pc:sldMk cId="3896090519" sldId="258"/>
            <ac:grpSpMk id="47" creationId="{7BA0B9E3-F026-1773-7923-8F064813D4E7}"/>
          </ac:grpSpMkLst>
        </pc:grpChg>
        <pc:grpChg chg="add del mod">
          <ac:chgData name="Marc Johnston" userId="4bd435294172a9e0" providerId="LiveId" clId="{F93D44ED-375D-4FA9-90AA-824A0B780C8F}" dt="2024-10-08T21:07:05.886" v="1420" actId="165"/>
          <ac:grpSpMkLst>
            <pc:docMk/>
            <pc:sldMk cId="3896090519" sldId="258"/>
            <ac:grpSpMk id="50" creationId="{21064B1A-0427-2290-78AB-8524FDCA2C44}"/>
          </ac:grpSpMkLst>
        </pc:grpChg>
        <pc:grpChg chg="add del mod">
          <ac:chgData name="Marc Johnston" userId="4bd435294172a9e0" providerId="LiveId" clId="{F93D44ED-375D-4FA9-90AA-824A0B780C8F}" dt="2024-10-08T21:07:05.886" v="1420" actId="165"/>
          <ac:grpSpMkLst>
            <pc:docMk/>
            <pc:sldMk cId="3896090519" sldId="258"/>
            <ac:grpSpMk id="57" creationId="{3CA78483-03EE-88F4-6901-51B7A39A0FD4}"/>
          </ac:grpSpMkLst>
        </pc:grpChg>
        <pc:grpChg chg="add del mod">
          <ac:chgData name="Marc Johnston" userId="4bd435294172a9e0" providerId="LiveId" clId="{F93D44ED-375D-4FA9-90AA-824A0B780C8F}" dt="2024-10-08T21:07:05.886" v="1420" actId="165"/>
          <ac:grpSpMkLst>
            <pc:docMk/>
            <pc:sldMk cId="3896090519" sldId="258"/>
            <ac:grpSpMk id="60" creationId="{8B774E2E-EF36-DBA6-6CB5-3D0E1F95C433}"/>
          </ac:grpSpMkLst>
        </pc:grpChg>
        <pc:grpChg chg="add del mod">
          <ac:chgData name="Marc Johnston" userId="4bd435294172a9e0" providerId="LiveId" clId="{F93D44ED-375D-4FA9-90AA-824A0B780C8F}" dt="2024-10-08T21:07:05.886" v="1420" actId="165"/>
          <ac:grpSpMkLst>
            <pc:docMk/>
            <pc:sldMk cId="3896090519" sldId="258"/>
            <ac:grpSpMk id="65" creationId="{4AE4A202-028F-7BD2-B029-CEA1F177E4ED}"/>
          </ac:grpSpMkLst>
        </pc:grpChg>
        <pc:grpChg chg="add del mod">
          <ac:chgData name="Marc Johnston" userId="4bd435294172a9e0" providerId="LiveId" clId="{F93D44ED-375D-4FA9-90AA-824A0B780C8F}" dt="2024-10-08T21:07:05.886" v="1420" actId="165"/>
          <ac:grpSpMkLst>
            <pc:docMk/>
            <pc:sldMk cId="3896090519" sldId="258"/>
            <ac:grpSpMk id="70" creationId="{A3AB0FE4-D934-3C7E-78F4-0074074B362D}"/>
          </ac:grpSpMkLst>
        </pc:grpChg>
        <pc:grpChg chg="add mod">
          <ac:chgData name="Marc Johnston" userId="4bd435294172a9e0" providerId="LiveId" clId="{F93D44ED-375D-4FA9-90AA-824A0B780C8F}" dt="2024-10-08T21:13:52.593" v="1653" actId="1038"/>
          <ac:grpSpMkLst>
            <pc:docMk/>
            <pc:sldMk cId="3896090519" sldId="258"/>
            <ac:grpSpMk id="110" creationId="{27D3CF01-5145-A066-772E-353744E97707}"/>
          </ac:grpSpMkLst>
        </pc:grpChg>
        <pc:grpChg chg="add mod">
          <ac:chgData name="Marc Johnston" userId="4bd435294172a9e0" providerId="LiveId" clId="{F93D44ED-375D-4FA9-90AA-824A0B780C8F}" dt="2024-10-08T21:13:52.593" v="1653" actId="1038"/>
          <ac:grpSpMkLst>
            <pc:docMk/>
            <pc:sldMk cId="3896090519" sldId="258"/>
            <ac:grpSpMk id="111" creationId="{050FEF46-4B72-E5F7-6693-EAB4A434713B}"/>
          </ac:grpSpMkLst>
        </pc:grpChg>
        <pc:grpChg chg="add mod">
          <ac:chgData name="Marc Johnston" userId="4bd435294172a9e0" providerId="LiveId" clId="{F93D44ED-375D-4FA9-90AA-824A0B780C8F}" dt="2024-10-08T21:13:52.593" v="1653" actId="1038"/>
          <ac:grpSpMkLst>
            <pc:docMk/>
            <pc:sldMk cId="3896090519" sldId="258"/>
            <ac:grpSpMk id="118" creationId="{2AD7D829-ED5A-4870-A73D-3DA8D26B075E}"/>
          </ac:grpSpMkLst>
        </pc:grpChg>
        <pc:grpChg chg="add mod">
          <ac:chgData name="Marc Johnston" userId="4bd435294172a9e0" providerId="LiveId" clId="{F93D44ED-375D-4FA9-90AA-824A0B780C8F}" dt="2024-10-08T21:13:52.593" v="1653" actId="1038"/>
          <ac:grpSpMkLst>
            <pc:docMk/>
            <pc:sldMk cId="3896090519" sldId="258"/>
            <ac:grpSpMk id="119" creationId="{A74B2CFD-085D-33A6-A49B-097F28D096B5}"/>
          </ac:grpSpMkLst>
        </pc:grpChg>
        <pc:grpChg chg="add mod">
          <ac:chgData name="Marc Johnston" userId="4bd435294172a9e0" providerId="LiveId" clId="{F93D44ED-375D-4FA9-90AA-824A0B780C8F}" dt="2024-10-08T21:13:52.593" v="1653" actId="1038"/>
          <ac:grpSpMkLst>
            <pc:docMk/>
            <pc:sldMk cId="3896090519" sldId="258"/>
            <ac:grpSpMk id="120" creationId="{2068E68F-3550-D1AE-E8B2-5DD77E506A40}"/>
          </ac:grpSpMkLst>
        </pc:grpChg>
        <pc:grpChg chg="add mod">
          <ac:chgData name="Marc Johnston" userId="4bd435294172a9e0" providerId="LiveId" clId="{F93D44ED-375D-4FA9-90AA-824A0B780C8F}" dt="2024-10-08T21:13:52.593" v="1653" actId="1038"/>
          <ac:grpSpMkLst>
            <pc:docMk/>
            <pc:sldMk cId="3896090519" sldId="258"/>
            <ac:grpSpMk id="121" creationId="{DA0A6167-FB4D-A5CD-B94F-408943CD9B80}"/>
          </ac:grpSpMkLst>
        </pc:grpChg>
        <pc:cxnChg chg="add mod">
          <ac:chgData name="Marc Johnston" userId="4bd435294172a9e0" providerId="LiveId" clId="{F93D44ED-375D-4FA9-90AA-824A0B780C8F}" dt="2024-10-08T21:28:12.017" v="1759" actId="14100"/>
          <ac:cxnSpMkLst>
            <pc:docMk/>
            <pc:sldMk cId="3896090519" sldId="258"/>
            <ac:cxnSpMk id="16" creationId="{344F192A-C984-3BF1-2586-0E560D4CC3CE}"/>
          </ac:cxnSpMkLst>
        </pc:cxnChg>
        <pc:cxnChg chg="add mod">
          <ac:chgData name="Marc Johnston" userId="4bd435294172a9e0" providerId="LiveId" clId="{F93D44ED-375D-4FA9-90AA-824A0B780C8F}" dt="2024-10-08T21:13:52.593" v="1653" actId="1038"/>
          <ac:cxnSpMkLst>
            <pc:docMk/>
            <pc:sldMk cId="3896090519" sldId="258"/>
            <ac:cxnSpMk id="19" creationId="{F0A1DAEC-E43F-40A5-7585-2A37A4B77BC9}"/>
          </ac:cxnSpMkLst>
        </pc:cxnChg>
        <pc:cxnChg chg="add mod">
          <ac:chgData name="Marc Johnston" userId="4bd435294172a9e0" providerId="LiveId" clId="{F93D44ED-375D-4FA9-90AA-824A0B780C8F}" dt="2024-10-08T21:13:52.593" v="1653" actId="1038"/>
          <ac:cxnSpMkLst>
            <pc:docMk/>
            <pc:sldMk cId="3896090519" sldId="258"/>
            <ac:cxnSpMk id="20" creationId="{529B9137-9367-4535-D5D0-B20634027B59}"/>
          </ac:cxnSpMkLst>
        </pc:cxnChg>
        <pc:cxnChg chg="add mod">
          <ac:chgData name="Marc Johnston" userId="4bd435294172a9e0" providerId="LiveId" clId="{F93D44ED-375D-4FA9-90AA-824A0B780C8F}" dt="2024-10-08T21:18:23.964" v="1750" actId="14100"/>
          <ac:cxnSpMkLst>
            <pc:docMk/>
            <pc:sldMk cId="3896090519" sldId="258"/>
            <ac:cxnSpMk id="26" creationId="{8D67C7F7-0FF5-9E4C-5406-34255C483BE9}"/>
          </ac:cxnSpMkLst>
        </pc:cxnChg>
        <pc:cxnChg chg="add mod">
          <ac:chgData name="Marc Johnston" userId="4bd435294172a9e0" providerId="LiveId" clId="{F93D44ED-375D-4FA9-90AA-824A0B780C8F}" dt="2024-10-08T21:18:29.562" v="1753" actId="14100"/>
          <ac:cxnSpMkLst>
            <pc:docMk/>
            <pc:sldMk cId="3896090519" sldId="258"/>
            <ac:cxnSpMk id="31" creationId="{3843DCE6-A7A0-B627-6ABE-F27D56AA8A4E}"/>
          </ac:cxnSpMkLst>
        </pc:cxnChg>
        <pc:cxnChg chg="add mod">
          <ac:chgData name="Marc Johnston" userId="4bd435294172a9e0" providerId="LiveId" clId="{F93D44ED-375D-4FA9-90AA-824A0B780C8F}" dt="2024-10-08T21:28:12.017" v="1759" actId="14100"/>
          <ac:cxnSpMkLst>
            <pc:docMk/>
            <pc:sldMk cId="3896090519" sldId="258"/>
            <ac:cxnSpMk id="36" creationId="{CAA99893-F5DB-C4BD-22C2-9B561A2698AE}"/>
          </ac:cxnSpMkLst>
        </pc:cxnChg>
        <pc:cxnChg chg="add mod">
          <ac:chgData name="Marc Johnston" userId="4bd435294172a9e0" providerId="LiveId" clId="{F93D44ED-375D-4FA9-90AA-824A0B780C8F}" dt="2024-10-08T21:13:52.593" v="1653" actId="1038"/>
          <ac:cxnSpMkLst>
            <pc:docMk/>
            <pc:sldMk cId="3896090519" sldId="258"/>
            <ac:cxnSpMk id="78" creationId="{55F1C0D3-DA42-B958-CA4B-7ED3FE602CF0}"/>
          </ac:cxnSpMkLst>
        </pc:cxnChg>
        <pc:cxnChg chg="add mod">
          <ac:chgData name="Marc Johnston" userId="4bd435294172a9e0" providerId="LiveId" clId="{F93D44ED-375D-4FA9-90AA-824A0B780C8F}" dt="2024-10-08T21:13:52.593" v="1653" actId="1038"/>
          <ac:cxnSpMkLst>
            <pc:docMk/>
            <pc:sldMk cId="3896090519" sldId="258"/>
            <ac:cxnSpMk id="81" creationId="{0D4A64FE-7B21-DA97-F9C9-FD34B963184E}"/>
          </ac:cxnSpMkLst>
        </pc:cxnChg>
        <pc:cxnChg chg="add mod">
          <ac:chgData name="Marc Johnston" userId="4bd435294172a9e0" providerId="LiveId" clId="{F93D44ED-375D-4FA9-90AA-824A0B780C8F}" dt="2024-10-08T21:13:52.593" v="1653" actId="1038"/>
          <ac:cxnSpMkLst>
            <pc:docMk/>
            <pc:sldMk cId="3896090519" sldId="258"/>
            <ac:cxnSpMk id="85" creationId="{0DD47A6C-E6DB-FA08-81A3-4636FBB2B71B}"/>
          </ac:cxnSpMkLst>
        </pc:cxnChg>
        <pc:cxnChg chg="add mod">
          <ac:chgData name="Marc Johnston" userId="4bd435294172a9e0" providerId="LiveId" clId="{F93D44ED-375D-4FA9-90AA-824A0B780C8F}" dt="2024-10-08T21:13:52.593" v="1653" actId="1038"/>
          <ac:cxnSpMkLst>
            <pc:docMk/>
            <pc:sldMk cId="3896090519" sldId="258"/>
            <ac:cxnSpMk id="89" creationId="{AEDA0868-9EAF-C028-FBBB-06EF634BFE75}"/>
          </ac:cxnSpMkLst>
        </pc:cxnChg>
        <pc:cxnChg chg="add mod">
          <ac:chgData name="Marc Johnston" userId="4bd435294172a9e0" providerId="LiveId" clId="{F93D44ED-375D-4FA9-90AA-824A0B780C8F}" dt="2024-10-08T21:18:09.362" v="1746" actId="14100"/>
          <ac:cxnSpMkLst>
            <pc:docMk/>
            <pc:sldMk cId="3896090519" sldId="258"/>
            <ac:cxnSpMk id="128" creationId="{9B13B2FD-174B-3566-97A1-298007AD1FF9}"/>
          </ac:cxnSpMkLst>
        </pc:cxnChg>
      </pc:sldChg>
      <pc:sldChg chg="addSp delSp modSp new mod">
        <pc:chgData name="Marc Johnston" userId="4bd435294172a9e0" providerId="LiveId" clId="{F93D44ED-375D-4FA9-90AA-824A0B780C8F}" dt="2024-10-11T15:05:45.724" v="2387" actId="20577"/>
        <pc:sldMkLst>
          <pc:docMk/>
          <pc:sldMk cId="724311830" sldId="259"/>
        </pc:sldMkLst>
        <pc:spChg chg="mod">
          <ac:chgData name="Marc Johnston" userId="4bd435294172a9e0" providerId="LiveId" clId="{F93D44ED-375D-4FA9-90AA-824A0B780C8F}" dt="2024-10-11T15:05:45.724" v="2387" actId="20577"/>
          <ac:spMkLst>
            <pc:docMk/>
            <pc:sldMk cId="724311830" sldId="259"/>
            <ac:spMk id="2" creationId="{A05D08D7-ED52-D258-28EB-5E7B10684133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3" creationId="{A5FE8195-4316-B378-0D49-1F3AD65F3AE1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4" creationId="{5895AB41-3B1C-BD8F-A481-A5ED4D002BC2}"/>
          </ac:spMkLst>
        </pc:spChg>
        <pc:spChg chg="add del mod">
          <ac:chgData name="Marc Johnston" userId="4bd435294172a9e0" providerId="LiveId" clId="{F93D44ED-375D-4FA9-90AA-824A0B780C8F}" dt="2024-10-11T14:51:11.405" v="1796" actId="478"/>
          <ac:spMkLst>
            <pc:docMk/>
            <pc:sldMk cId="724311830" sldId="259"/>
            <ac:spMk id="5" creationId="{DEEADDEA-74DC-3C61-760B-84FC72893BD5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6" creationId="{C172A6F9-8855-1645-9903-61A2569960EC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7" creationId="{0F136BFE-876A-306D-01EF-A58949E1CCFE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8" creationId="{CE9D2222-B765-8243-F490-351231E50B29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9" creationId="{F20F36D2-6A7F-4940-FA54-D9F72BD235FD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10" creationId="{5681CE96-4C6A-3238-4AAA-63384767AD45}"/>
          </ac:spMkLst>
        </pc:spChg>
        <pc:spChg chg="add mod">
          <ac:chgData name="Marc Johnston" userId="4bd435294172a9e0" providerId="LiveId" clId="{F93D44ED-375D-4FA9-90AA-824A0B780C8F}" dt="2024-10-11T14:54:50.403" v="1853"/>
          <ac:spMkLst>
            <pc:docMk/>
            <pc:sldMk cId="724311830" sldId="259"/>
            <ac:spMk id="11" creationId="{EF570FD0-517F-5AA8-7AE4-4AE26CAAAD2B}"/>
          </ac:spMkLst>
        </pc:spChg>
        <pc:spChg chg="mod topLvl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13" creationId="{6714259B-86E2-B7F7-E207-FA114F60CB62}"/>
          </ac:spMkLst>
        </pc:spChg>
        <pc:spChg chg="mod topLvl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14" creationId="{27A162AF-228C-B392-524F-CED1BA08F738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17" creationId="{373C7360-A3B5-9A60-924D-D8B14E91066E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18" creationId="{1208D908-E8AB-BFA4-3327-D95699E02B35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19" creationId="{9B59292E-6EDA-E378-D6C6-01DC7EB2B3F2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20" creationId="{B16225C5-80B6-190E-BE05-A17EF04CB78B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24" creationId="{622DDF5B-C55C-EADD-96BB-896A9244B391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30" creationId="{C4D62BA6-F6D8-15F6-1110-48E45E1C380F}"/>
          </ac:spMkLst>
        </pc:spChg>
        <pc:spChg chg="add mod">
          <ac:chgData name="Marc Johnston" userId="4bd435294172a9e0" providerId="LiveId" clId="{F93D44ED-375D-4FA9-90AA-824A0B780C8F}" dt="2024-10-11T15:03:54.113" v="2283"/>
          <ac:spMkLst>
            <pc:docMk/>
            <pc:sldMk cId="724311830" sldId="259"/>
            <ac:spMk id="31" creationId="{5E63A056-FDBA-73F4-683E-C4C6F7806543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32" creationId="{2BC8FD4E-0174-C6A6-97BE-DB5A3FBF5E23}"/>
          </ac:spMkLst>
        </pc:spChg>
        <pc:spChg chg="add del mod">
          <ac:chgData name="Marc Johnston" userId="4bd435294172a9e0" providerId="LiveId" clId="{F93D44ED-375D-4FA9-90AA-824A0B780C8F}" dt="2024-10-11T15:04:40.302" v="2302" actId="478"/>
          <ac:spMkLst>
            <pc:docMk/>
            <pc:sldMk cId="724311830" sldId="259"/>
            <ac:spMk id="36" creationId="{CDC9AC5B-9C94-C999-BCBF-E8AC2E99EACD}"/>
          </ac:spMkLst>
        </pc:spChg>
        <pc:spChg chg="add mod">
          <ac:chgData name="Marc Johnston" userId="4bd435294172a9e0" providerId="LiveId" clId="{F93D44ED-375D-4FA9-90AA-824A0B780C8F}" dt="2024-10-11T15:05:30.965" v="2375" actId="1076"/>
          <ac:spMkLst>
            <pc:docMk/>
            <pc:sldMk cId="724311830" sldId="259"/>
            <ac:spMk id="37" creationId="{52240882-EB3A-6589-E612-18B22B3E7F4B}"/>
          </ac:spMkLst>
        </pc:spChg>
        <pc:grpChg chg="add del mod">
          <ac:chgData name="Marc Johnston" userId="4bd435294172a9e0" providerId="LiveId" clId="{F93D44ED-375D-4FA9-90AA-824A0B780C8F}" dt="2024-10-11T14:55:30.056" v="1858" actId="165"/>
          <ac:grpSpMkLst>
            <pc:docMk/>
            <pc:sldMk cId="724311830" sldId="259"/>
            <ac:grpSpMk id="12" creationId="{EF525732-EC37-D073-24FE-17DEF273517A}"/>
          </ac:grpSpMkLst>
        </pc:grpChg>
        <pc:cxnChg chg="add mod">
          <ac:chgData name="Marc Johnston" userId="4bd435294172a9e0" providerId="LiveId" clId="{F93D44ED-375D-4FA9-90AA-824A0B780C8F}" dt="2024-10-11T15:05:30.965" v="2375" actId="1076"/>
          <ac:cxnSpMkLst>
            <pc:docMk/>
            <pc:sldMk cId="724311830" sldId="259"/>
            <ac:cxnSpMk id="16" creationId="{04F5A2D8-9A13-26B4-9D4F-2B5A1A9C20BF}"/>
          </ac:cxnSpMkLst>
        </pc:cxnChg>
        <pc:cxnChg chg="add mod">
          <ac:chgData name="Marc Johnston" userId="4bd435294172a9e0" providerId="LiveId" clId="{F93D44ED-375D-4FA9-90AA-824A0B780C8F}" dt="2024-10-11T15:05:30.965" v="2375" actId="1076"/>
          <ac:cxnSpMkLst>
            <pc:docMk/>
            <pc:sldMk cId="724311830" sldId="259"/>
            <ac:cxnSpMk id="22" creationId="{22B2166A-FB96-5490-1C22-D85EDA1AF1D0}"/>
          </ac:cxnSpMkLst>
        </pc:cxnChg>
        <pc:cxnChg chg="add mod">
          <ac:chgData name="Marc Johnston" userId="4bd435294172a9e0" providerId="LiveId" clId="{F93D44ED-375D-4FA9-90AA-824A0B780C8F}" dt="2024-10-11T15:05:30.965" v="2375" actId="1076"/>
          <ac:cxnSpMkLst>
            <pc:docMk/>
            <pc:sldMk cId="724311830" sldId="259"/>
            <ac:cxnSpMk id="27" creationId="{CC16B335-165E-2652-7A9B-249FB37B0B40}"/>
          </ac:cxnSpMkLst>
        </pc:cxnChg>
        <pc:cxnChg chg="add mod">
          <ac:chgData name="Marc Johnston" userId="4bd435294172a9e0" providerId="LiveId" clId="{F93D44ED-375D-4FA9-90AA-824A0B780C8F}" dt="2024-10-11T15:05:30.965" v="2375" actId="1076"/>
          <ac:cxnSpMkLst>
            <pc:docMk/>
            <pc:sldMk cId="724311830" sldId="259"/>
            <ac:cxnSpMk id="35" creationId="{02BF26EC-F4CC-6675-606A-1ABCEBEB9B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B91AA-E735-EAF5-BF31-FEBCE01F0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5184D-8AF0-5245-E7EB-F7ED92DBB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2CE3A-C083-FB8A-1F73-FAB5BD7B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E99F-C315-5EE0-EF40-6E5584782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7F39-DCFD-F7A4-83C0-080F05D7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C5EB-1AB0-0482-8F7B-D933E7340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CB55-83E9-9DFF-3A71-24227A9B0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F3BB-CD73-0298-214A-5DA11572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81CA1-AEC6-9E16-E4F1-D4A71C93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63D13-0338-7086-7ABC-199E01290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62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94E25-7F44-9121-53EE-A149A17F6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BF298-907B-2B10-45AE-8AE6B7131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8EDB5-0A0F-F5EF-06A4-409F3714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EFF10-7E07-1C4D-1378-BDFB1CAC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E0637-0225-C224-DF73-E2E38D87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3A250-FBDE-09F3-8B98-5902F602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676D8-7BB5-7F6C-973A-A444DD05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2111C-E4AE-D7F2-7643-928B2C9F4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D361D-ACCE-CE24-2AAB-20412391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EA0BB-14A0-530D-AB14-790C05CC1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53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B030-BE69-8936-29AF-E4B0D8435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CD12-E635-96F3-EB50-63085495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F947-0E9B-8BCA-2258-B57FB33C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A0632-3FA3-3B89-06F1-47D14A50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A556B-AB85-2E9E-9A0B-CF2BB3CC0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D936-584A-B9F7-7591-EDBB9C40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6D98-ADC4-5E71-2913-5B13D4E6F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E6C6C-0F8D-667C-317C-DE76972AC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1372B-E0A9-5738-F08F-D72812DF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E75C5-DE66-40DD-D1A3-68039652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359D8-60E0-8DDF-8219-980C04A5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5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83AB-3ACC-A6BF-0B67-B9BF3FD04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4FCA-2651-6741-E274-DCDB5BA43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6E02D-CFBA-B37C-83F7-8951A2EE5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F4AF9-0C4E-15D3-5D04-274ABC6E5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56994A-ED1E-ED52-709B-A69E03E1D0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A95FC-CA36-365B-0A5A-45E55DAD4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25FC9-306E-BA8F-0C51-64590A6A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31829-56AB-D3C5-A28E-208387CB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3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86764-4B1B-2504-E7B8-24658D97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B39AB-5169-BC97-6589-FA37660D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F8525-629C-89F5-E64E-29C4DF77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60568-B3B5-CA06-2411-BC3985E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2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430764-17A4-5A68-588F-D3385E4D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EA0FC-FF7F-3C67-A1A8-32AC3E8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58DDD-D2C1-2F00-3956-F960DA9B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4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5C21-75FE-C1A2-7863-65B2BC63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8DE9E-BCD4-37EB-9030-0572D8535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6E96E8-D70B-38E3-12CC-F23D27516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0A842-1A4A-B2C2-6A17-68187CA3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F2227-6173-493E-E806-8B7842B2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F73D-6D42-ABF7-FBFF-0027CA54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2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3AA2-94E0-427A-2E48-FFCE30F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4736F2-3433-8363-410A-E1A83A36F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22992-1758-B8E9-A9ED-941099ED9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78E3-B27E-ECAA-CDF6-466BD865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76D9-2A66-B365-3F36-764EBE0A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5B5F3-02DA-5DA0-C25B-60F2A6E93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2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16196-399C-49EB-383B-1A452052C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114FC-6CDB-8C4D-BFC0-B68287BC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C85A6-813F-55A7-60F7-009CEF0C6A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BC151-5FFB-4DB1-ABDD-62D5F90FDE0C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1A238-2113-5E85-47D6-6844D0472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E9BDC-7A4F-204D-6FCD-31934D7B7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83F55-C129-42F0-9FBA-475621E33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C7D4-1732-8825-6CC4-B33796163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AngbandOS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CC47FB-0408-FE7E-5AD4-F2BB64CEA7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61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16">
            <a:extLst>
              <a:ext uri="{FF2B5EF4-FFF2-40B4-BE49-F238E27FC236}">
                <a16:creationId xmlns:a16="http://schemas.microsoft.com/office/drawing/2014/main" id="{69ACD77E-AB64-968E-F07F-943EB1EB9DF6}"/>
              </a:ext>
            </a:extLst>
          </p:cNvPr>
          <p:cNvSpPr/>
          <p:nvPr/>
        </p:nvSpPr>
        <p:spPr>
          <a:xfrm>
            <a:off x="239390" y="4032809"/>
            <a:ext cx="10854709" cy="788563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010260-F482-1D0E-044C-FE6CD82B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8354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Active and Saved Game Listings and In-Progress with Spectators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211564-1FED-6241-47F3-F4A6572607DD}"/>
              </a:ext>
            </a:extLst>
          </p:cNvPr>
          <p:cNvSpPr/>
          <p:nvPr/>
        </p:nvSpPr>
        <p:spPr>
          <a:xfrm>
            <a:off x="4924843" y="1792913"/>
            <a:ext cx="598810" cy="1619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85F25-311B-17E6-A2B6-9D838DF7BFA0}"/>
              </a:ext>
            </a:extLst>
          </p:cNvPr>
          <p:cNvSpPr/>
          <p:nvPr/>
        </p:nvSpPr>
        <p:spPr>
          <a:xfrm>
            <a:off x="2620928" y="1706744"/>
            <a:ext cx="5220002" cy="1230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SignalRConsole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C6430B-5F8B-19B9-4216-57EDF5BBB22F}"/>
              </a:ext>
            </a:extLst>
          </p:cNvPr>
          <p:cNvSpPr/>
          <p:nvPr/>
        </p:nvSpPr>
        <p:spPr>
          <a:xfrm>
            <a:off x="4903718" y="1223932"/>
            <a:ext cx="613055" cy="226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Game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9F577-A9C6-D089-675F-3145755C3526}"/>
              </a:ext>
            </a:extLst>
          </p:cNvPr>
          <p:cNvSpPr/>
          <p:nvPr/>
        </p:nvSpPr>
        <p:spPr>
          <a:xfrm>
            <a:off x="8412126" y="1716792"/>
            <a:ext cx="2592816" cy="12303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SignalRConsole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D8F4BC-5DC3-153F-613A-97A4F9688D8B}"/>
              </a:ext>
            </a:extLst>
          </p:cNvPr>
          <p:cNvSpPr/>
          <p:nvPr/>
        </p:nvSpPr>
        <p:spPr>
          <a:xfrm>
            <a:off x="9539150" y="1783372"/>
            <a:ext cx="598810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F0E89E-DD13-F389-CBE7-0B4D3B00BD9D}"/>
              </a:ext>
            </a:extLst>
          </p:cNvPr>
          <p:cNvSpPr/>
          <p:nvPr/>
        </p:nvSpPr>
        <p:spPr>
          <a:xfrm>
            <a:off x="9524905" y="1208781"/>
            <a:ext cx="613055" cy="226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Game 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A1DAEC-E43F-40A5-7585-2A37A4B77BC9}"/>
              </a:ext>
            </a:extLst>
          </p:cNvPr>
          <p:cNvCxnSpPr>
            <a:cxnSpLocks/>
            <a:stCxn id="100" idx="2"/>
            <a:endCxn id="54" idx="0"/>
          </p:cNvCxnSpPr>
          <p:nvPr/>
        </p:nvCxnSpPr>
        <p:spPr>
          <a:xfrm flipH="1">
            <a:off x="3245361" y="2653135"/>
            <a:ext cx="10788" cy="2480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9B9137-9367-4535-D5D0-B20634027B59}"/>
              </a:ext>
            </a:extLst>
          </p:cNvPr>
          <p:cNvCxnSpPr>
            <a:cxnSpLocks/>
            <a:stCxn id="108" idx="2"/>
            <a:endCxn id="53" idx="0"/>
          </p:cNvCxnSpPr>
          <p:nvPr/>
        </p:nvCxnSpPr>
        <p:spPr>
          <a:xfrm flipH="1">
            <a:off x="4548136" y="2653135"/>
            <a:ext cx="25854" cy="2473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FBE252-5554-90E5-995D-F33009985926}"/>
              </a:ext>
            </a:extLst>
          </p:cNvPr>
          <p:cNvSpPr/>
          <p:nvPr/>
        </p:nvSpPr>
        <p:spPr>
          <a:xfrm>
            <a:off x="9756075" y="5103201"/>
            <a:ext cx="1248868" cy="1181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Watch.ts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22F73E1-42E2-69C3-D8EB-FF2FB7931B72}"/>
              </a:ext>
            </a:extLst>
          </p:cNvPr>
          <p:cNvSpPr/>
          <p:nvPr/>
        </p:nvSpPr>
        <p:spPr>
          <a:xfrm>
            <a:off x="8453300" y="5110733"/>
            <a:ext cx="1248868" cy="1181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Play.ts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Smiley Face 32">
            <a:extLst>
              <a:ext uri="{FF2B5EF4-FFF2-40B4-BE49-F238E27FC236}">
                <a16:creationId xmlns:a16="http://schemas.microsoft.com/office/drawing/2014/main" id="{6112124C-C7C6-1668-423C-5B24F1A0EAB2}"/>
              </a:ext>
            </a:extLst>
          </p:cNvPr>
          <p:cNvSpPr/>
          <p:nvPr/>
        </p:nvSpPr>
        <p:spPr>
          <a:xfrm>
            <a:off x="8990660" y="6453732"/>
            <a:ext cx="174147" cy="17087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Smiley Face 33">
            <a:extLst>
              <a:ext uri="{FF2B5EF4-FFF2-40B4-BE49-F238E27FC236}">
                <a16:creationId xmlns:a16="http://schemas.microsoft.com/office/drawing/2014/main" id="{AA077E7A-8A88-404B-DDD9-D7C9736E184F}"/>
              </a:ext>
            </a:extLst>
          </p:cNvPr>
          <p:cNvSpPr/>
          <p:nvPr/>
        </p:nvSpPr>
        <p:spPr>
          <a:xfrm>
            <a:off x="10266481" y="6451323"/>
            <a:ext cx="174147" cy="17087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79E9DB-6BD7-3BC9-AF2A-CC4AE717FDBF}"/>
              </a:ext>
            </a:extLst>
          </p:cNvPr>
          <p:cNvSpPr/>
          <p:nvPr/>
        </p:nvSpPr>
        <p:spPr>
          <a:xfrm>
            <a:off x="8561763" y="5160910"/>
            <a:ext cx="1085850" cy="811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/>
              <a:t>HTMLConsole</a:t>
            </a:r>
            <a:endParaRPr lang="en-US" sz="9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D5EE8BD-4DED-8BE9-DCA6-819204E2C6BE}"/>
              </a:ext>
            </a:extLst>
          </p:cNvPr>
          <p:cNvSpPr/>
          <p:nvPr/>
        </p:nvSpPr>
        <p:spPr>
          <a:xfrm>
            <a:off x="8697177" y="5449308"/>
            <a:ext cx="868925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HTMLCanvas</a:t>
            </a:r>
            <a:endParaRPr lang="en-US" sz="9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5729A53-ACDD-28F7-4D75-777F609B64F6}"/>
              </a:ext>
            </a:extLst>
          </p:cNvPr>
          <p:cNvSpPr/>
          <p:nvPr/>
        </p:nvSpPr>
        <p:spPr>
          <a:xfrm>
            <a:off x="9810631" y="5160910"/>
            <a:ext cx="1085850" cy="811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/>
              <a:t>HTMLConsole</a:t>
            </a:r>
            <a:endParaRPr lang="en-US" sz="9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4DE9345-7361-F82B-876E-1CAC3BD9F4F4}"/>
              </a:ext>
            </a:extLst>
          </p:cNvPr>
          <p:cNvSpPr/>
          <p:nvPr/>
        </p:nvSpPr>
        <p:spPr>
          <a:xfrm>
            <a:off x="9946045" y="5449308"/>
            <a:ext cx="868925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HTMLCanvas</a:t>
            </a:r>
            <a:endParaRPr lang="en-US" sz="9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3B83486-0F7B-BC63-F6AA-0D9639726558}"/>
              </a:ext>
            </a:extLst>
          </p:cNvPr>
          <p:cNvSpPr/>
          <p:nvPr/>
        </p:nvSpPr>
        <p:spPr>
          <a:xfrm>
            <a:off x="3923702" y="5126187"/>
            <a:ext cx="1248868" cy="1181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Watch.ts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EDF8675-42D0-C280-24FC-C7A3EFD04F5A}"/>
              </a:ext>
            </a:extLst>
          </p:cNvPr>
          <p:cNvSpPr/>
          <p:nvPr/>
        </p:nvSpPr>
        <p:spPr>
          <a:xfrm>
            <a:off x="2620927" y="5133719"/>
            <a:ext cx="1248868" cy="1181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Play.ts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55" name="Smiley Face 54">
            <a:extLst>
              <a:ext uri="{FF2B5EF4-FFF2-40B4-BE49-F238E27FC236}">
                <a16:creationId xmlns:a16="http://schemas.microsoft.com/office/drawing/2014/main" id="{651EDF1F-A89D-5BA4-D64D-E0346C954D13}"/>
              </a:ext>
            </a:extLst>
          </p:cNvPr>
          <p:cNvSpPr/>
          <p:nvPr/>
        </p:nvSpPr>
        <p:spPr>
          <a:xfrm>
            <a:off x="3158287" y="6476718"/>
            <a:ext cx="174147" cy="17087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miley Face 55">
            <a:extLst>
              <a:ext uri="{FF2B5EF4-FFF2-40B4-BE49-F238E27FC236}">
                <a16:creationId xmlns:a16="http://schemas.microsoft.com/office/drawing/2014/main" id="{326E7D06-6BA9-37F3-2501-1481D2863797}"/>
              </a:ext>
            </a:extLst>
          </p:cNvPr>
          <p:cNvSpPr/>
          <p:nvPr/>
        </p:nvSpPr>
        <p:spPr>
          <a:xfrm>
            <a:off x="4434108" y="6474309"/>
            <a:ext cx="174147" cy="17087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8C7558C-8069-6938-3B1C-7B2700714817}"/>
              </a:ext>
            </a:extLst>
          </p:cNvPr>
          <p:cNvSpPr/>
          <p:nvPr/>
        </p:nvSpPr>
        <p:spPr>
          <a:xfrm>
            <a:off x="2729390" y="5183896"/>
            <a:ext cx="1085850" cy="811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/>
              <a:t>HTMLConsole</a:t>
            </a:r>
            <a:endParaRPr lang="en-US" sz="9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762D941-10BD-06C9-ECDF-57E83567EC97}"/>
              </a:ext>
            </a:extLst>
          </p:cNvPr>
          <p:cNvSpPr/>
          <p:nvPr/>
        </p:nvSpPr>
        <p:spPr>
          <a:xfrm>
            <a:off x="2864804" y="5472294"/>
            <a:ext cx="868925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HTMLCanvas</a:t>
            </a:r>
            <a:endParaRPr lang="en-US" sz="9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8AFDFB8-0A1E-3995-A45A-37EDF9756AC1}"/>
              </a:ext>
            </a:extLst>
          </p:cNvPr>
          <p:cNvSpPr/>
          <p:nvPr/>
        </p:nvSpPr>
        <p:spPr>
          <a:xfrm>
            <a:off x="3978258" y="5183896"/>
            <a:ext cx="1085850" cy="811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/>
              <a:t>HTMLConsole</a:t>
            </a:r>
            <a:endParaRPr lang="en-US" sz="9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3ED61C-8BC0-4A27-7ABF-85BA86A1B5A9}"/>
              </a:ext>
            </a:extLst>
          </p:cNvPr>
          <p:cNvSpPr/>
          <p:nvPr/>
        </p:nvSpPr>
        <p:spPr>
          <a:xfrm>
            <a:off x="4113672" y="5472294"/>
            <a:ext cx="868925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HTMLCanvas</a:t>
            </a:r>
            <a:endParaRPr lang="en-US" sz="9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7220F6-A901-3A8B-7948-D6B7A810B292}"/>
              </a:ext>
            </a:extLst>
          </p:cNvPr>
          <p:cNvSpPr/>
          <p:nvPr/>
        </p:nvSpPr>
        <p:spPr>
          <a:xfrm>
            <a:off x="5257881" y="5126187"/>
            <a:ext cx="1248868" cy="1181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Watch.ts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4" name="Smiley Face 63">
            <a:extLst>
              <a:ext uri="{FF2B5EF4-FFF2-40B4-BE49-F238E27FC236}">
                <a16:creationId xmlns:a16="http://schemas.microsoft.com/office/drawing/2014/main" id="{79E62500-C8FB-C591-0097-E1B3D82A6C8C}"/>
              </a:ext>
            </a:extLst>
          </p:cNvPr>
          <p:cNvSpPr/>
          <p:nvPr/>
        </p:nvSpPr>
        <p:spPr>
          <a:xfrm>
            <a:off x="5768287" y="6474309"/>
            <a:ext cx="174147" cy="17087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A851DDA-333F-6C11-A9A5-27E45F686196}"/>
              </a:ext>
            </a:extLst>
          </p:cNvPr>
          <p:cNvSpPr/>
          <p:nvPr/>
        </p:nvSpPr>
        <p:spPr>
          <a:xfrm>
            <a:off x="5312437" y="5183896"/>
            <a:ext cx="1085850" cy="811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/>
              <a:t>HTMLConsole</a:t>
            </a:r>
            <a:endParaRPr lang="en-US" sz="9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8168EB5-6BA4-65D6-ABF2-7F55F487F032}"/>
              </a:ext>
            </a:extLst>
          </p:cNvPr>
          <p:cNvSpPr/>
          <p:nvPr/>
        </p:nvSpPr>
        <p:spPr>
          <a:xfrm>
            <a:off x="5447851" y="5472294"/>
            <a:ext cx="868925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HTMLCanvas</a:t>
            </a:r>
            <a:endParaRPr lang="en-US" sz="9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562B22-CBF0-4A23-90E6-53CE8A5F1331}"/>
              </a:ext>
            </a:extLst>
          </p:cNvPr>
          <p:cNvSpPr/>
          <p:nvPr/>
        </p:nvSpPr>
        <p:spPr>
          <a:xfrm>
            <a:off x="6592062" y="5126187"/>
            <a:ext cx="1248868" cy="1181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Watch.ts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9" name="Smiley Face 68">
            <a:extLst>
              <a:ext uri="{FF2B5EF4-FFF2-40B4-BE49-F238E27FC236}">
                <a16:creationId xmlns:a16="http://schemas.microsoft.com/office/drawing/2014/main" id="{B20AF8FA-C8CF-4608-CA21-469D213D23D3}"/>
              </a:ext>
            </a:extLst>
          </p:cNvPr>
          <p:cNvSpPr/>
          <p:nvPr/>
        </p:nvSpPr>
        <p:spPr>
          <a:xfrm>
            <a:off x="7102468" y="6474309"/>
            <a:ext cx="174147" cy="17087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8823EA2-D94E-49A1-CB32-E47701A28721}"/>
              </a:ext>
            </a:extLst>
          </p:cNvPr>
          <p:cNvSpPr/>
          <p:nvPr/>
        </p:nvSpPr>
        <p:spPr>
          <a:xfrm>
            <a:off x="6646618" y="5183896"/>
            <a:ext cx="1085850" cy="811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 err="1"/>
              <a:t>HTMLConsole</a:t>
            </a:r>
            <a:endParaRPr lang="en-US" sz="9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FCEB748-D7CA-EDE0-8695-A58F2D7E32B6}"/>
              </a:ext>
            </a:extLst>
          </p:cNvPr>
          <p:cNvSpPr/>
          <p:nvPr/>
        </p:nvSpPr>
        <p:spPr>
          <a:xfrm>
            <a:off x="6782032" y="5472294"/>
            <a:ext cx="868925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HTMLCanvas</a:t>
            </a:r>
            <a:endParaRPr lang="en-US" sz="9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5F1C0D3-DA42-B958-CA4B-7ED3FE602CF0}"/>
              </a:ext>
            </a:extLst>
          </p:cNvPr>
          <p:cNvCxnSpPr>
            <a:cxnSpLocks/>
            <a:stCxn id="112" idx="2"/>
            <a:endCxn id="63" idx="0"/>
          </p:cNvCxnSpPr>
          <p:nvPr/>
        </p:nvCxnSpPr>
        <p:spPr>
          <a:xfrm flipH="1">
            <a:off x="5882315" y="2668754"/>
            <a:ext cx="4479" cy="24574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D4A64FE-7B21-DA97-F9C9-FD34B963184E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7216496" y="3211595"/>
            <a:ext cx="9936" cy="1914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DD47A6C-E6DB-FA08-81A3-4636FBB2B71B}"/>
              </a:ext>
            </a:extLst>
          </p:cNvPr>
          <p:cNvCxnSpPr>
            <a:cxnSpLocks/>
            <a:stCxn id="115" idx="2"/>
            <a:endCxn id="28" idx="0"/>
          </p:cNvCxnSpPr>
          <p:nvPr/>
        </p:nvCxnSpPr>
        <p:spPr>
          <a:xfrm flipH="1">
            <a:off x="9077734" y="2678681"/>
            <a:ext cx="7987" cy="24320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EDA0868-9EAF-C028-FBBB-06EF634BFE75}"/>
              </a:ext>
            </a:extLst>
          </p:cNvPr>
          <p:cNvCxnSpPr>
            <a:cxnSpLocks/>
            <a:stCxn id="114" idx="2"/>
            <a:endCxn id="27" idx="0"/>
          </p:cNvCxnSpPr>
          <p:nvPr/>
        </p:nvCxnSpPr>
        <p:spPr>
          <a:xfrm flipH="1">
            <a:off x="10380509" y="2687720"/>
            <a:ext cx="14414" cy="24154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DF0DAD3-C9BC-62BC-1477-9A89664F459F}"/>
              </a:ext>
            </a:extLst>
          </p:cNvPr>
          <p:cNvSpPr/>
          <p:nvPr/>
        </p:nvSpPr>
        <p:spPr>
          <a:xfrm>
            <a:off x="1586902" y="1569376"/>
            <a:ext cx="9614498" cy="16170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GameService</a:t>
            </a:r>
            <a:endParaRPr lang="en-US" sz="900" dirty="0">
              <a:solidFill>
                <a:schemeClr val="tx1"/>
              </a:solidFill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7D3CF01-5145-A066-772E-353744E97707}"/>
              </a:ext>
            </a:extLst>
          </p:cNvPr>
          <p:cNvGrpSpPr/>
          <p:nvPr/>
        </p:nvGrpSpPr>
        <p:grpSpPr>
          <a:xfrm>
            <a:off x="2799623" y="2188614"/>
            <a:ext cx="891473" cy="464521"/>
            <a:chOff x="1913798" y="2188614"/>
            <a:chExt cx="891473" cy="4645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1FFBA3-EFC0-78E1-B0AE-36A5D9771813}"/>
                </a:ext>
              </a:extLst>
            </p:cNvPr>
            <p:cNvSpPr/>
            <p:nvPr/>
          </p:nvSpPr>
          <p:spPr>
            <a:xfrm>
              <a:off x="1913798" y="2188614"/>
              <a:ext cx="891473" cy="3155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GameHub</a:t>
              </a:r>
              <a:endParaRPr lang="en-US" sz="9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8401854-D084-6BC2-8F5C-3AD6E2B9C557}"/>
                </a:ext>
              </a:extLst>
            </p:cNvPr>
            <p:cNvSpPr/>
            <p:nvPr/>
          </p:nvSpPr>
          <p:spPr>
            <a:xfrm>
              <a:off x="2070919" y="2504203"/>
              <a:ext cx="598810" cy="1489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Play()</a:t>
              </a: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37747BF-B409-4058-1492-00B7AE9AF554}"/>
              </a:ext>
            </a:extLst>
          </p:cNvPr>
          <p:cNvSpPr/>
          <p:nvPr/>
        </p:nvSpPr>
        <p:spPr>
          <a:xfrm>
            <a:off x="4924843" y="1792913"/>
            <a:ext cx="598810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Core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50FEF46-4B72-E5F7-6693-EAB4A434713B}"/>
              </a:ext>
            </a:extLst>
          </p:cNvPr>
          <p:cNvGrpSpPr/>
          <p:nvPr/>
        </p:nvGrpSpPr>
        <p:grpSpPr>
          <a:xfrm>
            <a:off x="4133803" y="2185896"/>
            <a:ext cx="891473" cy="467239"/>
            <a:chOff x="3247978" y="2185896"/>
            <a:chExt cx="891473" cy="4672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E3C269-A4EB-9028-F766-37B03AD24CC6}"/>
                </a:ext>
              </a:extLst>
            </p:cNvPr>
            <p:cNvSpPr/>
            <p:nvPr/>
          </p:nvSpPr>
          <p:spPr>
            <a:xfrm>
              <a:off x="3247978" y="2185896"/>
              <a:ext cx="891473" cy="3155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SpectatingHub</a:t>
              </a:r>
              <a:endParaRPr lang="en-US" sz="900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AA18D24-9BDB-4E73-A8A2-498EC392C216}"/>
                </a:ext>
              </a:extLst>
            </p:cNvPr>
            <p:cNvSpPr/>
            <p:nvPr/>
          </p:nvSpPr>
          <p:spPr>
            <a:xfrm>
              <a:off x="3388760" y="2504203"/>
              <a:ext cx="598810" cy="1489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Watch()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A0A6167-FB4D-A5CD-B94F-408943CD9B80}"/>
              </a:ext>
            </a:extLst>
          </p:cNvPr>
          <p:cNvGrpSpPr/>
          <p:nvPr/>
        </p:nvGrpSpPr>
        <p:grpSpPr>
          <a:xfrm>
            <a:off x="5444591" y="2195086"/>
            <a:ext cx="891473" cy="473668"/>
            <a:chOff x="4558766" y="2195086"/>
            <a:chExt cx="891473" cy="47366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025CDD-CA99-CA9F-A6D2-BA4DF6E90784}"/>
                </a:ext>
              </a:extLst>
            </p:cNvPr>
            <p:cNvSpPr/>
            <p:nvPr/>
          </p:nvSpPr>
          <p:spPr>
            <a:xfrm>
              <a:off x="4558766" y="2195086"/>
              <a:ext cx="891473" cy="3155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SpectatingHub</a:t>
              </a:r>
              <a:endParaRPr lang="en-US" sz="900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F83DDFA-11B7-9CA1-3669-E1EE376B084F}"/>
                </a:ext>
              </a:extLst>
            </p:cNvPr>
            <p:cNvSpPr/>
            <p:nvPr/>
          </p:nvSpPr>
          <p:spPr>
            <a:xfrm>
              <a:off x="4701564" y="2519822"/>
              <a:ext cx="598810" cy="1489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Watch()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068E68F-3550-D1AE-E8B2-5DD77E506A40}"/>
              </a:ext>
            </a:extLst>
          </p:cNvPr>
          <p:cNvGrpSpPr/>
          <p:nvPr/>
        </p:nvGrpSpPr>
        <p:grpSpPr>
          <a:xfrm>
            <a:off x="6785174" y="2223417"/>
            <a:ext cx="891473" cy="455424"/>
            <a:chOff x="5899349" y="2223417"/>
            <a:chExt cx="891473" cy="45542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1BD4A3-7082-C2A2-E27F-17B59641C7CD}"/>
                </a:ext>
              </a:extLst>
            </p:cNvPr>
            <p:cNvSpPr/>
            <p:nvPr/>
          </p:nvSpPr>
          <p:spPr>
            <a:xfrm>
              <a:off x="5899349" y="2223417"/>
              <a:ext cx="891473" cy="3155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SpectatingHub</a:t>
              </a:r>
              <a:endParaRPr lang="en-US" sz="9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0996961-7362-8F37-BADF-ACD2958206CB}"/>
                </a:ext>
              </a:extLst>
            </p:cNvPr>
            <p:cNvSpPr/>
            <p:nvPr/>
          </p:nvSpPr>
          <p:spPr>
            <a:xfrm>
              <a:off x="6037479" y="2529909"/>
              <a:ext cx="598810" cy="1489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Watch()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74B2CFD-085D-33A6-A49B-097F28D096B5}"/>
              </a:ext>
            </a:extLst>
          </p:cNvPr>
          <p:cNvGrpSpPr/>
          <p:nvPr/>
        </p:nvGrpSpPr>
        <p:grpSpPr>
          <a:xfrm>
            <a:off x="9949187" y="2220732"/>
            <a:ext cx="891473" cy="466988"/>
            <a:chOff x="9063362" y="2220732"/>
            <a:chExt cx="891473" cy="46698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E3522A7-896A-502F-AF24-DA180FA97253}"/>
                </a:ext>
              </a:extLst>
            </p:cNvPr>
            <p:cNvSpPr/>
            <p:nvPr/>
          </p:nvSpPr>
          <p:spPr>
            <a:xfrm>
              <a:off x="9063362" y="2220732"/>
              <a:ext cx="891473" cy="3155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SpectatingHub</a:t>
              </a:r>
              <a:endParaRPr lang="en-US" sz="900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651B1F6-0777-CC71-B6B4-1BB19C88718C}"/>
                </a:ext>
              </a:extLst>
            </p:cNvPr>
            <p:cNvSpPr/>
            <p:nvPr/>
          </p:nvSpPr>
          <p:spPr>
            <a:xfrm>
              <a:off x="9209693" y="2538788"/>
              <a:ext cx="598810" cy="1489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Watch()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D7D829-ED5A-4870-A73D-3DA8D26B075E}"/>
              </a:ext>
            </a:extLst>
          </p:cNvPr>
          <p:cNvGrpSpPr/>
          <p:nvPr/>
        </p:nvGrpSpPr>
        <p:grpSpPr>
          <a:xfrm>
            <a:off x="8672030" y="2215676"/>
            <a:ext cx="831421" cy="463005"/>
            <a:chOff x="7786205" y="2215676"/>
            <a:chExt cx="831421" cy="46300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EA9457C-F90B-75F9-275D-8343690194A4}"/>
                </a:ext>
              </a:extLst>
            </p:cNvPr>
            <p:cNvSpPr/>
            <p:nvPr/>
          </p:nvSpPr>
          <p:spPr>
            <a:xfrm>
              <a:off x="7786205" y="2215676"/>
              <a:ext cx="831421" cy="3155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GameHub</a:t>
              </a:r>
              <a:endParaRPr lang="en-US" sz="900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48E963D-0F04-748D-F433-6D862324A136}"/>
                </a:ext>
              </a:extLst>
            </p:cNvPr>
            <p:cNvSpPr/>
            <p:nvPr/>
          </p:nvSpPr>
          <p:spPr>
            <a:xfrm>
              <a:off x="7900491" y="2529749"/>
              <a:ext cx="598810" cy="1489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Play()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2D4670-C32A-E285-09D2-5857048D083F}"/>
              </a:ext>
            </a:extLst>
          </p:cNvPr>
          <p:cNvGrpSpPr/>
          <p:nvPr/>
        </p:nvGrpSpPr>
        <p:grpSpPr>
          <a:xfrm>
            <a:off x="537119" y="3550360"/>
            <a:ext cx="2109662" cy="482449"/>
            <a:chOff x="184599" y="3369743"/>
            <a:chExt cx="2109662" cy="482449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8A7222CE-7DEF-ADD8-A978-170FC41E370A}"/>
                </a:ext>
              </a:extLst>
            </p:cNvPr>
            <p:cNvSpPr/>
            <p:nvPr/>
          </p:nvSpPr>
          <p:spPr>
            <a:xfrm>
              <a:off x="184599" y="3369743"/>
              <a:ext cx="2109662" cy="3155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/>
                <a:t>GameController</a:t>
              </a:r>
              <a:endParaRPr lang="en-US" sz="90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22C75F3-CDD6-2E7F-52D2-759E41477368}"/>
                </a:ext>
              </a:extLst>
            </p:cNvPr>
            <p:cNvSpPr/>
            <p:nvPr/>
          </p:nvSpPr>
          <p:spPr>
            <a:xfrm>
              <a:off x="239390" y="3685332"/>
              <a:ext cx="866140" cy="1489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err="1"/>
                <a:t>GetActiveGames</a:t>
              </a:r>
              <a:r>
                <a:rPr lang="en-US" sz="900" dirty="0"/>
                <a:t>()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1CE46474-B767-5875-95C8-E9774702852B}"/>
                </a:ext>
              </a:extLst>
            </p:cNvPr>
            <p:cNvSpPr/>
            <p:nvPr/>
          </p:nvSpPr>
          <p:spPr>
            <a:xfrm>
              <a:off x="1251758" y="3689503"/>
              <a:ext cx="866140" cy="1626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 err="1"/>
                <a:t>GetSavedGames</a:t>
              </a:r>
              <a:endParaRPr lang="en-US" sz="900" dirty="0"/>
            </a:p>
          </p:txBody>
        </p:sp>
      </p:grp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B13B2FD-174B-3566-97A1-298007AD1FF9}"/>
              </a:ext>
            </a:extLst>
          </p:cNvPr>
          <p:cNvCxnSpPr>
            <a:cxnSpLocks/>
            <a:endCxn id="97" idx="0"/>
          </p:cNvCxnSpPr>
          <p:nvPr/>
        </p:nvCxnSpPr>
        <p:spPr>
          <a:xfrm flipH="1">
            <a:off x="1591950" y="3182942"/>
            <a:ext cx="12328" cy="3674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CDCF76C-B39D-FA99-7001-71E9691045D4}"/>
              </a:ext>
            </a:extLst>
          </p:cNvPr>
          <p:cNvSpPr/>
          <p:nvPr/>
        </p:nvSpPr>
        <p:spPr>
          <a:xfrm>
            <a:off x="910668" y="5123818"/>
            <a:ext cx="1248868" cy="11816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Home.ts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3" name="Smiley Face 132">
            <a:extLst>
              <a:ext uri="{FF2B5EF4-FFF2-40B4-BE49-F238E27FC236}">
                <a16:creationId xmlns:a16="http://schemas.microsoft.com/office/drawing/2014/main" id="{70366F74-C307-BC43-4163-AC942C257E8D}"/>
              </a:ext>
            </a:extLst>
          </p:cNvPr>
          <p:cNvSpPr/>
          <p:nvPr/>
        </p:nvSpPr>
        <p:spPr>
          <a:xfrm>
            <a:off x="1145767" y="6492874"/>
            <a:ext cx="174147" cy="17087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B1FDDA03-5101-307E-8528-921FCC7BA748}"/>
              </a:ext>
            </a:extLst>
          </p:cNvPr>
          <p:cNvSpPr/>
          <p:nvPr/>
        </p:nvSpPr>
        <p:spPr>
          <a:xfrm>
            <a:off x="224904" y="1632600"/>
            <a:ext cx="1165540" cy="63621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44F192A-C984-3BF1-2586-0E560D4CC3CE}"/>
              </a:ext>
            </a:extLst>
          </p:cNvPr>
          <p:cNvCxnSpPr>
            <a:cxnSpLocks/>
            <a:stCxn id="107" idx="1"/>
            <a:endCxn id="4" idx="4"/>
          </p:cNvCxnSpPr>
          <p:nvPr/>
        </p:nvCxnSpPr>
        <p:spPr>
          <a:xfrm flipH="1" flipV="1">
            <a:off x="1390444" y="1950707"/>
            <a:ext cx="35343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67C7F7-0FF5-9E4C-5406-34255C483BE9}"/>
              </a:ext>
            </a:extLst>
          </p:cNvPr>
          <p:cNvCxnSpPr>
            <a:cxnSpLocks/>
            <a:stCxn id="127" idx="2"/>
            <a:endCxn id="132" idx="0"/>
          </p:cNvCxnSpPr>
          <p:nvPr/>
        </p:nvCxnSpPr>
        <p:spPr>
          <a:xfrm flipH="1">
            <a:off x="1535102" y="4032809"/>
            <a:ext cx="502246" cy="10910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43DCE6-A7A0-B627-6ABE-F27D56AA8A4E}"/>
              </a:ext>
            </a:extLst>
          </p:cNvPr>
          <p:cNvCxnSpPr>
            <a:cxnSpLocks/>
            <a:stCxn id="126" idx="2"/>
            <a:endCxn id="132" idx="0"/>
          </p:cNvCxnSpPr>
          <p:nvPr/>
        </p:nvCxnSpPr>
        <p:spPr>
          <a:xfrm>
            <a:off x="1024980" y="4014881"/>
            <a:ext cx="510122" cy="1108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A99893-F5DB-C4BD-22C2-9B561A2698AE}"/>
              </a:ext>
            </a:extLst>
          </p:cNvPr>
          <p:cNvCxnSpPr>
            <a:cxnSpLocks/>
            <a:stCxn id="4" idx="3"/>
            <a:endCxn id="97" idx="0"/>
          </p:cNvCxnSpPr>
          <p:nvPr/>
        </p:nvCxnSpPr>
        <p:spPr>
          <a:xfrm>
            <a:off x="807674" y="2268813"/>
            <a:ext cx="784276" cy="1281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09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08D7-ED52-D258-28EB-5E7B1068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09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 User Initiate </a:t>
            </a:r>
            <a:r>
              <a:rPr lang="en-US"/>
              <a:t>and Play New </a:t>
            </a:r>
            <a:r>
              <a:rPr lang="en-US" dirty="0"/>
              <a:t>Game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A5FE8195-4316-B378-0D49-1F3AD65F3AE1}"/>
              </a:ext>
            </a:extLst>
          </p:cNvPr>
          <p:cNvSpPr/>
          <p:nvPr/>
        </p:nvSpPr>
        <p:spPr>
          <a:xfrm>
            <a:off x="5744838" y="1096254"/>
            <a:ext cx="174147" cy="17087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95AB41-3B1C-BD8F-A481-A5ED4D002BC2}"/>
              </a:ext>
            </a:extLst>
          </p:cNvPr>
          <p:cNvSpPr/>
          <p:nvPr/>
        </p:nvSpPr>
        <p:spPr>
          <a:xfrm>
            <a:off x="6554019" y="1468016"/>
            <a:ext cx="1248868" cy="103038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/</a:t>
            </a:r>
            <a:r>
              <a:rPr lang="en-US" sz="900" dirty="0" err="1">
                <a:solidFill>
                  <a:schemeClr val="tx1"/>
                </a:solidFill>
              </a:rPr>
              <a:t>play.ts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72A6F9-8855-1645-9903-61A2569960EC}"/>
              </a:ext>
            </a:extLst>
          </p:cNvPr>
          <p:cNvSpPr/>
          <p:nvPr/>
        </p:nvSpPr>
        <p:spPr>
          <a:xfrm>
            <a:off x="6624740" y="1755417"/>
            <a:ext cx="1085850" cy="6549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/>
              <a:t>HTMLConsole</a:t>
            </a:r>
            <a:endParaRPr 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136BFE-876A-306D-01EF-A58949E1CCFE}"/>
              </a:ext>
            </a:extLst>
          </p:cNvPr>
          <p:cNvSpPr/>
          <p:nvPr/>
        </p:nvSpPr>
        <p:spPr>
          <a:xfrm>
            <a:off x="6743990" y="1797976"/>
            <a:ext cx="868925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HTMLCanvas</a:t>
            </a:r>
            <a:endParaRPr lang="en-US" sz="900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E9D2222-B765-8243-F490-351231E50B29}"/>
              </a:ext>
            </a:extLst>
          </p:cNvPr>
          <p:cNvSpPr/>
          <p:nvPr/>
        </p:nvSpPr>
        <p:spPr>
          <a:xfrm>
            <a:off x="5196689" y="2047835"/>
            <a:ext cx="1248868" cy="788563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0F36D2-6A7F-4940-FA54-D9F72BD235FD}"/>
              </a:ext>
            </a:extLst>
          </p:cNvPr>
          <p:cNvSpPr/>
          <p:nvPr/>
        </p:nvSpPr>
        <p:spPr>
          <a:xfrm>
            <a:off x="6748855" y="3191135"/>
            <a:ext cx="868925" cy="3155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SignalRHub</a:t>
            </a:r>
            <a:endParaRPr lang="en-US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81CE96-4C6A-3238-4AAA-63384767AD45}"/>
              </a:ext>
            </a:extLst>
          </p:cNvPr>
          <p:cNvSpPr/>
          <p:nvPr/>
        </p:nvSpPr>
        <p:spPr>
          <a:xfrm>
            <a:off x="5196689" y="1474687"/>
            <a:ext cx="1248868" cy="2829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/</a:t>
            </a:r>
            <a:r>
              <a:rPr lang="en-US" sz="900" dirty="0" err="1">
                <a:solidFill>
                  <a:schemeClr val="tx1"/>
                </a:solidFill>
              </a:rPr>
              <a:t>play.ts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14259B-86E2-B7F7-E207-FA114F60CB62}"/>
              </a:ext>
            </a:extLst>
          </p:cNvPr>
          <p:cNvSpPr/>
          <p:nvPr/>
        </p:nvSpPr>
        <p:spPr>
          <a:xfrm>
            <a:off x="5375386" y="3199998"/>
            <a:ext cx="891473" cy="390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/>
              <a:t>GameHub</a:t>
            </a:r>
            <a:endParaRPr lang="en-US" sz="9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162AF-228C-B392-524F-CED1BA08F738}"/>
              </a:ext>
            </a:extLst>
          </p:cNvPr>
          <p:cNvSpPr/>
          <p:nvPr/>
        </p:nvSpPr>
        <p:spPr>
          <a:xfrm>
            <a:off x="5532506" y="3199998"/>
            <a:ext cx="598810" cy="1489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Play()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F5A2D8-9A13-26B4-9D4F-2B5A1A9C20BF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821123" y="1757666"/>
            <a:ext cx="10788" cy="1442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73C7360-A3B5-9A60-924D-D8B14E91066E}"/>
              </a:ext>
            </a:extLst>
          </p:cNvPr>
          <p:cNvSpPr/>
          <p:nvPr/>
        </p:nvSpPr>
        <p:spPr>
          <a:xfrm>
            <a:off x="3099842" y="1514997"/>
            <a:ext cx="2096847" cy="28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1. User navigates to the play component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08D908-E8AB-BFA4-3327-D95699E02B35}"/>
              </a:ext>
            </a:extLst>
          </p:cNvPr>
          <p:cNvSpPr/>
          <p:nvPr/>
        </p:nvSpPr>
        <p:spPr>
          <a:xfrm>
            <a:off x="3095958" y="3148067"/>
            <a:ext cx="2096847" cy="4939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2. Play component calls the Play() method on the </a:t>
            </a:r>
            <a:r>
              <a:rPr lang="en-US" sz="900" dirty="0" err="1">
                <a:solidFill>
                  <a:schemeClr val="tx1"/>
                </a:solidFill>
              </a:rPr>
              <a:t>GameHub</a:t>
            </a:r>
            <a:r>
              <a:rPr lang="en-US" sz="900" dirty="0">
                <a:solidFill>
                  <a:schemeClr val="tx1"/>
                </a:solidFill>
              </a:rPr>
              <a:t> with a null game </a:t>
            </a:r>
            <a:r>
              <a:rPr lang="en-US" sz="900" dirty="0" err="1">
                <a:solidFill>
                  <a:schemeClr val="tx1"/>
                </a:solidFill>
              </a:rPr>
              <a:t>guid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59292E-6EDA-E378-D6C6-01DC7EB2B3F2}"/>
              </a:ext>
            </a:extLst>
          </p:cNvPr>
          <p:cNvSpPr/>
          <p:nvPr/>
        </p:nvSpPr>
        <p:spPr>
          <a:xfrm>
            <a:off x="3095958" y="3750198"/>
            <a:ext cx="2096847" cy="436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3. </a:t>
            </a:r>
            <a:r>
              <a:rPr lang="en-US" sz="900" dirty="0" err="1">
                <a:solidFill>
                  <a:schemeClr val="tx1"/>
                </a:solidFill>
              </a:rPr>
              <a:t>GameHub</a:t>
            </a:r>
            <a:r>
              <a:rPr lang="en-US" sz="900" dirty="0">
                <a:solidFill>
                  <a:schemeClr val="tx1"/>
                </a:solidFill>
              </a:rPr>
              <a:t> sends the request to the </a:t>
            </a:r>
            <a:r>
              <a:rPr lang="en-US" sz="900" dirty="0" err="1">
                <a:solidFill>
                  <a:schemeClr val="tx1"/>
                </a:solidFill>
              </a:rPr>
              <a:t>GameService</a:t>
            </a:r>
            <a:r>
              <a:rPr lang="en-US" sz="900" dirty="0">
                <a:solidFill>
                  <a:schemeClr val="tx1"/>
                </a:solidFill>
              </a:rPr>
              <a:t> </a:t>
            </a:r>
            <a:r>
              <a:rPr lang="en-US" sz="900" dirty="0" err="1">
                <a:solidFill>
                  <a:schemeClr val="tx1"/>
                </a:solidFill>
              </a:rPr>
              <a:t>PlayAsync</a:t>
            </a:r>
            <a:r>
              <a:rPr lang="en-US" sz="900" dirty="0">
                <a:solidFill>
                  <a:schemeClr val="tx1"/>
                </a:solidFill>
              </a:rPr>
              <a:t>() method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6225C5-80B6-190E-BE05-A17EF04CB78B}"/>
              </a:ext>
            </a:extLst>
          </p:cNvPr>
          <p:cNvSpPr/>
          <p:nvPr/>
        </p:nvSpPr>
        <p:spPr>
          <a:xfrm>
            <a:off x="5373215" y="4227283"/>
            <a:ext cx="868925" cy="3900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900" dirty="0" err="1"/>
              <a:t>GameService</a:t>
            </a:r>
            <a:endParaRPr lang="en-US" sz="9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B2166A-FB96-5490-1C22-D85EDA1AF1D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flipH="1">
            <a:off x="5807678" y="3590053"/>
            <a:ext cx="13445" cy="637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22DDF5B-C55C-EADD-96BB-896A9244B391}"/>
              </a:ext>
            </a:extLst>
          </p:cNvPr>
          <p:cNvSpPr/>
          <p:nvPr/>
        </p:nvSpPr>
        <p:spPr>
          <a:xfrm>
            <a:off x="5508272" y="4244113"/>
            <a:ext cx="598810" cy="1489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 err="1"/>
              <a:t>PlayAsync</a:t>
            </a:r>
            <a:r>
              <a:rPr lang="en-US" sz="900" dirty="0"/>
              <a:t>()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16B335-165E-2652-7A9B-249FB37B0B40}"/>
              </a:ext>
            </a:extLst>
          </p:cNvPr>
          <p:cNvCxnSpPr>
            <a:cxnSpLocks/>
            <a:stCxn id="20" idx="3"/>
            <a:endCxn id="9" idx="2"/>
          </p:cNvCxnSpPr>
          <p:nvPr/>
        </p:nvCxnSpPr>
        <p:spPr>
          <a:xfrm flipV="1">
            <a:off x="6242140" y="3506724"/>
            <a:ext cx="941178" cy="915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4D62BA6-F6D8-15F6-1110-48E45E1C380F}"/>
              </a:ext>
            </a:extLst>
          </p:cNvPr>
          <p:cNvSpPr/>
          <p:nvPr/>
        </p:nvSpPr>
        <p:spPr>
          <a:xfrm>
            <a:off x="6655312" y="3885706"/>
            <a:ext cx="2096847" cy="436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4. </a:t>
            </a:r>
            <a:r>
              <a:rPr lang="en-US" sz="900" dirty="0" err="1">
                <a:solidFill>
                  <a:schemeClr val="tx1"/>
                </a:solidFill>
              </a:rPr>
              <a:t>GameService</a:t>
            </a:r>
            <a:r>
              <a:rPr lang="en-US" sz="900" dirty="0">
                <a:solidFill>
                  <a:schemeClr val="tx1"/>
                </a:solidFill>
              </a:rPr>
              <a:t> creates a Core game and provides it to a new </a:t>
            </a:r>
            <a:r>
              <a:rPr lang="en-US" sz="900" dirty="0" err="1">
                <a:solidFill>
                  <a:schemeClr val="tx1"/>
                </a:solidFill>
              </a:rPr>
              <a:t>SignalRHub</a:t>
            </a:r>
            <a:r>
              <a:rPr lang="en-US" sz="900" dirty="0">
                <a:solidFill>
                  <a:schemeClr val="tx1"/>
                </a:solidFill>
              </a:rPr>
              <a:t> object to communicate with the client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BC8FD4E-0174-C6A6-97BE-DB5A3FBF5E23}"/>
              </a:ext>
            </a:extLst>
          </p:cNvPr>
          <p:cNvSpPr/>
          <p:nvPr/>
        </p:nvSpPr>
        <p:spPr>
          <a:xfrm>
            <a:off x="7257827" y="3606082"/>
            <a:ext cx="355088" cy="2786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dirty="0"/>
              <a:t>Core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2BF26EC-F4CC-6675-606A-1ABCEBEB9B9D}"/>
              </a:ext>
            </a:extLst>
          </p:cNvPr>
          <p:cNvCxnSpPr>
            <a:stCxn id="9" idx="0"/>
            <a:endCxn id="6" idx="2"/>
          </p:cNvCxnSpPr>
          <p:nvPr/>
        </p:nvCxnSpPr>
        <p:spPr>
          <a:xfrm flipH="1" flipV="1">
            <a:off x="7167665" y="2410346"/>
            <a:ext cx="15653" cy="780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2240882-EB3A-6589-E612-18B22B3E7F4B}"/>
              </a:ext>
            </a:extLst>
          </p:cNvPr>
          <p:cNvSpPr/>
          <p:nvPr/>
        </p:nvSpPr>
        <p:spPr>
          <a:xfrm>
            <a:off x="7257827" y="2609564"/>
            <a:ext cx="2096847" cy="436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5. The </a:t>
            </a:r>
            <a:r>
              <a:rPr lang="en-US" sz="900" dirty="0" err="1">
                <a:solidFill>
                  <a:schemeClr val="tx1"/>
                </a:solidFill>
              </a:rPr>
              <a:t>SignalRHub</a:t>
            </a:r>
            <a:r>
              <a:rPr lang="en-US" sz="900" dirty="0">
                <a:solidFill>
                  <a:schemeClr val="tx1"/>
                </a:solidFill>
              </a:rPr>
              <a:t> sends game communication to the </a:t>
            </a:r>
            <a:r>
              <a:rPr lang="en-US" sz="900" dirty="0" err="1">
                <a:solidFill>
                  <a:schemeClr val="tx1"/>
                </a:solidFill>
              </a:rPr>
              <a:t>HTMLConsole</a:t>
            </a:r>
            <a:r>
              <a:rPr lang="en-US" sz="900" dirty="0">
                <a:solidFill>
                  <a:schemeClr val="tx1"/>
                </a:solidFill>
              </a:rPr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72431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3536</TotalTime>
  <Words>169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AngbandOS</vt:lpstr>
      <vt:lpstr>Active and Saved Game Listings and In-Progress with Spectators</vt:lpstr>
      <vt:lpstr>Web User Initiate and Play New 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AngbandOS</dc:title>
  <dc:creator>Marc Johnston</dc:creator>
  <cp:lastModifiedBy>Marc Johnston</cp:lastModifiedBy>
  <cp:revision>1</cp:revision>
  <dcterms:created xsi:type="dcterms:W3CDTF">2023-07-04T16:14:05Z</dcterms:created>
  <dcterms:modified xsi:type="dcterms:W3CDTF">2024-10-11T15:05:50Z</dcterms:modified>
</cp:coreProperties>
</file>