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2606-113D-49A6-86DC-EC0D8296D6E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9CC10-7337-44E8-937F-81A5264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16bitspixelz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  <a:hlinkClick r:id="rId3"/>
              </a:rPr>
              <a:t>Kamil S</a:t>
            </a:r>
            <a:r>
              <a:rPr lang="en-US" b="0" i="0" u="none" strike="noStrike" dirty="0">
                <a:effectLst/>
                <a:latin typeface="-apple-system"/>
              </a:rPr>
              <a:t> from https://unsplash.com/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9CC10-7337-44E8-937F-81A52648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09AD-556F-44E4-BF16-1CD266C0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16C6-6144-4431-A507-617985C9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656E-2DCC-46DE-8143-07F3AEEB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9E78-2168-4511-9DC6-06A7F95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FD47-3B62-40D9-8F35-B02C0DC8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F993-89FC-4C84-A29F-97808DC1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DD4F5-B5D3-4A8A-B3EA-8C45C25F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E8B2-8974-49CF-934A-D9872A99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36B0-E459-4E68-9498-76B09598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4F0-3426-4A03-8CDE-785502E2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2CA3-3719-4403-901B-8BEE619D6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3B239-C327-4072-91A3-31E6B090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28C5-D21F-4707-BE87-84D7C66C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613B-1EA7-4DD6-9756-92066037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E831-3526-4F49-9F7F-B514D2AF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5DB1-14D3-4A21-8349-AA011744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752F-C2A3-4664-92DC-4480C297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3FD2-1482-4427-A40B-56E63E45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064-8DCF-4546-AFCB-F9F31837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5FD-4492-41D4-A53F-21C917D1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9EA3-583D-429C-982A-13D69427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2777-1B8D-4F94-B31E-D90841D4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E0B5-DB91-4B1A-A573-E9DB13D1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4B4A-9A14-4782-A42C-83333C2A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5C3D-A9C8-4827-9FF2-A8AB0A1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4D24-5591-4617-921F-C382A3E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EA88-3CD0-47B1-B41F-6E745C0F5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DE6F-AE00-429E-8CC7-722BE836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F3B1-5AE4-4B91-92C2-C427848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0333-3512-4185-9F54-7972B50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13B7-8633-4A4C-A61B-5FDB824E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0E56-74D0-4403-A962-F9A75E20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7B7D-718C-494D-861B-44A6376D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37FE-5FE8-4782-B197-413CA8B12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28FAF-F7B3-468C-A64B-E1B1EF1BA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D7A99-7E69-4551-93F3-18FA1FB6C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1BFB-AAED-4D12-A47A-36F51FF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34397-AF59-4A36-AB2F-9AB29831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756CB-B212-4E97-95E4-6B26F2E8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03C9-1D3E-416D-94DD-485375B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26C9E-D30C-4AA8-8904-B9B81C19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5A7E6-50C1-46A4-8162-460ACE2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84929-D6E8-4C4E-ACCD-B595AD79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6E1B-26C3-46BC-9332-B18C88EE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DC626-F254-4F8E-AD61-45FB1807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06D5D-B8D6-4974-892E-C8E5098D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DB6-5B2A-4718-9EC0-0613C555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8677-6A77-4627-B9C9-0161395A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1DBB-9D3E-4FBA-9196-58F8B6A8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5C8B5-E456-4054-845A-1A39F1AF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619F-1E46-49C5-A490-2878F63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2CEF-A65E-4455-AC99-5BD2C53D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78BE-7230-4292-A47A-2C186D9D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66B39-4645-4D9A-B811-EA52A40B9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577A0-0CF7-4D14-8A27-43CF8FCD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AB4-70E2-4F37-9CF8-3410FDD9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409A-8964-47AA-9CFC-45604CE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8807-A76C-449C-B15E-49B5D837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5D1FC-EAF2-4B04-9144-40C1759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24324-3DC2-43D0-9746-74E5E6CA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3104-736A-4BFD-9B10-5D24B8D4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FE60-7B7C-47FB-9A13-258571E7A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AE8D-F745-4C2C-92CE-DDE161B2F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pool ball, indoor, hand&#10;&#10;Description automatically generated">
            <a:extLst>
              <a:ext uri="{FF2B5EF4-FFF2-40B4-BE49-F238E27FC236}">
                <a16:creationId xmlns:a16="http://schemas.microsoft.com/office/drawing/2014/main" id="{3A180EA3-AB0D-45B7-BDA4-F061FFF9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t="20256" r="3103" b="31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BB2A7-0B3A-4155-8489-39655864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Who’s that Pokémon? (Card)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78F2-D645-4B7A-A9BC-C31E4759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A.I.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354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8A68C21-7586-481B-993D-B653FDCC5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26A3E-9A66-4512-94E7-3187D67B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FFF5-0074-49B3-9EE1-C03E3087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A10C-243F-4A99-8103-6ACD2015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Popular trading card game owned by Nintendo. </a:t>
            </a:r>
          </a:p>
          <a:p>
            <a:r>
              <a:rPr lang="en-US" sz="2200"/>
              <a:t>Can collect cards as well as play competitively.</a:t>
            </a:r>
          </a:p>
          <a:p>
            <a:r>
              <a:rPr lang="en-US" sz="2200"/>
              <a:t>Individual Cards can be very valuable</a:t>
            </a:r>
          </a:p>
        </p:txBody>
      </p:sp>
      <p:pic>
        <p:nvPicPr>
          <p:cNvPr id="5" name="Picture 4" descr="A picture containing text, person, newspaper&#10;&#10;Description automatically generated">
            <a:extLst>
              <a:ext uri="{FF2B5EF4-FFF2-40B4-BE49-F238E27FC236}">
                <a16:creationId xmlns:a16="http://schemas.microsoft.com/office/drawing/2014/main" id="{F4027A81-8843-4BD0-A2B2-15C84E1E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FD923-8E2B-4E75-A500-6E67E5B02A51}"/>
              </a:ext>
            </a:extLst>
          </p:cNvPr>
          <p:cNvSpPr txBox="1"/>
          <p:nvPr/>
        </p:nvSpPr>
        <p:spPr>
          <a:xfrm>
            <a:off x="5847906" y="5528930"/>
            <a:ext cx="513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Streamer Ludwig stunned by Pokémon Card values</a:t>
            </a:r>
          </a:p>
        </p:txBody>
      </p:sp>
    </p:spTree>
    <p:extLst>
      <p:ext uri="{BB962C8B-B14F-4D97-AF65-F5344CB8AC3E}">
        <p14:creationId xmlns:p14="http://schemas.microsoft.com/office/powerpoint/2010/main" val="4856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B1405-5369-4CE7-A43F-0CC9D75D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9178-C39F-492C-886E-21B0AAC9C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 dirty="0"/>
              <a:t>The goal is to allow players or collectors to add their collections online easily.</a:t>
            </a:r>
          </a:p>
          <a:p>
            <a:r>
              <a:rPr lang="en-US" sz="1700" dirty="0"/>
              <a:t>Scanning cards easily gives benefits to hobbyists and investors..</a:t>
            </a:r>
          </a:p>
          <a:p>
            <a:r>
              <a:rPr lang="en-US" sz="1700" dirty="0"/>
              <a:t>How can I write a program that can determine what Pokémon card it sees when it detects an image to help people catalogue their collections.</a:t>
            </a:r>
          </a:p>
          <a:p>
            <a:r>
              <a:rPr lang="en-US" sz="1700" dirty="0"/>
              <a:t>How to best use Neural networks learn patterns to identify images.</a:t>
            </a:r>
          </a:p>
        </p:txBody>
      </p:sp>
      <p:pic>
        <p:nvPicPr>
          <p:cNvPr id="5" name="Picture 4" descr="A yellow stuffed animal&#10;&#10;Description automatically generated with medium confidence">
            <a:extLst>
              <a:ext uri="{FF2B5EF4-FFF2-40B4-BE49-F238E27FC236}">
                <a16:creationId xmlns:a16="http://schemas.microsoft.com/office/drawing/2014/main" id="{83688ACC-C78B-4758-A2FF-8C6EA3503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r="1675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0B2723-1F97-4395-A58E-EF99668EA653}"/>
              </a:ext>
            </a:extLst>
          </p:cNvPr>
          <p:cNvSpPr/>
          <p:nvPr/>
        </p:nvSpPr>
        <p:spPr>
          <a:xfrm>
            <a:off x="8652480" y="65298"/>
            <a:ext cx="2128933" cy="123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Gotta</a:t>
            </a:r>
            <a:r>
              <a:rPr lang="en-US" dirty="0">
                <a:solidFill>
                  <a:schemeClr val="tx1"/>
                </a:solidFill>
              </a:rPr>
              <a:t> classify ‘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all!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DE0BB7-4420-448C-B64C-C0E7BC79CC71}"/>
              </a:ext>
            </a:extLst>
          </p:cNvPr>
          <p:cNvSpPr/>
          <p:nvPr/>
        </p:nvSpPr>
        <p:spPr>
          <a:xfrm>
            <a:off x="8995144" y="1446026"/>
            <a:ext cx="446567" cy="421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0F2DE1-8181-4594-85CB-E8043FDEAE71}"/>
              </a:ext>
            </a:extLst>
          </p:cNvPr>
          <p:cNvSpPr/>
          <p:nvPr/>
        </p:nvSpPr>
        <p:spPr>
          <a:xfrm>
            <a:off x="8751089" y="1993351"/>
            <a:ext cx="279102" cy="288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8BF72-5C1A-4853-A3BE-5468EF40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4BE404F-B121-485F-A707-BA910077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9" y="0"/>
            <a:ext cx="2799257" cy="3907536"/>
          </a:xfrm>
          <a:prstGeom prst="rect">
            <a:avLst/>
          </a:prstGeom>
        </p:spPr>
      </p:pic>
      <p:sp>
        <p:nvSpPr>
          <p:cNvPr id="4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C7438DC7-65E8-44E8-971D-9F8F55E76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9" y="4045426"/>
            <a:ext cx="2608916" cy="2608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C9E2-9472-4F61-8CC2-A03F8D275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US" sz="2200"/>
              <a:t>Pokemon TCG API is and PokemonClassifier dataset from Kaggle was used to collect image data.</a:t>
            </a:r>
          </a:p>
          <a:p>
            <a:r>
              <a:rPr lang="en-US" sz="2200"/>
              <a:t>https://pokemontcg.io/</a:t>
            </a:r>
          </a:p>
        </p:txBody>
      </p:sp>
    </p:spTree>
    <p:extLst>
      <p:ext uri="{BB962C8B-B14F-4D97-AF65-F5344CB8AC3E}">
        <p14:creationId xmlns:p14="http://schemas.microsoft.com/office/powerpoint/2010/main" val="193049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4555A-0468-4097-9A27-EBEE4BD1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Exploratory Data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604A-3E85-4A0C-AD8C-30B1C96B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Averange number of pictures is 45.5.</a:t>
            </a:r>
          </a:p>
          <a:p>
            <a:r>
              <a:rPr lang="en-US" sz="2200"/>
              <a:t>Venusar, Pikachu, Snorlax and Scyther have the most pictures.</a:t>
            </a:r>
          </a:p>
          <a:p>
            <a:r>
              <a:rPr lang="en-US" sz="2200"/>
              <a:t>Null model is 0.95% accurate.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B4CB37-D382-4CC6-89AD-E1324339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84" y="785529"/>
            <a:ext cx="5927048" cy="54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683FE-F339-4F6D-8544-BDCDAC15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Model/Data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4F1C-21A9-4DBE-ACBF-1EB37D62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Convolutional Neural Network models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A0F4D1-05C1-4B66-B8C6-306DA7CE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0" y="2633472"/>
            <a:ext cx="1062623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E2B99-F644-4D0F-B995-F684EE6C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Model/Data Preprocessing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289DBF6E-C8C8-48BF-8492-6B0BD558D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3009771"/>
            <a:ext cx="2832069" cy="2810828"/>
          </a:xfrm>
          <a:prstGeom prst="rect">
            <a:avLst/>
          </a:prstGeom>
        </p:spPr>
      </p:pic>
      <p:pic>
        <p:nvPicPr>
          <p:cNvPr id="11" name="Picture 10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94F3A284-A313-4B96-9840-7E8C634F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3006232"/>
            <a:ext cx="2832069" cy="2817908"/>
          </a:xfrm>
          <a:prstGeom prst="rect">
            <a:avLst/>
          </a:prstGeom>
        </p:spPr>
      </p:pic>
      <p:pic>
        <p:nvPicPr>
          <p:cNvPr id="9" name="Picture 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BDFC5ED-5E4C-4354-A802-3BA5EE484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3002691"/>
            <a:ext cx="2832069" cy="2824988"/>
          </a:xfrm>
          <a:prstGeom prst="rect">
            <a:avLst/>
          </a:prstGeom>
        </p:spPr>
      </p:pic>
      <p:pic>
        <p:nvPicPr>
          <p:cNvPr id="7" name="Picture 6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FD2193D2-90CE-4A28-A969-267927D11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3006231"/>
            <a:ext cx="2832069" cy="28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D60AA-8466-44FF-881E-B1AF5C86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D01E-B887-421F-BACC-79108140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Model 1, Validation  Accuracy 51.4%</a:t>
            </a:r>
          </a:p>
          <a:p>
            <a:r>
              <a:rPr lang="en-US" sz="2200"/>
              <a:t>Model 2 Validation Accuracy 59.2%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0903DA2-4937-4E2C-B006-5D696CE5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83253"/>
            <a:ext cx="6903720" cy="50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3ED4F-A14C-42F1-8780-B6CD3A6E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/>
              <a:t>Conclusion/Next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CCED-F9C1-48F5-946A-097295AB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50% accuracy shows the model is detecting a signal in the card images for classification</a:t>
            </a:r>
          </a:p>
          <a:p>
            <a:r>
              <a:rPr lang="en-US" sz="2200"/>
              <a:t>It is difficult to have high accuracy when there are a lot of classes, good idea to use early stopping and drop out layers.</a:t>
            </a:r>
          </a:p>
          <a:p>
            <a:r>
              <a:rPr lang="en-US" sz="2200"/>
              <a:t>Can generate fake damage and analyze card for value.</a:t>
            </a:r>
          </a:p>
        </p:txBody>
      </p:sp>
    </p:spTree>
    <p:extLst>
      <p:ext uri="{BB962C8B-B14F-4D97-AF65-F5344CB8AC3E}">
        <p14:creationId xmlns:p14="http://schemas.microsoft.com/office/powerpoint/2010/main" val="24781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263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Who’s that Pokémon? (Card) </vt:lpstr>
      <vt:lpstr>Introduction</vt:lpstr>
      <vt:lpstr>Problem Statement</vt:lpstr>
      <vt:lpstr>Data Source</vt:lpstr>
      <vt:lpstr>Exploratory Data Analysis</vt:lpstr>
      <vt:lpstr>Model/Data Preprocessing</vt:lpstr>
      <vt:lpstr>Model/Data Preprocessing </vt:lpstr>
      <vt:lpstr>Results</vt:lpstr>
      <vt:lpstr>Conclusion/Next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that Pokémon? (featuring Neural Networks) </dc:title>
  <dc:creator>Marcus Reid</dc:creator>
  <cp:lastModifiedBy>Marcus Reid</cp:lastModifiedBy>
  <cp:revision>6</cp:revision>
  <dcterms:created xsi:type="dcterms:W3CDTF">2021-12-01T14:32:47Z</dcterms:created>
  <dcterms:modified xsi:type="dcterms:W3CDTF">2021-12-03T14:39:22Z</dcterms:modified>
</cp:coreProperties>
</file>