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Team Beard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Mockups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logi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4641" y="2301176"/>
            <a:ext cx="9275518" cy="695663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4530953" y="734080"/>
            <a:ext cx="39428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Main Login Screen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eneral_user_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8888" y="2035566"/>
            <a:ext cx="9507024" cy="713026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4543983" y="453931"/>
            <a:ext cx="39168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General User View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eneral_user_new_tick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777" y="1986732"/>
            <a:ext cx="9637246" cy="722793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480432" y="446285"/>
            <a:ext cx="40439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General User View</a:t>
            </a:r>
            <a:endParaRPr sz="3600"/>
          </a:p>
          <a:p>
            <a:pPr lvl="0">
              <a:defRPr sz="1800"/>
            </a:pPr>
            <a:r>
              <a:rPr sz="3600"/>
              <a:t>(New Ticket)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Tech_user_view_Myticket po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514" y="2000221"/>
            <a:ext cx="9563772" cy="720095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3755771" y="793058"/>
            <a:ext cx="54932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IT Tech Global Ticket View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Tech_user_view_Myticket po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3693" y="1919791"/>
            <a:ext cx="9777414" cy="7361818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145533" y="778314"/>
            <a:ext cx="47137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IT Tech My Ticket view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Admin_user_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754" y="1778368"/>
            <a:ext cx="9717292" cy="728796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4696688" y="660356"/>
            <a:ext cx="36114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Admin User View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db_diagr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51" y="2580228"/>
            <a:ext cx="11637898" cy="604094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3904589" y="719335"/>
            <a:ext cx="5195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Database Table Diagram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