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2"/>
  </p:notesMasterIdLst>
  <p:sldIdLst>
    <p:sldId id="256" r:id="rId4"/>
    <p:sldId id="257" r:id="rId5"/>
    <p:sldId id="264" r:id="rId6"/>
    <p:sldId id="268" r:id="rId7"/>
    <p:sldId id="269" r:id="rId8"/>
    <p:sldId id="270" r:id="rId9"/>
    <p:sldId id="263" r:id="rId10"/>
    <p:sldId id="258" r:id="rId11"/>
    <p:sldId id="265" r:id="rId12"/>
    <p:sldId id="260" r:id="rId13"/>
    <p:sldId id="271" r:id="rId14"/>
    <p:sldId id="272" r:id="rId15"/>
    <p:sldId id="273" r:id="rId16"/>
    <p:sldId id="274" r:id="rId17"/>
    <p:sldId id="266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1F97D-224D-48ED-9620-3936FBF36A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45C7E5-DD78-4876-9D11-FF6F4B098239}">
      <dgm:prSet phldrT="[Testo]"/>
      <dgm:spPr/>
      <dgm:t>
        <a:bodyPr/>
        <a:lstStyle/>
        <a:p>
          <a:r>
            <a:rPr lang="it-IT" dirty="0"/>
            <a:t>Load of </a:t>
          </a:r>
          <a:r>
            <a:rPr lang="it-IT" dirty="0" err="1"/>
            <a:t>metadata</a:t>
          </a:r>
          <a:r>
            <a:rPr lang="it-IT" dirty="0"/>
            <a:t> and preprocessing</a:t>
          </a:r>
        </a:p>
      </dgm:t>
    </dgm:pt>
    <dgm:pt modelId="{0A1A2D7F-80F9-4A1E-A98C-1667CCAB781F}" type="parTrans" cxnId="{87269499-CD36-47F5-AF3D-F6164A9B92C9}">
      <dgm:prSet/>
      <dgm:spPr/>
      <dgm:t>
        <a:bodyPr/>
        <a:lstStyle/>
        <a:p>
          <a:endParaRPr lang="it-IT"/>
        </a:p>
      </dgm:t>
    </dgm:pt>
    <dgm:pt modelId="{80C5EBFC-F3B8-4F16-95E3-F551B3E980F3}" type="sibTrans" cxnId="{87269499-CD36-47F5-AF3D-F6164A9B92C9}">
      <dgm:prSet/>
      <dgm:spPr/>
      <dgm:t>
        <a:bodyPr/>
        <a:lstStyle/>
        <a:p>
          <a:endParaRPr lang="it-IT" dirty="0"/>
        </a:p>
      </dgm:t>
    </dgm:pt>
    <dgm:pt modelId="{D1CAFA0A-0764-4D99-9207-79D3E1F4BEFA}">
      <dgm:prSet phldrT="[Testo]"/>
      <dgm:spPr/>
      <dgm:t>
        <a:bodyPr/>
        <a:lstStyle/>
        <a:p>
          <a:r>
            <a:rPr lang="it-IT" dirty="0"/>
            <a:t>Chunks load</a:t>
          </a:r>
        </a:p>
      </dgm:t>
    </dgm:pt>
    <dgm:pt modelId="{034638CE-675C-4602-9AD7-72567831E615}" type="parTrans" cxnId="{CC26FA60-72E4-4B6A-8723-20059F9077DD}">
      <dgm:prSet/>
      <dgm:spPr/>
      <dgm:t>
        <a:bodyPr/>
        <a:lstStyle/>
        <a:p>
          <a:endParaRPr lang="it-IT"/>
        </a:p>
      </dgm:t>
    </dgm:pt>
    <dgm:pt modelId="{16C847F8-0706-42AA-B542-870749E6D007}" type="sibTrans" cxnId="{CC26FA60-72E4-4B6A-8723-20059F9077DD}">
      <dgm:prSet/>
      <dgm:spPr/>
      <dgm:t>
        <a:bodyPr/>
        <a:lstStyle/>
        <a:p>
          <a:endParaRPr lang="it-IT" dirty="0"/>
        </a:p>
      </dgm:t>
    </dgm:pt>
    <dgm:pt modelId="{69F93F9B-80AF-4B40-97F9-D7C05516A70B}">
      <dgm:prSet phldrT="[Testo]"/>
      <dgm:spPr/>
      <dgm:t>
        <a:bodyPr/>
        <a:lstStyle/>
        <a:p>
          <a:r>
            <a:rPr lang="it-IT" dirty="0"/>
            <a:t>Chunk analysis</a:t>
          </a:r>
        </a:p>
      </dgm:t>
    </dgm:pt>
    <dgm:pt modelId="{50EC00D8-AB7E-4A59-9ED4-956DAF5775B3}" type="parTrans" cxnId="{4DD6C342-1482-4C9A-A45B-82BDD74E1965}">
      <dgm:prSet/>
      <dgm:spPr/>
      <dgm:t>
        <a:bodyPr/>
        <a:lstStyle/>
        <a:p>
          <a:endParaRPr lang="it-IT"/>
        </a:p>
      </dgm:t>
    </dgm:pt>
    <dgm:pt modelId="{12F27C5C-F5CE-40C0-B076-5358CDC3AC35}" type="sibTrans" cxnId="{4DD6C342-1482-4C9A-A45B-82BDD74E1965}">
      <dgm:prSet/>
      <dgm:spPr/>
      <dgm:t>
        <a:bodyPr/>
        <a:lstStyle/>
        <a:p>
          <a:endParaRPr lang="it-IT" dirty="0"/>
        </a:p>
      </dgm:t>
    </dgm:pt>
    <dgm:pt modelId="{F04C79B5-C991-47B3-A1F5-124874D86729}">
      <dgm:prSet/>
      <dgm:spPr/>
      <dgm:t>
        <a:bodyPr/>
        <a:lstStyle/>
        <a:p>
          <a:r>
            <a:rPr lang="it-IT" dirty="0"/>
            <a:t>Display result</a:t>
          </a:r>
        </a:p>
      </dgm:t>
    </dgm:pt>
    <dgm:pt modelId="{0B90DEE8-6979-4E89-B2E7-CF8577C81D21}" type="parTrans" cxnId="{1F76C430-F843-4B87-B768-C80398FB74F6}">
      <dgm:prSet/>
      <dgm:spPr/>
      <dgm:t>
        <a:bodyPr/>
        <a:lstStyle/>
        <a:p>
          <a:endParaRPr lang="it-IT"/>
        </a:p>
      </dgm:t>
    </dgm:pt>
    <dgm:pt modelId="{FE092E7C-CF06-42D0-AD29-C714A572C80F}" type="sibTrans" cxnId="{1F76C430-F843-4B87-B768-C80398FB74F6}">
      <dgm:prSet/>
      <dgm:spPr/>
      <dgm:t>
        <a:bodyPr/>
        <a:lstStyle/>
        <a:p>
          <a:endParaRPr lang="it-IT"/>
        </a:p>
      </dgm:t>
    </dgm:pt>
    <dgm:pt modelId="{E2F71EA4-B70F-4321-BE8A-4F79227B2196}" type="pres">
      <dgm:prSet presAssocID="{E261F97D-224D-48ED-9620-3936FBF36AD2}" presName="Name0" presStyleCnt="0">
        <dgm:presLayoutVars>
          <dgm:dir/>
          <dgm:resizeHandles val="exact"/>
        </dgm:presLayoutVars>
      </dgm:prSet>
      <dgm:spPr/>
    </dgm:pt>
    <dgm:pt modelId="{FA092679-DB1C-4A3D-91C5-785E7EA899B3}" type="pres">
      <dgm:prSet presAssocID="{D145C7E5-DD78-4876-9D11-FF6F4B098239}" presName="node" presStyleLbl="node1" presStyleIdx="0" presStyleCnt="4">
        <dgm:presLayoutVars>
          <dgm:bulletEnabled val="1"/>
        </dgm:presLayoutVars>
      </dgm:prSet>
      <dgm:spPr/>
    </dgm:pt>
    <dgm:pt modelId="{579B2C73-9FA3-41F0-96A5-DCFE23CE2D3A}" type="pres">
      <dgm:prSet presAssocID="{80C5EBFC-F3B8-4F16-95E3-F551B3E980F3}" presName="sibTrans" presStyleLbl="sibTrans2D1" presStyleIdx="0" presStyleCnt="3"/>
      <dgm:spPr/>
    </dgm:pt>
    <dgm:pt modelId="{BE8B9A3B-190D-4205-9719-E5054135311E}" type="pres">
      <dgm:prSet presAssocID="{80C5EBFC-F3B8-4F16-95E3-F551B3E980F3}" presName="connectorText" presStyleLbl="sibTrans2D1" presStyleIdx="0" presStyleCnt="3"/>
      <dgm:spPr/>
    </dgm:pt>
    <dgm:pt modelId="{03F53CE4-2BAD-41E0-B54F-940C3A947EFC}" type="pres">
      <dgm:prSet presAssocID="{D1CAFA0A-0764-4D99-9207-79D3E1F4BEFA}" presName="node" presStyleLbl="node1" presStyleIdx="1" presStyleCnt="4">
        <dgm:presLayoutVars>
          <dgm:bulletEnabled val="1"/>
        </dgm:presLayoutVars>
      </dgm:prSet>
      <dgm:spPr/>
    </dgm:pt>
    <dgm:pt modelId="{500D2483-E54E-41C5-A707-76A1D05C93D5}" type="pres">
      <dgm:prSet presAssocID="{16C847F8-0706-42AA-B542-870749E6D007}" presName="sibTrans" presStyleLbl="sibTrans2D1" presStyleIdx="1" presStyleCnt="3"/>
      <dgm:spPr/>
    </dgm:pt>
    <dgm:pt modelId="{3FBE6191-AFCC-4662-A6A9-C792E9D74CBC}" type="pres">
      <dgm:prSet presAssocID="{16C847F8-0706-42AA-B542-870749E6D007}" presName="connectorText" presStyleLbl="sibTrans2D1" presStyleIdx="1" presStyleCnt="3"/>
      <dgm:spPr/>
    </dgm:pt>
    <dgm:pt modelId="{86474E49-3132-44AC-9E0D-AF1FE2A03E4B}" type="pres">
      <dgm:prSet presAssocID="{69F93F9B-80AF-4B40-97F9-D7C05516A70B}" presName="node" presStyleLbl="node1" presStyleIdx="2" presStyleCnt="4">
        <dgm:presLayoutVars>
          <dgm:bulletEnabled val="1"/>
        </dgm:presLayoutVars>
      </dgm:prSet>
      <dgm:spPr/>
    </dgm:pt>
    <dgm:pt modelId="{6B9928ED-4CFB-4907-9918-F1C49EF3D650}" type="pres">
      <dgm:prSet presAssocID="{12F27C5C-F5CE-40C0-B076-5358CDC3AC35}" presName="sibTrans" presStyleLbl="sibTrans2D1" presStyleIdx="2" presStyleCnt="3"/>
      <dgm:spPr/>
    </dgm:pt>
    <dgm:pt modelId="{ED0D442D-5255-4407-ACB6-810C5F003E75}" type="pres">
      <dgm:prSet presAssocID="{12F27C5C-F5CE-40C0-B076-5358CDC3AC35}" presName="connectorText" presStyleLbl="sibTrans2D1" presStyleIdx="2" presStyleCnt="3"/>
      <dgm:spPr/>
    </dgm:pt>
    <dgm:pt modelId="{5E870275-6A1F-4CEE-9590-FA55D631DFFA}" type="pres">
      <dgm:prSet presAssocID="{F04C79B5-C991-47B3-A1F5-124874D86729}" presName="node" presStyleLbl="node1" presStyleIdx="3" presStyleCnt="4">
        <dgm:presLayoutVars>
          <dgm:bulletEnabled val="1"/>
        </dgm:presLayoutVars>
      </dgm:prSet>
      <dgm:spPr/>
    </dgm:pt>
  </dgm:ptLst>
  <dgm:cxnLst>
    <dgm:cxn modelId="{2EE6691A-B3FC-49D7-A63D-602D2FEBE5B9}" type="presOf" srcId="{D145C7E5-DD78-4876-9D11-FF6F4B098239}" destId="{FA092679-DB1C-4A3D-91C5-785E7EA899B3}" srcOrd="0" destOrd="0" presId="urn:microsoft.com/office/officeart/2005/8/layout/process1"/>
    <dgm:cxn modelId="{CA37B125-F20E-49BA-AA38-A9B54221E5BE}" type="presOf" srcId="{80C5EBFC-F3B8-4F16-95E3-F551B3E980F3}" destId="{579B2C73-9FA3-41F0-96A5-DCFE23CE2D3A}" srcOrd="0" destOrd="0" presId="urn:microsoft.com/office/officeart/2005/8/layout/process1"/>
    <dgm:cxn modelId="{1F76C430-F843-4B87-B768-C80398FB74F6}" srcId="{E261F97D-224D-48ED-9620-3936FBF36AD2}" destId="{F04C79B5-C991-47B3-A1F5-124874D86729}" srcOrd="3" destOrd="0" parTransId="{0B90DEE8-6979-4E89-B2E7-CF8577C81D21}" sibTransId="{FE092E7C-CF06-42D0-AD29-C714A572C80F}"/>
    <dgm:cxn modelId="{3230BF37-A5E9-415D-94E0-593147A56769}" type="presOf" srcId="{F04C79B5-C991-47B3-A1F5-124874D86729}" destId="{5E870275-6A1F-4CEE-9590-FA55D631DFFA}" srcOrd="0" destOrd="0" presId="urn:microsoft.com/office/officeart/2005/8/layout/process1"/>
    <dgm:cxn modelId="{CC26FA60-72E4-4B6A-8723-20059F9077DD}" srcId="{E261F97D-224D-48ED-9620-3936FBF36AD2}" destId="{D1CAFA0A-0764-4D99-9207-79D3E1F4BEFA}" srcOrd="1" destOrd="0" parTransId="{034638CE-675C-4602-9AD7-72567831E615}" sibTransId="{16C847F8-0706-42AA-B542-870749E6D007}"/>
    <dgm:cxn modelId="{4DD6C342-1482-4C9A-A45B-82BDD74E1965}" srcId="{E261F97D-224D-48ED-9620-3936FBF36AD2}" destId="{69F93F9B-80AF-4B40-97F9-D7C05516A70B}" srcOrd="2" destOrd="0" parTransId="{50EC00D8-AB7E-4A59-9ED4-956DAF5775B3}" sibTransId="{12F27C5C-F5CE-40C0-B076-5358CDC3AC35}"/>
    <dgm:cxn modelId="{5038FC6C-33B9-4601-BBA7-AE2B749E34C1}" type="presOf" srcId="{D1CAFA0A-0764-4D99-9207-79D3E1F4BEFA}" destId="{03F53CE4-2BAD-41E0-B54F-940C3A947EFC}" srcOrd="0" destOrd="0" presId="urn:microsoft.com/office/officeart/2005/8/layout/process1"/>
    <dgm:cxn modelId="{4FD37E77-C5F9-4D7C-936C-850366607CE7}" type="presOf" srcId="{16C847F8-0706-42AA-B542-870749E6D007}" destId="{3FBE6191-AFCC-4662-A6A9-C792E9D74CBC}" srcOrd="1" destOrd="0" presId="urn:microsoft.com/office/officeart/2005/8/layout/process1"/>
    <dgm:cxn modelId="{61908878-1DEB-4C8A-816A-20C67772B701}" type="presOf" srcId="{16C847F8-0706-42AA-B542-870749E6D007}" destId="{500D2483-E54E-41C5-A707-76A1D05C93D5}" srcOrd="0" destOrd="0" presId="urn:microsoft.com/office/officeart/2005/8/layout/process1"/>
    <dgm:cxn modelId="{0564E18D-7206-4815-B661-D3F28E27A1F8}" type="presOf" srcId="{80C5EBFC-F3B8-4F16-95E3-F551B3E980F3}" destId="{BE8B9A3B-190D-4205-9719-E5054135311E}" srcOrd="1" destOrd="0" presId="urn:microsoft.com/office/officeart/2005/8/layout/process1"/>
    <dgm:cxn modelId="{87269499-CD36-47F5-AF3D-F6164A9B92C9}" srcId="{E261F97D-224D-48ED-9620-3936FBF36AD2}" destId="{D145C7E5-DD78-4876-9D11-FF6F4B098239}" srcOrd="0" destOrd="0" parTransId="{0A1A2D7F-80F9-4A1E-A98C-1667CCAB781F}" sibTransId="{80C5EBFC-F3B8-4F16-95E3-F551B3E980F3}"/>
    <dgm:cxn modelId="{FA4C90CF-7AD7-44B5-9097-BF53AD8BA4EC}" type="presOf" srcId="{E261F97D-224D-48ED-9620-3936FBF36AD2}" destId="{E2F71EA4-B70F-4321-BE8A-4F79227B2196}" srcOrd="0" destOrd="0" presId="urn:microsoft.com/office/officeart/2005/8/layout/process1"/>
    <dgm:cxn modelId="{7EEE51F2-11C1-41AA-B600-C4C6FA2CD31F}" type="presOf" srcId="{12F27C5C-F5CE-40C0-B076-5358CDC3AC35}" destId="{6B9928ED-4CFB-4907-9918-F1C49EF3D650}" srcOrd="0" destOrd="0" presId="urn:microsoft.com/office/officeart/2005/8/layout/process1"/>
    <dgm:cxn modelId="{7F5658F2-D35C-448B-B6E0-5E381E607225}" type="presOf" srcId="{12F27C5C-F5CE-40C0-B076-5358CDC3AC35}" destId="{ED0D442D-5255-4407-ACB6-810C5F003E75}" srcOrd="1" destOrd="0" presId="urn:microsoft.com/office/officeart/2005/8/layout/process1"/>
    <dgm:cxn modelId="{185C62F4-C0D7-41F9-BFB3-5949B9A1677B}" type="presOf" srcId="{69F93F9B-80AF-4B40-97F9-D7C05516A70B}" destId="{86474E49-3132-44AC-9E0D-AF1FE2A03E4B}" srcOrd="0" destOrd="0" presId="urn:microsoft.com/office/officeart/2005/8/layout/process1"/>
    <dgm:cxn modelId="{6AB10F66-E023-421E-A0C0-59D35C429F9E}" type="presParOf" srcId="{E2F71EA4-B70F-4321-BE8A-4F79227B2196}" destId="{FA092679-DB1C-4A3D-91C5-785E7EA899B3}" srcOrd="0" destOrd="0" presId="urn:microsoft.com/office/officeart/2005/8/layout/process1"/>
    <dgm:cxn modelId="{432CBD0A-510D-472B-AB7F-E409A8ACCA32}" type="presParOf" srcId="{E2F71EA4-B70F-4321-BE8A-4F79227B2196}" destId="{579B2C73-9FA3-41F0-96A5-DCFE23CE2D3A}" srcOrd="1" destOrd="0" presId="urn:microsoft.com/office/officeart/2005/8/layout/process1"/>
    <dgm:cxn modelId="{90F743D4-3E23-4C52-B265-8BD3214854D4}" type="presParOf" srcId="{579B2C73-9FA3-41F0-96A5-DCFE23CE2D3A}" destId="{BE8B9A3B-190D-4205-9719-E5054135311E}" srcOrd="0" destOrd="0" presId="urn:microsoft.com/office/officeart/2005/8/layout/process1"/>
    <dgm:cxn modelId="{14B4AFFD-7F57-44E8-B9D1-749BF164EE01}" type="presParOf" srcId="{E2F71EA4-B70F-4321-BE8A-4F79227B2196}" destId="{03F53CE4-2BAD-41E0-B54F-940C3A947EFC}" srcOrd="2" destOrd="0" presId="urn:microsoft.com/office/officeart/2005/8/layout/process1"/>
    <dgm:cxn modelId="{F2D11882-EB82-4F13-B60F-3D029DB25914}" type="presParOf" srcId="{E2F71EA4-B70F-4321-BE8A-4F79227B2196}" destId="{500D2483-E54E-41C5-A707-76A1D05C93D5}" srcOrd="3" destOrd="0" presId="urn:microsoft.com/office/officeart/2005/8/layout/process1"/>
    <dgm:cxn modelId="{2D97B090-146F-4F56-9979-75FC841F9F31}" type="presParOf" srcId="{500D2483-E54E-41C5-A707-76A1D05C93D5}" destId="{3FBE6191-AFCC-4662-A6A9-C792E9D74CBC}" srcOrd="0" destOrd="0" presId="urn:microsoft.com/office/officeart/2005/8/layout/process1"/>
    <dgm:cxn modelId="{2AE86EB7-B807-4430-B53A-E6E97BDC9115}" type="presParOf" srcId="{E2F71EA4-B70F-4321-BE8A-4F79227B2196}" destId="{86474E49-3132-44AC-9E0D-AF1FE2A03E4B}" srcOrd="4" destOrd="0" presId="urn:microsoft.com/office/officeart/2005/8/layout/process1"/>
    <dgm:cxn modelId="{ACBC6A9E-DFF0-458F-8FA3-4DA2A23B4DDA}" type="presParOf" srcId="{E2F71EA4-B70F-4321-BE8A-4F79227B2196}" destId="{6B9928ED-4CFB-4907-9918-F1C49EF3D650}" srcOrd="5" destOrd="0" presId="urn:microsoft.com/office/officeart/2005/8/layout/process1"/>
    <dgm:cxn modelId="{AD39C115-817B-4EB7-8E40-567EED1C09C2}" type="presParOf" srcId="{6B9928ED-4CFB-4907-9918-F1C49EF3D650}" destId="{ED0D442D-5255-4407-ACB6-810C5F003E75}" srcOrd="0" destOrd="0" presId="urn:microsoft.com/office/officeart/2005/8/layout/process1"/>
    <dgm:cxn modelId="{63513CEA-9E40-41EB-993B-E3062A68E359}" type="presParOf" srcId="{E2F71EA4-B70F-4321-BE8A-4F79227B2196}" destId="{5E870275-6A1F-4CEE-9590-FA55D631DFF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92679-DB1C-4A3D-91C5-785E7EA899B3}">
      <dsp:nvSpPr>
        <dsp:cNvPr id="0" name=""/>
        <dsp:cNvSpPr/>
      </dsp:nvSpPr>
      <dsp:spPr>
        <a:xfrm>
          <a:off x="4877" y="1623262"/>
          <a:ext cx="2132395" cy="127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Load of </a:t>
          </a:r>
          <a:r>
            <a:rPr lang="it-IT" sz="2400" kern="1200" dirty="0" err="1"/>
            <a:t>metadata</a:t>
          </a:r>
          <a:r>
            <a:rPr lang="it-IT" sz="2400" kern="1200" dirty="0"/>
            <a:t> and preprocessing</a:t>
          </a:r>
        </a:p>
      </dsp:txBody>
      <dsp:txXfrm>
        <a:off x="42350" y="1660735"/>
        <a:ext cx="2057449" cy="1204491"/>
      </dsp:txXfrm>
    </dsp:sp>
    <dsp:sp modelId="{579B2C73-9FA3-41F0-96A5-DCFE23CE2D3A}">
      <dsp:nvSpPr>
        <dsp:cNvPr id="0" name=""/>
        <dsp:cNvSpPr/>
      </dsp:nvSpPr>
      <dsp:spPr>
        <a:xfrm>
          <a:off x="2350512" y="1998564"/>
          <a:ext cx="452067" cy="528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 dirty="0"/>
        </a:p>
      </dsp:txBody>
      <dsp:txXfrm>
        <a:off x="2350512" y="2104331"/>
        <a:ext cx="316447" cy="317300"/>
      </dsp:txXfrm>
    </dsp:sp>
    <dsp:sp modelId="{03F53CE4-2BAD-41E0-B54F-940C3A947EFC}">
      <dsp:nvSpPr>
        <dsp:cNvPr id="0" name=""/>
        <dsp:cNvSpPr/>
      </dsp:nvSpPr>
      <dsp:spPr>
        <a:xfrm>
          <a:off x="2990231" y="1623262"/>
          <a:ext cx="2132395" cy="127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Chunks load</a:t>
          </a:r>
        </a:p>
      </dsp:txBody>
      <dsp:txXfrm>
        <a:off x="3027704" y="1660735"/>
        <a:ext cx="2057449" cy="1204491"/>
      </dsp:txXfrm>
    </dsp:sp>
    <dsp:sp modelId="{500D2483-E54E-41C5-A707-76A1D05C93D5}">
      <dsp:nvSpPr>
        <dsp:cNvPr id="0" name=""/>
        <dsp:cNvSpPr/>
      </dsp:nvSpPr>
      <dsp:spPr>
        <a:xfrm>
          <a:off x="5335866" y="1998564"/>
          <a:ext cx="452067" cy="528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 dirty="0"/>
        </a:p>
      </dsp:txBody>
      <dsp:txXfrm>
        <a:off x="5335866" y="2104331"/>
        <a:ext cx="316447" cy="317300"/>
      </dsp:txXfrm>
    </dsp:sp>
    <dsp:sp modelId="{86474E49-3132-44AC-9E0D-AF1FE2A03E4B}">
      <dsp:nvSpPr>
        <dsp:cNvPr id="0" name=""/>
        <dsp:cNvSpPr/>
      </dsp:nvSpPr>
      <dsp:spPr>
        <a:xfrm>
          <a:off x="5975585" y="1623262"/>
          <a:ext cx="2132395" cy="127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Chunk analysis</a:t>
          </a:r>
        </a:p>
      </dsp:txBody>
      <dsp:txXfrm>
        <a:off x="6013058" y="1660735"/>
        <a:ext cx="2057449" cy="1204491"/>
      </dsp:txXfrm>
    </dsp:sp>
    <dsp:sp modelId="{6B9928ED-4CFB-4907-9918-F1C49EF3D650}">
      <dsp:nvSpPr>
        <dsp:cNvPr id="0" name=""/>
        <dsp:cNvSpPr/>
      </dsp:nvSpPr>
      <dsp:spPr>
        <a:xfrm>
          <a:off x="8321221" y="1998564"/>
          <a:ext cx="452067" cy="528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 dirty="0"/>
        </a:p>
      </dsp:txBody>
      <dsp:txXfrm>
        <a:off x="8321221" y="2104331"/>
        <a:ext cx="316447" cy="317300"/>
      </dsp:txXfrm>
    </dsp:sp>
    <dsp:sp modelId="{5E870275-6A1F-4CEE-9590-FA55D631DFFA}">
      <dsp:nvSpPr>
        <dsp:cNvPr id="0" name=""/>
        <dsp:cNvSpPr/>
      </dsp:nvSpPr>
      <dsp:spPr>
        <a:xfrm>
          <a:off x="8960939" y="1623262"/>
          <a:ext cx="2132395" cy="1279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Display result</a:t>
          </a:r>
        </a:p>
      </dsp:txBody>
      <dsp:txXfrm>
        <a:off x="8998412" y="1660735"/>
        <a:ext cx="2057449" cy="120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DF5F-2371-4845-AA2A-F1E69FC27B1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A48F-71B3-3E45-B3A7-20446E1FC32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163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127" name="Immagine 126">
            <a:extLst>
              <a:ext uri="{FF2B5EF4-FFF2-40B4-BE49-F238E27FC236}">
                <a16:creationId xmlns:a16="http://schemas.microsoft.com/office/drawing/2014/main" id="{E34FCF46-8AA5-430E-8E1E-7F5C085E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55" y="567437"/>
            <a:ext cx="1572559" cy="16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0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401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92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E7423-0B74-445D-ADCA-FB46B15D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6C135C-FC00-4006-9741-31E57A7F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F526B-A3D6-4768-A084-61DB575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FDFCF2-8297-4960-8BD6-85939A0A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5E3CFE-D6D2-40DC-8184-D12F53B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223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04173-C6C6-48B3-A79D-1D56186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37B13-9654-4B0E-ADE0-0B9178CA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7F63F1-81AF-4804-A876-D6129BB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03A23D-1BE5-48E6-B1A0-439B1C6B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798292-F339-4E74-87FE-DEE35DE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04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0166-5D5B-4C13-AB00-12D76F93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DBB199-6BAB-4490-950A-3FE1BAED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99ACC-E3F9-4452-87C5-9AC3AA0C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20B234-22D4-4640-8593-7A7B8F9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0CF50-A068-490E-9883-822E28F2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90DA8-BF79-4562-8992-EECDCBE5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7CEF8-6C20-4198-A57F-D65CA1A5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56A3E5-4D84-4395-AD80-9F143D36A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F1CF-1C0A-42E3-A006-C920FF2E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4CF74E-E169-45D8-B1A9-756B62BF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E4F2F2-DDC1-42B0-B895-7B427147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3095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7DA6E-5502-43D1-8D58-CEAC6D64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4EB253-02CB-41BC-AB13-2168E36C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472CFE-30C9-4279-96EB-085F5F94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9A5D64-FE94-42E5-A94C-E3511009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C7340B-A87E-4E1F-B600-B55909BB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6E281B-7348-4BA3-9121-D6822DA3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534550-8EF9-4857-AD3D-50E42AB3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9FCD76-79DC-48DB-82A3-3A89C2C3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0933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0E268-CDEC-403C-AE3C-5CB06246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AF414B-E6AC-451F-8696-6C6B2B41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D52A37-BDFE-4811-A31D-34706804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CDF64E-1AE9-4DCB-AAD4-979D6F3A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17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/>
        </p:nvSpPr>
        <p:spPr>
          <a:xfrm>
            <a:off x="0" y="6126162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0" name="CasellaDiTesto 129"/>
          <p:cNvSpPr txBox="1"/>
          <p:nvPr/>
        </p:nvSpPr>
        <p:spPr>
          <a:xfrm>
            <a:off x="216890" y="6346604"/>
            <a:ext cx="635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baseline="0" dirty="0">
                <a:solidFill>
                  <a:srgbClr val="FFFFFF"/>
                </a:solidFill>
                <a:latin typeface="Arial"/>
                <a:cs typeface="Arial"/>
              </a:rPr>
              <a:t>DEBS 2013 Project - Paola Sanfilippo, Francesco Tinarelli, Marco Wenzel</a:t>
            </a:r>
            <a:endParaRPr lang="it-IT" sz="1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13" y="6361233"/>
            <a:ext cx="2835035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3A485C66-F15C-4CED-9E4C-2D8DF85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1" name="Segnaposto numero diapositiva 5">
            <a:extLst>
              <a:ext uri="{FF2B5EF4-FFF2-40B4-BE49-F238E27FC236}">
                <a16:creationId xmlns:a16="http://schemas.microsoft.com/office/drawing/2014/main" id="{18D2BE81-2855-4714-B7AC-EA5C5365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017" y="6309519"/>
            <a:ext cx="540273" cy="365125"/>
          </a:xfrm>
          <a:prstGeom prst="rect">
            <a:avLst/>
          </a:prstGeom>
        </p:spPr>
        <p:txBody>
          <a:bodyPr/>
          <a:lstStyle>
            <a:lvl1pPr>
              <a:defRPr sz="1700">
                <a:solidFill>
                  <a:schemeClr val="bg1"/>
                </a:solidFill>
              </a:defRPr>
            </a:lvl1pPr>
          </a:lstStyle>
          <a:p>
            <a:fld id="{9F95F01A-EB93-47F4-8D95-4A6D0062C56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50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9EE964-EB9E-4253-A9C0-61451EC2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FA2C8-4E59-476E-8797-A891A30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BBBA-1A19-4521-A63D-245A4CD6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68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DEC04-43B3-4356-B129-3C2C29C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47EDD-DF45-4637-9BFD-07774986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DDB90-C02E-420C-9683-86D05174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7CC2F3-8CBB-4B3F-8232-D10BACA2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986811-195F-456D-B87E-341FBC51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16C1A-8780-443F-8CB0-2FD0E256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234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FF9F4-D6E3-41D5-ABE7-A3ADB9C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0156D4-1577-4BE3-8C3D-55CF3DD76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45CA84-771F-4162-B976-9D3865A3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24D21F-4744-4300-B8B8-219CE912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476022-6006-42D8-A02E-2D9B9468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A8AE07-1434-4E29-B2AF-2BF1E53B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171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35FC1-0515-4027-B61A-FABAE60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6AE914-50F1-4CAB-A46C-13B866A9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7781AB-0C81-4C33-89C8-1A46453B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08D45F-A52D-4864-9049-88A99C6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B86B8-202E-4A17-8A93-6021E0E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569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4B71CF-32E1-4330-B881-48039B51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3300BC-4EB5-487E-A04A-2B2B8A221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D3E60-404B-4B07-A621-EBEE4E66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20E9E-586C-43E0-B88A-38235876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DE11ED-1CFC-4859-B0AA-CFC2C7E1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866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E7423-0B74-445D-ADCA-FB46B15D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56C135C-FC00-4006-9741-31E57A7F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F526B-A3D6-4768-A084-61DB575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FDFCF2-8297-4960-8BD6-85939A0A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5E3CFE-D6D2-40DC-8184-D12F53B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8803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04173-C6C6-48B3-A79D-1D56186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37B13-9654-4B0E-ADE0-0B9178CA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7F63F1-81AF-4804-A876-D6129BB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03A23D-1BE5-48E6-B1A0-439B1C6B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798292-F339-4E74-87FE-DEE35DE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1031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0166-5D5B-4C13-AB00-12D76F93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DBB199-6BAB-4490-950A-3FE1BAED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D99ACC-E3F9-4452-87C5-9AC3AA0C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20B234-22D4-4640-8593-7A7B8F9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0CF50-A068-490E-9883-822E28F2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475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90DA8-BF79-4562-8992-EECDCBE5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7CEF8-6C20-4198-A57F-D65CA1A5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56A3E5-4D84-4395-AD80-9F143D36A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F1CF-1C0A-42E3-A006-C920FF2E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4CF74E-E169-45D8-B1A9-756B62BF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E4F2F2-DDC1-42B0-B895-7B427147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639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7DA6E-5502-43D1-8D58-CEAC6D64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4EB253-02CB-41BC-AB13-2168E36C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472CFE-30C9-4279-96EB-085F5F94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9A5D64-FE94-42E5-A94C-E3511009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C7340B-A87E-4E1F-B600-B55909BB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6E281B-7348-4BA3-9121-D6822DA3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534550-8EF9-4857-AD3D-50E42AB3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9FCD76-79DC-48DB-82A3-3A89C2C3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1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79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0E268-CDEC-403C-AE3C-5CB06246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AF414B-E6AC-451F-8696-6C6B2B41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D52A37-BDFE-4811-A31D-34706804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CDF64E-1AE9-4DCB-AAD4-979D6F3A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525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9EE964-EB9E-4253-A9C0-61451EC2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FA2C8-4E59-476E-8797-A891A30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BBBA-1A19-4521-A63D-245A4CD6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9505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DEC04-43B3-4356-B129-3C2C29C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47EDD-DF45-4637-9BFD-07774986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DDB90-C02E-420C-9683-86D05174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7CC2F3-8CBB-4B3F-8232-D10BACA2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986811-195F-456D-B87E-341FBC51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16C1A-8780-443F-8CB0-2FD0E256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126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FF9F4-D6E3-41D5-ABE7-A3ADB9C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0156D4-1577-4BE3-8C3D-55CF3DD76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45CA84-771F-4162-B976-9D3865A3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24D21F-4744-4300-B8B8-219CE912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476022-6006-42D8-A02E-2D9B9468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A8AE07-1434-4E29-B2AF-2BF1E53B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9673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35FC1-0515-4027-B61A-FABAE60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6AE914-50F1-4CAB-A46C-13B866A9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7781AB-0C81-4C33-89C8-1A46453B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08D45F-A52D-4864-9049-88A99C6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B86B8-202E-4A17-8A93-6021E0E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2722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4B71CF-32E1-4330-B881-48039B51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3300BC-4EB5-487E-A04A-2B2B8A221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D3E60-404B-4B07-A621-EBEE4E66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20E9E-586C-43E0-B88A-38235876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DE11ED-1CFC-4859-B0AA-CFC2C7E1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89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5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03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491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2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F95F01A-EB93-47F4-8D95-4A6D0062C56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06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868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16F85E-754E-4B79-A63B-1A3A71DD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B85E8A-0705-4878-BF04-ED377E80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CBE10-1FC3-4CE0-AAE2-8AAAFA288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7041D8-3C3B-4E57-8015-EB32BA2F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BC7A9-B792-4875-9E4B-B7BC4C62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9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16F85E-754E-4B79-A63B-1A3A71DD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B85E8A-0705-4878-BF04-ED377E80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CBE10-1FC3-4CE0-AAE2-8AAAFA288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7041D8-3C3B-4E57-8015-EB32BA2F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BC7A9-B792-4875-9E4B-B7BC4C62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8C49-DA31-40BD-B765-9C8D8C1C37A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01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F01548DA-D1E9-4ED6-AAD6-73B19158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14272" y="5207709"/>
            <a:ext cx="3951910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Paola Sanfilippo 882892</a:t>
            </a:r>
          </a:p>
          <a:p>
            <a:r>
              <a:rPr lang="en-US" dirty="0"/>
              <a:t>Francesco Tinarelli 883738</a:t>
            </a:r>
          </a:p>
          <a:p>
            <a:r>
              <a:rPr lang="en-US" dirty="0"/>
              <a:t>Marco Wenzel  883732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DBFCA4-2C73-43CF-AF55-86FE4408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475" y="4162679"/>
            <a:ext cx="4586348" cy="868363"/>
          </a:xfrm>
        </p:spPr>
        <p:txBody>
          <a:bodyPr>
            <a:normAutofit/>
          </a:bodyPr>
          <a:lstStyle/>
          <a:p>
            <a:r>
              <a:rPr lang="en-US" dirty="0"/>
              <a:t>DEBS 2013 project</a:t>
            </a:r>
          </a:p>
        </p:txBody>
      </p:sp>
    </p:spTree>
    <p:extLst>
      <p:ext uri="{BB962C8B-B14F-4D97-AF65-F5344CB8AC3E}">
        <p14:creationId xmlns:p14="http://schemas.microsoft.com/office/powerpoint/2010/main" val="233661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8BCEDC7-7064-4810-83D9-2D51B97ED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164334"/>
              </p:ext>
            </p:extLst>
          </p:nvPr>
        </p:nvGraphicFramePr>
        <p:xfrm>
          <a:off x="609600" y="1600200"/>
          <a:ext cx="110982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A73974-6CD0-41B6-8FAB-3A133E27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9C7D8CB0-0D6D-44B3-AB23-9E28C5E3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 anchor="ctr">
            <a:normAutofit/>
          </a:bodyPr>
          <a:lstStyle/>
          <a:p>
            <a:r>
              <a:rPr lang="it-IT" sz="36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09538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1AC0AE6-B6C2-4BE3-B3F8-1F28A3FF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94" y="1510767"/>
            <a:ext cx="11098301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Initialize all the </a:t>
            </a:r>
            <a:r>
              <a:rPr lang="it-IT" dirty="0" err="1"/>
              <a:t>metadata</a:t>
            </a:r>
            <a:r>
              <a:rPr lang="it-IT" dirty="0"/>
              <a:t> given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Write from the standard input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K and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Preprocess</a:t>
            </a:r>
            <a:r>
              <a:rPr lang="it-IT" dirty="0"/>
              <a:t> the full-</a:t>
            </a:r>
            <a:r>
              <a:rPr lang="it-IT" dirty="0" err="1"/>
              <a:t>game.csv</a:t>
            </a:r>
            <a:r>
              <a:rPr lang="it-IT" dirty="0"/>
              <a:t> file,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hasn’t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disaggregated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And </a:t>
            </a:r>
            <a:r>
              <a:rPr lang="it-IT" dirty="0" err="1"/>
              <a:t>then</a:t>
            </a:r>
            <a:r>
              <a:rPr lang="it-IT" dirty="0"/>
              <a:t> run!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EEAB68F-373D-4ABF-ADF2-B648A01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807305" cy="840400"/>
          </a:xfrm>
        </p:spPr>
        <p:txBody>
          <a:bodyPr>
            <a:noAutofit/>
          </a:bodyPr>
          <a:lstStyle/>
          <a:p>
            <a:r>
              <a:rPr lang="it-IT" sz="3600" dirty="0"/>
              <a:t>DESIGN: Load of </a:t>
            </a:r>
            <a:r>
              <a:rPr lang="it-IT" sz="3600" dirty="0" err="1"/>
              <a:t>metadata</a:t>
            </a:r>
            <a:r>
              <a:rPr lang="it-IT" sz="3600" dirty="0"/>
              <a:t> and preprocessing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8806B4-F80A-4034-B263-BEEC9C43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621FA9-2195-4C1C-8582-D9369D14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2079650"/>
            <a:ext cx="398208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::saveMetadatas()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B015F6-99CD-4501-8CE9-2C80759E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4145780"/>
            <a:ext cx="8602462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fullGame.fullGameInitialize(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"../../../Desktop/Middleware"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interruption)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EDD9744-950F-4849-BA6B-43A7E8AD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5301066"/>
            <a:ext cx="430566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playersList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6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12F28E2-E386-43F8-B027-18E1A79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0" y="1402671"/>
            <a:ext cx="11441391" cy="47234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Load</a:t>
            </a:r>
            <a:r>
              <a:rPr lang="it-IT" dirty="0"/>
              <a:t> 1 second of data for the ball and for </a:t>
            </a:r>
            <a:r>
              <a:rPr lang="it-IT" dirty="0" err="1"/>
              <a:t>each</a:t>
            </a:r>
            <a:r>
              <a:rPr lang="it-IT" dirty="0"/>
              <a:t> one of the </a:t>
            </a:r>
            <a:r>
              <a:rPr lang="it-IT" dirty="0" err="1"/>
              <a:t>players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98CFFB0-E1F4-402C-BB49-CB1BC09B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>
            <a:normAutofit/>
          </a:bodyPr>
          <a:lstStyle/>
          <a:p>
            <a:r>
              <a:rPr lang="it-IT" sz="3600" dirty="0"/>
              <a:t>DESIGN: Chunks load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914FC1-8968-4606-A181-032572A3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5359F2-4F9C-4F7C-9F3E-0FA9A9EFE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95" y="2210145"/>
            <a:ext cx="6942337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nthreads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single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nextBegin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chargeChunk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beginOfInterval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playerList.size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i++){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playerList.at(i)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chargeChunk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beginOfInterval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nextBegin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8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C3120B1-5B77-4F15-8F0C-98E12470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4" y="1313895"/>
            <a:ext cx="11323207" cy="48122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loaded</a:t>
            </a:r>
            <a:r>
              <a:rPr lang="it-IT" dirty="0"/>
              <a:t> </a:t>
            </a:r>
            <a:r>
              <a:rPr lang="it-IT" dirty="0" err="1"/>
              <a:t>chunks</a:t>
            </a:r>
            <a:r>
              <a:rPr lang="it-IT" dirty="0"/>
              <a:t>, </a:t>
            </a:r>
            <a:r>
              <a:rPr lang="it-IT" dirty="0" err="1"/>
              <a:t>searching</a:t>
            </a:r>
            <a:r>
              <a:rPr lang="it-IT" dirty="0"/>
              <a:t>,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ball’s</a:t>
            </a:r>
            <a:r>
              <a:rPr lang="it-IT" dirty="0"/>
              <a:t> timestamp, the </a:t>
            </a:r>
            <a:r>
              <a:rPr lang="it-IT" dirty="0" err="1"/>
              <a:t>nearest</a:t>
            </a:r>
            <a:r>
              <a:rPr lang="it-IT" dirty="0"/>
              <a:t> player. </a:t>
            </a:r>
            <a:r>
              <a:rPr lang="it-IT" dirty="0" err="1"/>
              <a:t>If</a:t>
            </a:r>
            <a:r>
              <a:rPr lang="it-IT" dirty="0"/>
              <a:t> there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updates</a:t>
            </a:r>
            <a:r>
              <a:rPr lang="it-IT" dirty="0"/>
              <a:t> his ticks.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02DA48-F2D8-42DB-9500-D271B964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DESIGN: Chunk analysis</a:t>
            </a:r>
            <a:br>
              <a:rPr lang="it-IT" sz="3600" dirty="0"/>
            </a:br>
            <a:endParaRPr lang="it-IT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B7C140-6626-4006-AD1B-DCBB6E8E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61EC72-5EDA-477A-9C06-E941221A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94" y="2106726"/>
            <a:ext cx="5989474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 parallel num_threads(nthreads)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 schedule(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ball-&gt;getChunkOfPositions().size()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i +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ball-&gt;getChunkOfPositions().at(i)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ballTimestamp = b.getTimestamp()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 = maxDistance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Debs::Player *nearPlayer =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unsigned long int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playerList.size()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playerList.at(j)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 = p-&gt;getPosition(ballTimestamp)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playerDistance = position.getDistance(b)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(playerDistance &lt; distance)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distance = playerDistance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nearPlayer = 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(nearPlayer != 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 ordered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nearPlayer-&gt;addTick()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7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BB0366F-BC17-4691-B5A1-A4DF24D4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412965"/>
            <a:ext cx="11539225" cy="47590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Every T </a:t>
            </a:r>
            <a:r>
              <a:rPr lang="en-US" dirty="0"/>
              <a:t>cycle</a:t>
            </a:r>
            <a:r>
              <a:rPr lang="it-IT" dirty="0"/>
              <a:t> </a:t>
            </a:r>
            <a:r>
              <a:rPr lang="it-IT" dirty="0" err="1"/>
              <a:t>displays</a:t>
            </a:r>
            <a:r>
              <a:rPr lang="it-IT" dirty="0"/>
              <a:t> the partial results of the possesion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4C2C3FC-C084-4072-888F-B2520D8C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DESIGN: Display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CCB67-C523-425F-905C-E6C6A3AB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50210A-2B35-4A61-9087-9314C520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6" y="1991973"/>
            <a:ext cx="10848512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(timeOutput ==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numberOfPrint = numberOfPrint +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 of the match = "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::fromSecondToTime(originalTimeOutput*numberOfPrint)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playerList.size()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"Possession time of "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playerList.at(i)-&gt;getName()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::fromMilliToTime(playerList.at(i)-&gt;getBallTicks())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(metadatas.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.isOfTeam(playerList.at(i)-&gt;getName()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it-IT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ticksTeamA = ticksTeamA + playerList.at(i)-&gt;getBallTicks()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ticksTeamB = ticksTeamB + playerList.at(i)-&gt;getBallTicks()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 ticks team A = "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::fromMilliToTime(ticksTeamA)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 ticks team B = "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::fromMilliToTime(ticksTeamB)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timeOutput = originalTimeOutput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7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F55FEFA-E7AE-416E-BE49-EDE02332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Exploited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Results and conclusions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33CD57-C2D5-4E9A-A730-E581E88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INDEX OF CONTENTS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0A7ABB-2869-4E7E-945F-2D1A21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284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CF4D2-5568-D94F-9117-91048B45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6" y="1381561"/>
            <a:ext cx="3960217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1472D3-483E-E845-AB9B-F202BD7D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RESULTS AND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5B6D-0598-C94F-B9E5-B3F64791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DF4E3-FEA2-6A48-8BF2-5BC2E81A84D4}"/>
              </a:ext>
            </a:extLst>
          </p:cNvPr>
          <p:cNvSpPr txBox="1"/>
          <p:nvPr/>
        </p:nvSpPr>
        <p:spPr>
          <a:xfrm>
            <a:off x="914400" y="2259547"/>
            <a:ext cx="3946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using different numbers of threads with parameters:</a:t>
            </a:r>
          </a:p>
          <a:p>
            <a:r>
              <a:rPr lang="en-US" sz="2400" dirty="0"/>
              <a:t>T = 60 s and K = 2 m</a:t>
            </a:r>
          </a:p>
        </p:txBody>
      </p:sp>
    </p:spTree>
    <p:extLst>
      <p:ext uri="{BB962C8B-B14F-4D97-AF65-F5344CB8AC3E}">
        <p14:creationId xmlns:p14="http://schemas.microsoft.com/office/powerpoint/2010/main" val="416206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CF4D2-5568-D94F-9117-91048B45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09" y="1381561"/>
            <a:ext cx="3960217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1472D3-483E-E845-AB9B-F202BD7D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RESULTS AND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5B6D-0598-C94F-B9E5-B3F64791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DF4E3-FEA2-6A48-8BF2-5BC2E81A84D4}"/>
              </a:ext>
            </a:extLst>
          </p:cNvPr>
          <p:cNvSpPr txBox="1"/>
          <p:nvPr/>
        </p:nvSpPr>
        <p:spPr>
          <a:xfrm>
            <a:off x="685484" y="2548305"/>
            <a:ext cx="39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Comparison between different chunk size</a:t>
            </a:r>
          </a:p>
          <a:p>
            <a:r>
              <a:rPr lang="en-US" sz="2400" dirty="0"/>
              <a:t>(T = 60 s and K = 2 m)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0FC1567-CAF3-8148-B8F0-565E5508C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92" y="1381561"/>
            <a:ext cx="3960216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3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CF4D2-5568-D94F-9117-91048B45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09" y="1381561"/>
            <a:ext cx="3960216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1472D3-483E-E845-AB9B-F202BD7D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RESULTS AND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5B6D-0598-C94F-B9E5-B3F64791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DF4E3-FEA2-6A48-8BF2-5BC2E81A84D4}"/>
              </a:ext>
            </a:extLst>
          </p:cNvPr>
          <p:cNvSpPr txBox="1"/>
          <p:nvPr/>
        </p:nvSpPr>
        <p:spPr>
          <a:xfrm>
            <a:off x="384695" y="2319705"/>
            <a:ext cx="3224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Comparison between using all data and skipping one</a:t>
            </a:r>
          </a:p>
          <a:p>
            <a:r>
              <a:rPr lang="en-US" sz="2400" dirty="0"/>
              <a:t>(T = 60 s and K = 2 m)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0FC1567-CAF3-8148-B8F0-565E5508C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92" y="1381561"/>
            <a:ext cx="3960216" cy="45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F55FEFA-E7AE-416E-BE49-EDE02332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Exploited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Results and conclusions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33CD57-C2D5-4E9A-A730-E581E88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INDEX OF CONTENTS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0A7ABB-2869-4E7E-945F-2D1A21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31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F55FEFA-E7AE-416E-BE49-EDE02332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Exploited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Results and conclusions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33CD57-C2D5-4E9A-A730-E581E88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INDEX OF CONTENTS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0A7ABB-2869-4E7E-945F-2D1A21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25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83B802C-9F23-40EC-A99B-21FBE02A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3008800"/>
            <a:ext cx="3379433" cy="840400"/>
          </a:xfrm>
        </p:spPr>
        <p:txBody>
          <a:bodyPr/>
          <a:lstStyle/>
          <a:p>
            <a:pPr algn="ctr"/>
            <a:r>
              <a:rPr lang="it-IT" sz="3600" dirty="0"/>
              <a:t>Full-game.csv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70E9A50-26EA-4A0E-AF07-9F98E500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ASSUMPTIONS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094B-D2AB-4B7E-8011-63B07BF1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40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83B802C-9F23-40EC-A99B-21FBE02A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3008800"/>
            <a:ext cx="3379433" cy="840400"/>
          </a:xfrm>
        </p:spPr>
        <p:txBody>
          <a:bodyPr/>
          <a:lstStyle/>
          <a:p>
            <a:pPr algn="ctr"/>
            <a:r>
              <a:rPr lang="it-IT" sz="3600" dirty="0"/>
              <a:t>Full-game.csv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70E9A50-26EA-4A0E-AF07-9F98E500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ASSUMPTIONS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094B-D2AB-4B7E-8011-63B07BF1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id="{94E6FDC0-50B5-41D0-BB14-2229EA17BDF3}"/>
              </a:ext>
            </a:extLst>
          </p:cNvPr>
          <p:cNvSpPr/>
          <p:nvPr/>
        </p:nvSpPr>
        <p:spPr>
          <a:xfrm>
            <a:off x="1088990" y="2734322"/>
            <a:ext cx="1970842" cy="1207363"/>
          </a:xfrm>
          <a:prstGeom prst="mathMultiply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6BE693C-DA01-46BE-874E-410800F92D44}"/>
              </a:ext>
            </a:extLst>
          </p:cNvPr>
          <p:cNvSpPr/>
          <p:nvPr/>
        </p:nvSpPr>
        <p:spPr>
          <a:xfrm>
            <a:off x="3764127" y="2641107"/>
            <a:ext cx="3311371" cy="13050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9F39D8-8F62-4008-B77C-F7CE4A6F76D1}"/>
              </a:ext>
            </a:extLst>
          </p:cNvPr>
          <p:cNvSpPr txBox="1"/>
          <p:nvPr/>
        </p:nvSpPr>
        <p:spPr>
          <a:xfrm>
            <a:off x="7933682" y="1901074"/>
            <a:ext cx="3575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ball.csv</a:t>
            </a:r>
          </a:p>
          <a:p>
            <a:r>
              <a:rPr lang="it-IT" sz="3600" dirty="0"/>
              <a:t>Nick Gertje.csv</a:t>
            </a:r>
          </a:p>
          <a:p>
            <a:r>
              <a:rPr lang="it-IT" sz="3600" dirty="0"/>
              <a:t>Kevin Baer.csv</a:t>
            </a:r>
          </a:p>
          <a:p>
            <a:r>
              <a:rPr lang="it-IT" sz="3600" dirty="0"/>
              <a:t>Ben Mueller.csv</a:t>
            </a:r>
          </a:p>
          <a:p>
            <a:endParaRPr lang="it-IT" sz="3600" dirty="0"/>
          </a:p>
          <a:p>
            <a:endParaRPr lang="it-IT" sz="3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166E5A-B468-4E25-A0CE-58DAFB0EC22A}"/>
              </a:ext>
            </a:extLst>
          </p:cNvPr>
          <p:cNvSpPr txBox="1"/>
          <p:nvPr/>
        </p:nvSpPr>
        <p:spPr>
          <a:xfrm>
            <a:off x="7933682" y="4456590"/>
            <a:ext cx="35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and so on, one file for each player!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AC1BFB-2BE0-4C90-8922-2FFD72A6F8FD}"/>
              </a:ext>
            </a:extLst>
          </p:cNvPr>
          <p:cNvSpPr txBox="1"/>
          <p:nvPr/>
        </p:nvSpPr>
        <p:spPr>
          <a:xfrm>
            <a:off x="4202097" y="2456441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sensors directory</a:t>
            </a:r>
          </a:p>
        </p:txBody>
      </p:sp>
    </p:spTree>
    <p:extLst>
      <p:ext uri="{BB962C8B-B14F-4D97-AF65-F5344CB8AC3E}">
        <p14:creationId xmlns:p14="http://schemas.microsoft.com/office/powerpoint/2010/main" val="26539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AAD3C5B-75CA-42CB-977B-779BA988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Every new csv is composed by:</a:t>
            </a:r>
          </a:p>
          <a:p>
            <a:r>
              <a:rPr lang="es-ES" b="1" dirty="0"/>
              <a:t>	ts, sensor id, x, y, z</a:t>
            </a:r>
          </a:p>
          <a:p>
            <a:endParaRPr lang="es-E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All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timestamps</a:t>
            </a:r>
            <a:r>
              <a:rPr lang="es-ES" dirty="0"/>
              <a:t> of all </a:t>
            </a:r>
            <a:r>
              <a:rPr lang="es-ES" dirty="0" err="1"/>
              <a:t>the</a:t>
            </a:r>
            <a:r>
              <a:rPr lang="es-ES" dirty="0"/>
              <a:t> files are rewritten in milliseconds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In the file there are only the </a:t>
            </a:r>
            <a:r>
              <a:rPr lang="es-ES" dirty="0" err="1"/>
              <a:t>usefull</a:t>
            </a:r>
            <a:r>
              <a:rPr lang="es-ES" dirty="0"/>
              <a:t> data:</a:t>
            </a:r>
          </a:p>
          <a:p>
            <a:r>
              <a:rPr lang="es-ES" dirty="0"/>
              <a:t>	the timestamp and the relatives position given before the game start, during the first </a:t>
            </a:r>
          </a:p>
          <a:p>
            <a:r>
              <a:rPr lang="es-ES" dirty="0"/>
              <a:t>	half pause, after the end of the game and the ones in an interruption interval are</a:t>
            </a:r>
          </a:p>
          <a:p>
            <a:r>
              <a:rPr lang="es-ES" dirty="0"/>
              <a:t>	</a:t>
            </a:r>
            <a:r>
              <a:rPr lang="es-ES" dirty="0" err="1"/>
              <a:t>cut</a:t>
            </a:r>
            <a:r>
              <a:rPr lang="es-ES" dirty="0"/>
              <a:t> off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B20F742-DD29-457D-9C40-973EABDF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ASSUMPTIONS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82FA6-1485-4F76-9E86-43FAA571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564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F55FEFA-E7AE-416E-BE49-EDE02332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Exploited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Results and conclusions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33CD57-C2D5-4E9A-A730-E581E88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INDEX OF CONTENTS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0A7ABB-2869-4E7E-945F-2D1A21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37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FCA2611B-3087-4C58-8627-22F0AC93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used </a:t>
            </a:r>
            <a:r>
              <a:rPr lang="en-US" sz="2400" dirty="0" err="1"/>
              <a:t>CLion</a:t>
            </a:r>
            <a:r>
              <a:rPr lang="en-US" sz="2400" dirty="0"/>
              <a:t> as development environment and MinGW with OpenMP and Boost libraries for file managing.</a:t>
            </a:r>
          </a:p>
          <a:p>
            <a:r>
              <a:rPr lang="en-US" sz="2400" dirty="0"/>
              <a:t>We chose to avoid the usage of MPI because we have 17 files with quite little dimensions: working on a distributed system, MPI would add an overhead to every communication between processes, invalidating the performances.</a:t>
            </a:r>
          </a:p>
          <a:p>
            <a:r>
              <a:rPr lang="en-US" sz="2400" dirty="0"/>
              <a:t>Using OpenMP, we parallelized on threads the computation. We used a Dell Inspiron 7559 with a Intel core i7 quad-core processor, that allowed us to use up to 8 threads.		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796E0A-B77D-4181-A258-0B9BC2D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2CADE2C0-C84B-433D-A779-3734339C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 anchor="ctr">
            <a:normAutofit/>
          </a:bodyPr>
          <a:lstStyle/>
          <a:p>
            <a:r>
              <a:rPr lang="it-IT" sz="3600" dirty="0"/>
              <a:t>EXPLOITED TECHONOLOGIES</a:t>
            </a:r>
          </a:p>
        </p:txBody>
      </p:sp>
    </p:spTree>
    <p:extLst>
      <p:ext uri="{BB962C8B-B14F-4D97-AF65-F5344CB8AC3E}">
        <p14:creationId xmlns:p14="http://schemas.microsoft.com/office/powerpoint/2010/main" val="363159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F55FEFA-E7AE-416E-BE49-EDE02332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Exploited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Results and conclusions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533CD57-C2D5-4E9A-A730-E581E88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INDEX OF CONTENTS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0A7ABB-2869-4E7E-945F-2D1A21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F01A-EB93-47F4-8D95-4A6D0062C56D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89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Poli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Polimi" id="{A89E61A2-6A09-47F4-B86B-C9C66A4A94F4}" vid="{D791D3AF-7264-45B3-9340-1D754FA877C6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TemaPolimi</Template>
  <TotalTime>460</TotalTime>
  <Words>448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TemaPolimi</vt:lpstr>
      <vt:lpstr>Personalizza struttura</vt:lpstr>
      <vt:lpstr>1_Personalizza struttura</vt:lpstr>
      <vt:lpstr>DEBS 2013 project</vt:lpstr>
      <vt:lpstr>INDEX OF CONTENTS</vt:lpstr>
      <vt:lpstr>INDEX OF CONTENTS</vt:lpstr>
      <vt:lpstr>ASSUMPTIONS</vt:lpstr>
      <vt:lpstr>ASSUMPTIONS</vt:lpstr>
      <vt:lpstr>ASSUMPTIONS</vt:lpstr>
      <vt:lpstr>INDEX OF CONTENTS</vt:lpstr>
      <vt:lpstr>EXPLOITED TECHONOLOGIES</vt:lpstr>
      <vt:lpstr>INDEX OF CONTENTS</vt:lpstr>
      <vt:lpstr>DESIGN</vt:lpstr>
      <vt:lpstr>DESIGN: Load of metadata and preprocessing </vt:lpstr>
      <vt:lpstr>DESIGN: Chunks load</vt:lpstr>
      <vt:lpstr>DESIGN: Chunk analysis </vt:lpstr>
      <vt:lpstr>DESIGN: Display result</vt:lpstr>
      <vt:lpstr>INDEX OF CONTENTS</vt:lpstr>
      <vt:lpstr>RESULTS AND CONCLUSIONS</vt:lpstr>
      <vt:lpstr>RESULTS AND CONCLUSIONS</vt:lpstr>
      <vt:lpstr>RESULTS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project</dc:title>
  <dc:creator>francesca ratti</dc:creator>
  <cp:lastModifiedBy>Francesco Tinarelli</cp:lastModifiedBy>
  <cp:revision>31</cp:revision>
  <dcterms:created xsi:type="dcterms:W3CDTF">2018-12-14T09:38:48Z</dcterms:created>
  <dcterms:modified xsi:type="dcterms:W3CDTF">2018-12-18T10:17:25Z</dcterms:modified>
</cp:coreProperties>
</file>