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E31908-C257-4BE8-A425-9432DF3EBBF5}" v="17" dt="2025-06-30T04:57:1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296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landy" userId="5ee6d707f97812f8" providerId="LiveId" clId="{F0E31908-C257-4BE8-A425-9432DF3EBBF5}"/>
    <pc:docChg chg="custSel addSld modSld">
      <pc:chgData name="marc landy" userId="5ee6d707f97812f8" providerId="LiveId" clId="{F0E31908-C257-4BE8-A425-9432DF3EBBF5}" dt="2025-06-30T04:56:20.705" v="94" actId="1076"/>
      <pc:docMkLst>
        <pc:docMk/>
      </pc:docMkLst>
      <pc:sldChg chg="modSp mod">
        <pc:chgData name="marc landy" userId="5ee6d707f97812f8" providerId="LiveId" clId="{F0E31908-C257-4BE8-A425-9432DF3EBBF5}" dt="2025-06-30T04:50:28.804" v="7" actId="6549"/>
        <pc:sldMkLst>
          <pc:docMk/>
          <pc:sldMk cId="0" sldId="262"/>
        </pc:sldMkLst>
        <pc:spChg chg="mod">
          <ac:chgData name="marc landy" userId="5ee6d707f97812f8" providerId="LiveId" clId="{F0E31908-C257-4BE8-A425-9432DF3EBBF5}" dt="2025-06-30T04:50:28.804" v="7" actId="6549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new mod">
        <pc:chgData name="marc landy" userId="5ee6d707f97812f8" providerId="LiveId" clId="{F0E31908-C257-4BE8-A425-9432DF3EBBF5}" dt="2025-06-30T04:54:43.079" v="78" actId="20577"/>
        <pc:sldMkLst>
          <pc:docMk/>
          <pc:sldMk cId="641981733" sldId="264"/>
        </pc:sldMkLst>
        <pc:spChg chg="del">
          <ac:chgData name="marc landy" userId="5ee6d707f97812f8" providerId="LiveId" clId="{F0E31908-C257-4BE8-A425-9432DF3EBBF5}" dt="2025-06-30T04:52:35.603" v="9" actId="478"/>
          <ac:spMkLst>
            <pc:docMk/>
            <pc:sldMk cId="641981733" sldId="264"/>
            <ac:spMk id="2" creationId="{3FCEE65E-9323-9FF1-9824-941566E9D153}"/>
          </ac:spMkLst>
        </pc:spChg>
        <pc:spChg chg="del">
          <ac:chgData name="marc landy" userId="5ee6d707f97812f8" providerId="LiveId" clId="{F0E31908-C257-4BE8-A425-9432DF3EBBF5}" dt="2025-06-30T04:52:38.341" v="10" actId="478"/>
          <ac:spMkLst>
            <pc:docMk/>
            <pc:sldMk cId="641981733" sldId="264"/>
            <ac:spMk id="3" creationId="{957DEE83-D8BF-A422-56B7-3FB4D31B9656}"/>
          </ac:spMkLst>
        </pc:spChg>
        <pc:spChg chg="add mod">
          <ac:chgData name="marc landy" userId="5ee6d707f97812f8" providerId="LiveId" clId="{F0E31908-C257-4BE8-A425-9432DF3EBBF5}" dt="2025-06-30T04:54:43.079" v="78" actId="20577"/>
          <ac:spMkLst>
            <pc:docMk/>
            <pc:sldMk cId="641981733" sldId="264"/>
            <ac:spMk id="4" creationId="{32E2AC7E-0096-4EA1-D7DC-987E106F55F0}"/>
          </ac:spMkLst>
        </pc:spChg>
        <pc:picChg chg="add mod">
          <ac:chgData name="marc landy" userId="5ee6d707f97812f8" providerId="LiveId" clId="{F0E31908-C257-4BE8-A425-9432DF3EBBF5}" dt="2025-06-30T04:52:53.663" v="14" actId="208"/>
          <ac:picMkLst>
            <pc:docMk/>
            <pc:sldMk cId="641981733" sldId="264"/>
            <ac:picMk id="1026" creationId="{98A32D5B-FFFB-D454-65E3-B95416666E2C}"/>
          </ac:picMkLst>
        </pc:picChg>
      </pc:sldChg>
      <pc:sldChg chg="addSp delSp modSp add mod">
        <pc:chgData name="marc landy" userId="5ee6d707f97812f8" providerId="LiveId" clId="{F0E31908-C257-4BE8-A425-9432DF3EBBF5}" dt="2025-06-30T04:56:20.705" v="94" actId="1076"/>
        <pc:sldMkLst>
          <pc:docMk/>
          <pc:sldMk cId="1938233627" sldId="265"/>
        </pc:sldMkLst>
        <pc:spChg chg="mod">
          <ac:chgData name="marc landy" userId="5ee6d707f97812f8" providerId="LiveId" clId="{F0E31908-C257-4BE8-A425-9432DF3EBBF5}" dt="2025-06-30T04:55:35.327" v="88" actId="27636"/>
          <ac:spMkLst>
            <pc:docMk/>
            <pc:sldMk cId="1938233627" sldId="265"/>
            <ac:spMk id="4" creationId="{486D8D41-2750-79E1-50B5-81BB15A55341}"/>
          </ac:spMkLst>
        </pc:spChg>
        <pc:picChg chg="del">
          <ac:chgData name="marc landy" userId="5ee6d707f97812f8" providerId="LiveId" clId="{F0E31908-C257-4BE8-A425-9432DF3EBBF5}" dt="2025-06-30T04:55:20.317" v="80" actId="478"/>
          <ac:picMkLst>
            <pc:docMk/>
            <pc:sldMk cId="1938233627" sldId="265"/>
            <ac:picMk id="1026" creationId="{E431DF15-9D93-C40B-7422-07FD0E6AB9BA}"/>
          </ac:picMkLst>
        </pc:picChg>
        <pc:picChg chg="add mod">
          <ac:chgData name="marc landy" userId="5ee6d707f97812f8" providerId="LiveId" clId="{F0E31908-C257-4BE8-A425-9432DF3EBBF5}" dt="2025-06-30T04:56:20.705" v="94" actId="1076"/>
          <ac:picMkLst>
            <pc:docMk/>
            <pc:sldMk cId="1938233627" sldId="265"/>
            <ac:picMk id="2050" creationId="{DB1AF019-4957-834D-999E-D37B1060E0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Roadmap: SD-WAN Gen 2 to Gen 3 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Review by Infrastructure, Security, Operations Leadership and ARB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3E9C1-B358-E8CD-A507-6D89B4BC6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D8D41-2750-79E1-50B5-81BB15A55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12" y="131975"/>
            <a:ext cx="7566173" cy="556181"/>
          </a:xfrm>
        </p:spPr>
        <p:txBody>
          <a:bodyPr>
            <a:normAutofit/>
          </a:bodyPr>
          <a:lstStyle/>
          <a:p>
            <a:r>
              <a:rPr lang="en-AU" sz="1600" dirty="0"/>
              <a:t>SD-WAN Gen 3 Pattern - </a:t>
            </a:r>
            <a:r>
              <a:rPr lang="en-AU" sz="1800" dirty="0"/>
              <a:t>Network as a Service</a:t>
            </a:r>
            <a:endParaRPr sz="1800" dirty="0"/>
          </a:p>
        </p:txBody>
      </p:sp>
      <p:pic>
        <p:nvPicPr>
          <p:cNvPr id="2050" name="Picture 2" descr="No alt text provided for this image">
            <a:extLst>
              <a:ext uri="{FF2B5EF4-FFF2-40B4-BE49-F238E27FC236}">
                <a16:creationId xmlns:a16="http://schemas.microsoft.com/office/drawing/2014/main" id="{DB1AF019-4957-834D-999E-D37B1060E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531" y="688156"/>
            <a:ext cx="7410934" cy="5928747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23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Context: Why Modernize WAN Architecture</a:t>
            </a:r>
          </a:p>
          <a:p>
            <a:r>
              <a:t>2. SD-WAN Gen 2 – Current State</a:t>
            </a:r>
          </a:p>
          <a:p>
            <a:r>
              <a:t>3. SD-WAN Gen 3 – Target State</a:t>
            </a:r>
          </a:p>
          <a:p>
            <a:r>
              <a:t>4. Day 0–2 Transformation Plan</a:t>
            </a:r>
          </a:p>
          <a:p>
            <a:r>
              <a:t>5. Migration Checklist &amp; Risk Overview</a:t>
            </a:r>
          </a:p>
          <a:p>
            <a:r>
              <a:t>6. Key Recommendations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Modernize SD-WAN 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Increased SaaS, IaaS, and remote work adoption</a:t>
            </a:r>
          </a:p>
          <a:p>
            <a:r>
              <a:t>Centralized backhaul model adds latency &amp; cost</a:t>
            </a:r>
          </a:p>
          <a:p>
            <a:r>
              <a:t>ZTNA and SSE adoption demand cloud-first connectivity</a:t>
            </a:r>
          </a:p>
          <a:p>
            <a:r>
              <a:t>Cloud Exchanges and DIA reduce dependency on MPLS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SD-WAN Gen 2 – Scenario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Hub-and-spoke with centralized egress</a:t>
            </a:r>
          </a:p>
          <a:p>
            <a:r>
              <a:t>MPLS + Internet hybrid underlay</a:t>
            </a:r>
          </a:p>
          <a:p>
            <a:r>
              <a:t>Perimeter firewall-centric security</a:t>
            </a:r>
          </a:p>
          <a:p>
            <a:r>
              <a:t>Limited cloud/SaaS optimization</a:t>
            </a:r>
          </a:p>
          <a:p>
            <a:r>
              <a:t>Complex operational model with static routing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SD-WAN Gen 3 – Scenario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Distributed, identity-aware access model</a:t>
            </a:r>
          </a:p>
          <a:p>
            <a:r>
              <a:t>Cloud-native routing + SSE inline enforcement</a:t>
            </a:r>
          </a:p>
          <a:p>
            <a:r>
              <a:t>Metro breakout + cloud exchange optimization</a:t>
            </a:r>
          </a:p>
          <a:p>
            <a:r>
              <a:t>ZTNA for users; SWG + CASB for SaaS</a:t>
            </a:r>
          </a:p>
          <a:p>
            <a:r>
              <a:t>IaC, observability, and continuous compliance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0–2 Transformation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Day 0: Assess, Design, Select SSE vendor, Update Landing Zones</a:t>
            </a:r>
          </a:p>
          <a:p>
            <a:r>
              <a:t>Day 1: Deploy SSE PoPs, ZTNA clients, SD-WAN routing policies</a:t>
            </a:r>
          </a:p>
          <a:p>
            <a:r>
              <a:t>Day 2: Automate policies, monitor performance, phase out MPLS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Migration Checklist (Sample)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Pre-</a:t>
            </a:r>
            <a:r>
              <a:rPr dirty="0" err="1"/>
              <a:t>reqs</a:t>
            </a:r>
            <a:r>
              <a:rPr dirty="0"/>
              <a:t>: SSE vendor selected, IAM integrated, DIA enabled</a:t>
            </a:r>
          </a:p>
          <a:p>
            <a:r>
              <a:rPr dirty="0"/>
              <a:t>Owners: Network Eng (infra), </a:t>
            </a:r>
            <a:r>
              <a:rPr dirty="0" err="1"/>
              <a:t>CyberSec</a:t>
            </a:r>
            <a:r>
              <a:rPr dirty="0"/>
              <a:t> (ZTNA/SWG), </a:t>
            </a:r>
            <a:r>
              <a:rPr dirty="0" err="1"/>
              <a:t>CloudOps</a:t>
            </a:r>
            <a:r>
              <a:rPr dirty="0"/>
              <a:t> (Landing Zones)</a:t>
            </a:r>
          </a:p>
          <a:p>
            <a:r>
              <a:rPr dirty="0"/>
              <a:t>Risks: Latency shifts, misrouting, ZTNA auth gaps, policy drift</a:t>
            </a:r>
          </a:p>
          <a:p>
            <a:r>
              <a:rPr dirty="0"/>
              <a:t>KPIs: Access latency, tunnel success rate, SaaS block violations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Finalize SSE vendor and PoP rollout plan</a:t>
            </a:r>
          </a:p>
          <a:p>
            <a:r>
              <a:t>Pilot metro DIA breakout + ZTNA flows</a:t>
            </a:r>
          </a:p>
          <a:p>
            <a:r>
              <a:t>Define SD-WAN &amp; SSE integrated policies</a:t>
            </a:r>
          </a:p>
          <a:p>
            <a:r>
              <a:t>Present business case to ARB board</a:t>
            </a:r>
          </a:p>
          <a:p>
            <a:r>
              <a:t>Plan phased MPLS retirement per site group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98A32D5B-FFFB-D454-65E3-B95416666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13" y="803599"/>
            <a:ext cx="7566173" cy="592242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2E2AC7E-0096-4EA1-D7DC-987E106F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912" y="131975"/>
            <a:ext cx="7566173" cy="556181"/>
          </a:xfrm>
        </p:spPr>
        <p:txBody>
          <a:bodyPr>
            <a:normAutofit/>
          </a:bodyPr>
          <a:lstStyle/>
          <a:p>
            <a:r>
              <a:rPr lang="en-AU" sz="1600" dirty="0"/>
              <a:t>SD-WAN Gen 2 Pattern - Classic overengineered network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64198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323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Roadmap: SD-WAN Gen 2 to Gen 3 Evolution</vt:lpstr>
      <vt:lpstr>Agenda</vt:lpstr>
      <vt:lpstr>Why Modernize SD-WAN Now?</vt:lpstr>
      <vt:lpstr>SD-WAN Gen 2 – Scenario 2</vt:lpstr>
      <vt:lpstr>SD-WAN Gen 3 – Scenario 3</vt:lpstr>
      <vt:lpstr>Day 0–2 Transformation Plan</vt:lpstr>
      <vt:lpstr>Migration Checklist (Sample)</vt:lpstr>
      <vt:lpstr>Key Recommendations</vt:lpstr>
      <vt:lpstr>SD-WAN Gen 2 Pattern - Classic overengineered network</vt:lpstr>
      <vt:lpstr>SD-WAN Gen 3 Pattern - Network as a Service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Marc Landy</dc:creator>
  <cp:keywords/>
  <dc:description>generated using python-pptx</dc:description>
  <cp:lastModifiedBy>marc landy</cp:lastModifiedBy>
  <cp:revision>1</cp:revision>
  <dcterms:created xsi:type="dcterms:W3CDTF">2013-01-27T09:14:16Z</dcterms:created>
  <dcterms:modified xsi:type="dcterms:W3CDTF">2025-06-30T04:57:24Z</dcterms:modified>
  <cp:category/>
</cp:coreProperties>
</file>