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8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F39DBC-EFF1-4A9E-A0C1-EFEB195499C7}" v="9" dt="2025-06-20T04:16:19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2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2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landy" userId="5ee6d707f97812f8" providerId="LiveId" clId="{AAF39DBC-EFF1-4A9E-A0C1-EFEB195499C7}"/>
    <pc:docChg chg="undo custSel addSld delSld modSld">
      <pc:chgData name="marc landy" userId="5ee6d707f97812f8" providerId="LiveId" clId="{AAF39DBC-EFF1-4A9E-A0C1-EFEB195499C7}" dt="2025-06-20T05:40:46.873" v="234" actId="255"/>
      <pc:docMkLst>
        <pc:docMk/>
      </pc:docMkLst>
      <pc:sldChg chg="addSp delSp modSp del mod">
        <pc:chgData name="marc landy" userId="5ee6d707f97812f8" providerId="LiveId" clId="{AAF39DBC-EFF1-4A9E-A0C1-EFEB195499C7}" dt="2025-06-20T04:16:54.471" v="232" actId="47"/>
        <pc:sldMkLst>
          <pc:docMk/>
          <pc:sldMk cId="4022452502" sldId="579"/>
        </pc:sldMkLst>
      </pc:sldChg>
      <pc:sldChg chg="modSp add mod modNotesTx">
        <pc:chgData name="marc landy" userId="5ee6d707f97812f8" providerId="LiveId" clId="{AAF39DBC-EFF1-4A9E-A0C1-EFEB195499C7}" dt="2025-06-20T05:40:46.873" v="234" actId="255"/>
        <pc:sldMkLst>
          <pc:docMk/>
          <pc:sldMk cId="3797540263" sldId="580"/>
        </pc:sldMkLst>
        <pc:spChg chg="mod">
          <ac:chgData name="marc landy" userId="5ee6d707f97812f8" providerId="LiveId" clId="{AAF39DBC-EFF1-4A9E-A0C1-EFEB195499C7}" dt="2025-06-20T05:40:46.873" v="234" actId="255"/>
          <ac:spMkLst>
            <pc:docMk/>
            <pc:sldMk cId="3797540263" sldId="580"/>
            <ac:spMk id="13" creationId="{A814D3B4-15CD-93A7-655C-01B0FB12BEE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DAC48-538F-49A8-9B35-5D2925A0F997}" type="datetimeFigureOut">
              <a:rPr lang="en-AU" smtClean="0"/>
              <a:t>20/06/2025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9E809-C77B-4DF5-B162-6F3359CD2B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843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9E809-C77B-4DF5-B162-6F3359CD2B9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5164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18178-E33F-8284-5C5D-881EE1454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E3D96-91B2-219B-8D6D-A14F5FE3D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7BE9C-C27C-F2FF-C79F-24AEFF4B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7D8E-08A4-46B9-83A7-DB8B001FDB7E}" type="datetimeFigureOut">
              <a:rPr lang="en-AU" smtClean="0"/>
              <a:t>20/06/2025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1938D-9EBA-BF77-DF0F-58C602F2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E3BBD-EFA4-CA60-1EC6-02C9E7EE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67E9-428C-40AA-9158-01D9E1B55D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335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AB66-9CE6-2F68-DFC8-D350E9C3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0A2A2-BB3D-85A4-AEDD-AB97E7731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ECAF2-0B25-BB65-73AB-6CB31156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7D8E-08A4-46B9-83A7-DB8B001FDB7E}" type="datetimeFigureOut">
              <a:rPr lang="en-AU" smtClean="0"/>
              <a:t>20/06/2025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0C330-8C5F-AF9D-B06C-9DF55ADE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65A0D-3A8B-BB47-D236-4A62C045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67E9-428C-40AA-9158-01D9E1B55D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337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B2970-D47E-2969-AE16-258BCA14B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F34D2-9067-3198-0454-E7DFFD596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49DF4-9083-E829-8122-56A5FF55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7D8E-08A4-46B9-83A7-DB8B001FDB7E}" type="datetimeFigureOut">
              <a:rPr lang="en-AU" smtClean="0"/>
              <a:t>20/06/2025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2A8D4-5442-412D-1DAB-4A5AACC8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5614B-BFF2-4A9C-5AD0-202E59C9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67E9-428C-40AA-9158-01D9E1B55D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438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C17C-5E8A-59DE-4AFF-135DDB60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F47E0-CD0C-1B90-FC34-0E8206764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461CA-1D4F-E517-18BC-1415B9C5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7D8E-08A4-46B9-83A7-DB8B001FDB7E}" type="datetimeFigureOut">
              <a:rPr lang="en-AU" smtClean="0"/>
              <a:t>20/06/2025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73A51-54E1-DB1F-32C0-1C5F2F77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70A20-B9D9-A7CE-11F6-E1051871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67E9-428C-40AA-9158-01D9E1B55D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469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447A3-3D7A-BFAF-FD6D-635CF19F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A8035-DA8E-F448-1ED3-DCE7A1369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422C1-C159-BABD-BB49-2D5A5669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7D8E-08A4-46B9-83A7-DB8B001FDB7E}" type="datetimeFigureOut">
              <a:rPr lang="en-AU" smtClean="0"/>
              <a:t>20/06/2025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1D775-173F-9DFB-7EC1-4A514E0D2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5723C-5592-3D75-1719-816CDC60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67E9-428C-40AA-9158-01D9E1B55D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674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9E98-2FB5-D5AA-202A-3F6EFC5D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72C8B-224D-1FAA-2940-176EFE84B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90F85-5CEE-BC32-806F-58196329B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5AF61-27D0-B94C-03D2-9EAB8B7C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7D8E-08A4-46B9-83A7-DB8B001FDB7E}" type="datetimeFigureOut">
              <a:rPr lang="en-AU" smtClean="0"/>
              <a:t>20/06/2025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5334B-A9AA-2A61-9016-B247CE1B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EEE02-5200-ED86-2183-08C992C1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67E9-428C-40AA-9158-01D9E1B55D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056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39D2A-F248-ECA0-8BAC-AD6E3821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9C3D8-8312-DD0B-FDD9-BAED9224C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20808-F980-0641-98C1-E5458ED52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B8145-E5C9-8EB7-679F-430C8A529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EAD42B-5B20-4E2E-9EDF-4DD5D5E4E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9513F-A0CD-5823-B088-4320539A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7D8E-08A4-46B9-83A7-DB8B001FDB7E}" type="datetimeFigureOut">
              <a:rPr lang="en-AU" smtClean="0"/>
              <a:t>20/06/2025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B279E-3954-599B-BD5F-491B06B1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3A5FC-6166-956D-56AF-FBDFE3E0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67E9-428C-40AA-9158-01D9E1B55D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940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EB4D0-8A1B-399F-5063-B3306322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46908-9295-F68B-125D-47F0BA744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7D8E-08A4-46B9-83A7-DB8B001FDB7E}" type="datetimeFigureOut">
              <a:rPr lang="en-AU" smtClean="0"/>
              <a:t>20/06/2025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EDB30-52BF-680F-E2F4-41457697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E1D79-075E-2DFA-57AB-B1ADBE26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67E9-428C-40AA-9158-01D9E1B55D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345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823EF5-70B0-DE62-E0CD-CC52F085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7D8E-08A4-46B9-83A7-DB8B001FDB7E}" type="datetimeFigureOut">
              <a:rPr lang="en-AU" smtClean="0"/>
              <a:t>20/06/2025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ADE75-8BF4-74E0-1F1E-CE128851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0520E-BEF3-4329-9A0E-84CF4817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67E9-428C-40AA-9158-01D9E1B55D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934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7EDB-1DA7-CE62-3A87-12E0BC0B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64C65-D40F-6E57-969E-8E490E928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8010B-DA36-A116-F5F8-2859328D5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A63FB-65C8-8256-8C43-B89C0509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7D8E-08A4-46B9-83A7-DB8B001FDB7E}" type="datetimeFigureOut">
              <a:rPr lang="en-AU" smtClean="0"/>
              <a:t>20/06/2025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2F1EC-6135-C710-B2EE-9EDA493B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F523C-F35E-A9EC-2CD3-33A8B541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67E9-428C-40AA-9158-01D9E1B55D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241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736E-4F64-29EB-3191-82B59C10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4E7E3-578D-E81B-3A28-9D617F574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D6F16-CAD5-E769-7DEE-B5F16A743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13EAE-DCBB-9680-986A-A2B62BB8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67D8E-08A4-46B9-83A7-DB8B001FDB7E}" type="datetimeFigureOut">
              <a:rPr lang="en-AU" smtClean="0"/>
              <a:t>20/06/2025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9F249-15E5-FC66-86FF-B6C454277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CF764-B375-33B0-5DF0-A17D96B1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F67E9-428C-40AA-9158-01D9E1B55D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403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F961F-E9E3-1C5D-5D52-F1E08768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B27A3-E31F-6228-9375-3DBC4DE0C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2803C-E574-9E03-45DF-3A102A950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67D8E-08A4-46B9-83A7-DB8B001FDB7E}" type="datetimeFigureOut">
              <a:rPr lang="en-AU" smtClean="0"/>
              <a:t>20/06/2025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56F51-5547-21CC-C63B-2BC76E73A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42DA2-5E56-E3C7-BCC8-13AC89E43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9F67E9-428C-40AA-9158-01D9E1B55D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2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github.com/marclandy/enterprise-infra/blob/marclandy-integration/architecture%20practice/consulting/network_edge_of_enablement.md" TargetMode="External"/><Relationship Id="rId7" Type="http://schemas.openxmlformats.org/officeDocument/2006/relationships/hyperlink" Target="https://github.com/marclandy/enterprise-infra/blob/cc569da1f34197d25de3acfd46dcbd451cf79a5c/README.md#whats-nex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rclandy/enterprise-infra/raw/refs/heads/marclandy-integration/architecture%20practice/consulting/ML-Technology-Capabilities-Delivered-v0.2.pptx" TargetMode="External"/><Relationship Id="rId5" Type="http://schemas.openxmlformats.org/officeDocument/2006/relationships/hyperlink" Target="https://github.com/marclandy/enterprise-infra/blob/73d0b98695445eaa49b8ccd8b937fd8bed8fa132/architecture%20practice/consulting/net-arch-capability-dashboard.md" TargetMode="External"/><Relationship Id="rId4" Type="http://schemas.openxmlformats.org/officeDocument/2006/relationships/hyperlink" Target="https://medium.com/@marclandy.me/lis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2F458-FDD0-A1C1-076B-B88FDDE5F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ED7F0711-136A-FA12-424E-F1756C3BE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30" y="630350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14D3B4-15CD-93A7-655C-01B0FB12BEE1}"/>
              </a:ext>
            </a:extLst>
          </p:cNvPr>
          <p:cNvSpPr txBox="1"/>
          <p:nvPr/>
        </p:nvSpPr>
        <p:spPr>
          <a:xfrm>
            <a:off x="265736" y="470959"/>
            <a:ext cx="6144791" cy="5439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Marc Landy – Network Architect</a:t>
            </a:r>
          </a:p>
          <a:p>
            <a:endParaRPr lang="en-US" b="1" dirty="0">
              <a:latin typeface="Arial" panose="020B0604020202020204" pitchFamily="34" charset="0"/>
            </a:endParaRPr>
          </a:p>
          <a:p>
            <a:endParaRPr lang="en-US" sz="1200" b="1" dirty="0"/>
          </a:p>
          <a:p>
            <a:r>
              <a:rPr lang="en-US" sz="1200" b="1" dirty="0"/>
              <a:t>Architecture; </a:t>
            </a:r>
            <a:r>
              <a:rPr lang="en-US" sz="1100" b="1" dirty="0"/>
              <a:t>Digital Portfolio Beyond the Resume</a:t>
            </a:r>
          </a:p>
          <a:p>
            <a:pPr lvl="1"/>
            <a:endParaRPr lang="en-US" sz="1100" b="1" dirty="0"/>
          </a:p>
          <a:p>
            <a:pPr lvl="1"/>
            <a:r>
              <a:rPr lang="en-US" sz="1100" b="1" dirty="0"/>
              <a:t>Professional Background</a:t>
            </a:r>
            <a:r>
              <a:rPr lang="en-US" sz="1100" dirty="0"/>
              <a:t> </a:t>
            </a:r>
          </a:p>
          <a:p>
            <a:pPr lvl="1"/>
            <a:r>
              <a:rPr lang="en-US" sz="1200" b="1" dirty="0"/>
              <a:t>▫ </a:t>
            </a:r>
            <a:r>
              <a:rPr lang="en-US" sz="1050" dirty="0"/>
              <a:t>My experience demonstrates proven capabilities in enterprise network architecture as detailed by my attached </a:t>
            </a:r>
            <a:r>
              <a:rPr lang="en-US" sz="1050" b="1" dirty="0"/>
              <a:t>resume link</a:t>
            </a:r>
            <a:r>
              <a:rPr lang="en-US" sz="1050" dirty="0"/>
              <a:t>.</a:t>
            </a:r>
          </a:p>
          <a:p>
            <a:pPr lvl="1"/>
            <a:endParaRPr lang="en-US" sz="1200" b="1" dirty="0"/>
          </a:p>
          <a:p>
            <a:pPr lvl="1"/>
            <a:r>
              <a:rPr lang="en-US" sz="1100" b="1" dirty="0"/>
              <a:t>Architecture Philosophy &amp; Approach</a:t>
            </a:r>
            <a:r>
              <a:rPr lang="en-US" sz="1100" dirty="0"/>
              <a:t> </a:t>
            </a:r>
            <a:r>
              <a:rPr lang="en-US" sz="900" b="1" dirty="0"/>
              <a:t>→</a:t>
            </a:r>
            <a:r>
              <a:rPr lang="en-US" sz="1200" dirty="0"/>
              <a:t> </a:t>
            </a:r>
            <a:r>
              <a:rPr lang="en-US" sz="900" dirty="0"/>
              <a:t>GitHub page</a:t>
            </a:r>
            <a:r>
              <a:rPr lang="en-US" sz="800" dirty="0"/>
              <a:t>:  </a:t>
            </a:r>
            <a:r>
              <a:rPr lang="en-US" sz="1050" dirty="0">
                <a:hlinkClick r:id="rId3"/>
              </a:rPr>
              <a:t>Network: At the Edge of Enablement</a:t>
            </a:r>
            <a:endParaRPr lang="en-AU" sz="1200" b="1" kern="100" dirty="0"/>
          </a:p>
          <a:p>
            <a:pPr lvl="1"/>
            <a:r>
              <a:rPr lang="en-US" sz="1200" b="1" dirty="0"/>
              <a:t>▫ </a:t>
            </a:r>
            <a:r>
              <a:rPr lang="en-AU" sz="1050" kern="100" dirty="0"/>
              <a:t>It </a:t>
            </a:r>
            <a:r>
              <a:rPr lang="en-US" sz="1050" dirty="0"/>
              <a:t>outlines my strategic approach to solution architecture and stakeholder engagement.</a:t>
            </a:r>
          </a:p>
          <a:p>
            <a:pPr lvl="1"/>
            <a:endParaRPr lang="en-US" sz="1200" b="1" dirty="0"/>
          </a:p>
          <a:p>
            <a:pPr lvl="1"/>
            <a:r>
              <a:rPr lang="en-US" sz="1100" b="1" dirty="0"/>
              <a:t>Solution Architecture Portfolio</a:t>
            </a:r>
            <a:r>
              <a:rPr lang="en-US" sz="1100" dirty="0"/>
              <a:t> </a:t>
            </a:r>
            <a:r>
              <a:rPr lang="en-US" sz="900" b="1" dirty="0"/>
              <a:t>→</a:t>
            </a:r>
            <a:r>
              <a:rPr lang="en-US" sz="1200" dirty="0"/>
              <a:t> </a:t>
            </a:r>
            <a:r>
              <a:rPr lang="en-AU" sz="1050" u="sng" kern="100" dirty="0">
                <a:hlinkClick r:id="rId4"/>
              </a:rPr>
              <a:t>medium.com</a:t>
            </a:r>
            <a:r>
              <a:rPr lang="en-AU" sz="1200" kern="100" dirty="0"/>
              <a:t> </a:t>
            </a:r>
            <a:endParaRPr lang="en-US" sz="1200" dirty="0"/>
          </a:p>
          <a:p>
            <a:pPr lvl="1"/>
            <a:r>
              <a:rPr lang="en-US" sz="1200" b="1" dirty="0"/>
              <a:t>▫ </a:t>
            </a:r>
            <a:r>
              <a:rPr lang="en-US" sz="1050" dirty="0"/>
              <a:t>Categorized case studies across, Network Architecture, Cross-Domain Governance, </a:t>
            </a:r>
          </a:p>
          <a:p>
            <a:pPr lvl="1"/>
            <a:r>
              <a:rPr lang="en-US" sz="1050" dirty="0"/>
              <a:t>and Infrastructure domains.</a:t>
            </a:r>
          </a:p>
          <a:p>
            <a:pPr lvl="1"/>
            <a:endParaRPr lang="en-US" sz="1200" b="1" dirty="0"/>
          </a:p>
          <a:p>
            <a:pPr lvl="1"/>
            <a:r>
              <a:rPr lang="en-US" sz="1100" b="1" dirty="0"/>
              <a:t>Capability Framework</a:t>
            </a:r>
            <a:r>
              <a:rPr lang="en-US" sz="1100" dirty="0"/>
              <a:t> </a:t>
            </a:r>
          </a:p>
          <a:p>
            <a:pPr lvl="1"/>
            <a:r>
              <a:rPr lang="en-US" sz="1050" b="1" dirty="0"/>
              <a:t>▫</a:t>
            </a:r>
            <a:r>
              <a:rPr lang="en-US" sz="1200" dirty="0"/>
              <a:t> </a:t>
            </a:r>
            <a:r>
              <a:rPr lang="en-US" sz="1050" dirty="0">
                <a:hlinkClick r:id="rId5"/>
              </a:rPr>
              <a:t>Interactive Dashboard</a:t>
            </a:r>
            <a:r>
              <a:rPr lang="en-US" sz="1200" b="1" dirty="0"/>
              <a:t> → </a:t>
            </a:r>
            <a:r>
              <a:rPr lang="en-US" sz="1200" dirty="0"/>
              <a:t>v</a:t>
            </a:r>
            <a:r>
              <a:rPr lang="en-US" sz="1050" dirty="0"/>
              <a:t>iew of primary, secondary, &amp; tertiary skills with,</a:t>
            </a:r>
          </a:p>
          <a:p>
            <a:pPr lvl="1"/>
            <a:r>
              <a:rPr lang="en-US" sz="1050" dirty="0"/>
              <a:t>   </a:t>
            </a:r>
            <a:r>
              <a:rPr lang="en-US" sz="1050" b="1" i="1" dirty="0"/>
              <a:t>business value  mapping, </a:t>
            </a:r>
            <a:r>
              <a:rPr lang="en-US" sz="1050" i="1" dirty="0"/>
              <a:t>one-page </a:t>
            </a:r>
            <a:r>
              <a:rPr lang="en-US" sz="1050" dirty="0"/>
              <a:t>[</a:t>
            </a:r>
            <a:r>
              <a:rPr lang="en-US" sz="1050" dirty="0">
                <a:hlinkClick r:id="rId6"/>
              </a:rPr>
              <a:t>PowerPoint</a:t>
            </a:r>
            <a:r>
              <a:rPr lang="en-US" sz="1050" dirty="0"/>
              <a:t> view or download]</a:t>
            </a:r>
          </a:p>
          <a:p>
            <a:pPr lvl="1"/>
            <a:r>
              <a:rPr lang="en-US" sz="1050" dirty="0"/>
              <a:t>   </a:t>
            </a:r>
            <a:r>
              <a:rPr lang="en-AU" sz="1000" dirty="0"/>
              <a:t>↳</a:t>
            </a:r>
            <a:r>
              <a:rPr lang="en-AU" dirty="0"/>
              <a:t> </a:t>
            </a:r>
            <a:r>
              <a:rPr lang="en-US" sz="1050" dirty="0"/>
              <a:t>summarizes key capabilities with quantified benefits.</a:t>
            </a:r>
          </a:p>
          <a:p>
            <a:pPr lvl="1"/>
            <a:endParaRPr lang="en-US" sz="1200" b="1" dirty="0"/>
          </a:p>
          <a:p>
            <a:pPr lvl="1"/>
            <a:r>
              <a:rPr lang="en-US" sz="1100" b="1" dirty="0"/>
              <a:t>Technical Implementation</a:t>
            </a:r>
            <a:r>
              <a:rPr lang="en-US" sz="1100" dirty="0"/>
              <a:t> </a:t>
            </a:r>
          </a:p>
          <a:p>
            <a:pPr lvl="1"/>
            <a:r>
              <a:rPr lang="en-US" sz="1050" dirty="0">
                <a:hlinkClick r:id="rId7"/>
              </a:rPr>
              <a:t>GitHub Portfolio</a:t>
            </a:r>
            <a:r>
              <a:rPr lang="en-US" sz="1050" dirty="0"/>
              <a:t> 	</a:t>
            </a:r>
            <a:r>
              <a:rPr lang="en-US" sz="1200" b="1" dirty="0"/>
              <a:t>→</a:t>
            </a:r>
            <a:r>
              <a:rPr lang="en-US" sz="1200" dirty="0"/>
              <a:t> </a:t>
            </a:r>
            <a:r>
              <a:rPr lang="en-US" sz="1200" b="1" dirty="0"/>
              <a:t> </a:t>
            </a:r>
            <a:r>
              <a:rPr lang="en-US" sz="1050" dirty="0"/>
              <a:t>Live projects demonstrating hands-on technical expertise.</a:t>
            </a:r>
          </a:p>
          <a:p>
            <a:endParaRPr lang="en-US" sz="1200" b="1" dirty="0"/>
          </a:p>
          <a:p>
            <a:r>
              <a:rPr lang="en-US" sz="1200" b="1" dirty="0"/>
              <a:t>Value Proposition:</a:t>
            </a:r>
            <a:r>
              <a:rPr lang="en-US" sz="1200" dirty="0"/>
              <a:t> </a:t>
            </a:r>
          </a:p>
          <a:p>
            <a:r>
              <a:rPr lang="en-US" sz="1050" b="1" dirty="0"/>
              <a:t>▫ </a:t>
            </a:r>
            <a:r>
              <a:rPr lang="en-US" sz="1050" dirty="0"/>
              <a:t>These resources showcase the strategic thinking and stakeholder communication skills that complement technical delivery, addressing the visibility challenge Enterprise Architects face in demonstrating business impact.</a:t>
            </a:r>
          </a:p>
        </p:txBody>
      </p:sp>
      <p:pic>
        <p:nvPicPr>
          <p:cNvPr id="17" name="Picture 16" descr="A logo of a company&#10;&#10;AI-generated content may be incorrect.">
            <a:extLst>
              <a:ext uri="{FF2B5EF4-FFF2-40B4-BE49-F238E27FC236}">
                <a16:creationId xmlns:a16="http://schemas.microsoft.com/office/drawing/2014/main" id="{C453A894-9A97-BC41-7367-101F2FE5B3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3918" y="495737"/>
            <a:ext cx="425128" cy="44099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2C53EC-89D2-DEB3-BDB3-9F25553BB410}"/>
              </a:ext>
            </a:extLst>
          </p:cNvPr>
          <p:cNvCxnSpPr>
            <a:cxnSpLocks/>
          </p:cNvCxnSpPr>
          <p:nvPr/>
        </p:nvCxnSpPr>
        <p:spPr>
          <a:xfrm>
            <a:off x="381688" y="964395"/>
            <a:ext cx="5714312" cy="0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54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166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 landy</dc:creator>
  <cp:lastModifiedBy>marc landy</cp:lastModifiedBy>
  <cp:revision>1</cp:revision>
  <dcterms:created xsi:type="dcterms:W3CDTF">2025-06-16T05:07:52Z</dcterms:created>
  <dcterms:modified xsi:type="dcterms:W3CDTF">2025-06-20T05:40:55Z</dcterms:modified>
</cp:coreProperties>
</file>