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3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5496" autoAdjust="0"/>
  </p:normalViewPr>
  <p:slideViewPr>
    <p:cSldViewPr snapToGrid="0">
      <p:cViewPr varScale="1">
        <p:scale>
          <a:sx n="72" d="100"/>
          <a:sy n="72" d="100"/>
        </p:scale>
        <p:origin x="11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76445-EB6B-4401-B955-933F175D9B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25CD1-1A01-4F64-AFE9-E3915820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C. </a:t>
            </a:r>
            <a:r>
              <a:rPr lang="en-US" sz="1800" dirty="0">
                <a:solidFill>
                  <a:srgbClr val="202124"/>
                </a:solidFill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Answer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Feedback</a:t>
            </a:r>
            <a:r>
              <a:rPr lang="en-US" sz="1800" b="0" i="0" u="none" strike="noStrike" baseline="0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25CD1-1A01-4F64-AFE9-E39158201A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C. </a:t>
            </a:r>
            <a:r>
              <a:rPr lang="en-US" sz="1800" dirty="0">
                <a:solidFill>
                  <a:srgbClr val="202124"/>
                </a:solidFill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Answer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Feedback</a:t>
            </a:r>
            <a:r>
              <a:rPr lang="en-US" sz="1800" b="0" i="0" u="none" strike="noStrike" baseline="0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25CD1-1A01-4F64-AFE9-E39158201A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4552-E2B5-4871-8AD3-54058EAE2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D13BD-79A8-4DDC-B292-FA0D1667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0B3D-3D16-4640-9F74-174A206B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465C-A267-476D-9B3E-778B37A2898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2A5F-F988-4D2E-B8D4-8794788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1A61-83C8-4E8E-9774-B778A4BB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A65-80D2-49F0-8F27-E9E66D6FDD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Google">
            <a:extLst>
              <a:ext uri="{FF2B5EF4-FFF2-40B4-BE49-F238E27FC236}">
                <a16:creationId xmlns:a16="http://schemas.microsoft.com/office/drawing/2014/main" id="{F6152501-DAC4-4745-A8F4-B35C9D4F4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2119"/>
            <a:ext cx="2197805" cy="7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D2D6F-CA66-45CA-8F86-4664D4B94090}"/>
              </a:ext>
            </a:extLst>
          </p:cNvPr>
          <p:cNvSpPr txBox="1"/>
          <p:nvPr userDrawn="1"/>
        </p:nvSpPr>
        <p:spPr>
          <a:xfrm>
            <a:off x="8978043" y="14848"/>
            <a:ext cx="32139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GCP Certification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380180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04F0-207C-4B30-A152-A6E6703C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19071-C4F4-4FD9-92F7-83ED88718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A553-F289-4A30-8A3D-839374E0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465C-A267-476D-9B3E-778B37A2898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EB790-C00F-435F-B652-0754E2AF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839E-A9FC-45B1-8816-C6EAB6EB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A65-80D2-49F0-8F27-E9E66D6FDD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Google">
            <a:extLst>
              <a:ext uri="{FF2B5EF4-FFF2-40B4-BE49-F238E27FC236}">
                <a16:creationId xmlns:a16="http://schemas.microsoft.com/office/drawing/2014/main" id="{F8C3035D-E7EB-482F-AB3C-B84192218B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2119"/>
            <a:ext cx="2197805" cy="7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BA727-9357-4E7D-B016-87C640CF0DD9}"/>
              </a:ext>
            </a:extLst>
          </p:cNvPr>
          <p:cNvSpPr txBox="1"/>
          <p:nvPr userDrawn="1"/>
        </p:nvSpPr>
        <p:spPr>
          <a:xfrm>
            <a:off x="8978043" y="14848"/>
            <a:ext cx="32139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GCP Certification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49083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9451E-6DE3-4CD7-A4B9-5B9BDF1D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35618-BAF8-4654-8878-9307CE667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A815-DBBA-481A-9712-F664CD27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465C-A267-476D-9B3E-778B37A2898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5751-3DB8-4D70-ABE5-6CB5E137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FA35-85C7-4657-85D6-0845E63E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A65-80D2-49F0-8F27-E9E66D6FDD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Google">
            <a:extLst>
              <a:ext uri="{FF2B5EF4-FFF2-40B4-BE49-F238E27FC236}">
                <a16:creationId xmlns:a16="http://schemas.microsoft.com/office/drawing/2014/main" id="{4B70FDDE-56CE-4F61-8C8D-87AA7AF11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2119"/>
            <a:ext cx="2197805" cy="7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AA1E30-723C-416F-8AC6-A4827F901338}"/>
              </a:ext>
            </a:extLst>
          </p:cNvPr>
          <p:cNvSpPr txBox="1"/>
          <p:nvPr userDrawn="1"/>
        </p:nvSpPr>
        <p:spPr>
          <a:xfrm>
            <a:off x="8978043" y="14848"/>
            <a:ext cx="32139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GCP Certification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44757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6C37-2D73-4CB6-AAAC-4596B552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139C-BEEE-4419-A56F-2EE40627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B0575-10BA-4D2A-8F5C-BEB52325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465C-A267-476D-9B3E-778B37A2898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C606-0002-4F8F-AEB1-E661B451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73E3-EECF-4D64-AD15-6EFF6810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A65-80D2-49F0-8F27-E9E66D6FDD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Google">
            <a:extLst>
              <a:ext uri="{FF2B5EF4-FFF2-40B4-BE49-F238E27FC236}">
                <a16:creationId xmlns:a16="http://schemas.microsoft.com/office/drawing/2014/main" id="{5CE88568-8137-4394-A6BC-A2BF4B8489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2119"/>
            <a:ext cx="2197805" cy="7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90456C-D5F7-44EE-BC36-3E158541C454}"/>
              </a:ext>
            </a:extLst>
          </p:cNvPr>
          <p:cNvSpPr txBox="1"/>
          <p:nvPr userDrawn="1"/>
        </p:nvSpPr>
        <p:spPr>
          <a:xfrm>
            <a:off x="8978043" y="14848"/>
            <a:ext cx="32139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GCP Certification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83080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F7CF-9A11-4FE2-817A-B9984E0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FE928-55FF-44FE-8274-355797782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BD83-E877-4F46-81D9-9C6FF04F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465C-A267-476D-9B3E-778B37A2898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64D0-A952-4A34-8A20-9A1CD9C4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03E92-53F3-4864-BC9A-D0344A92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A65-80D2-49F0-8F27-E9E66D6FDD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Google">
            <a:extLst>
              <a:ext uri="{FF2B5EF4-FFF2-40B4-BE49-F238E27FC236}">
                <a16:creationId xmlns:a16="http://schemas.microsoft.com/office/drawing/2014/main" id="{A68660F7-7447-407F-96A7-0E0EC5930D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2119"/>
            <a:ext cx="2197805" cy="7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08E55-D98C-4779-846B-2746D25BE9C7}"/>
              </a:ext>
            </a:extLst>
          </p:cNvPr>
          <p:cNvSpPr txBox="1"/>
          <p:nvPr userDrawn="1"/>
        </p:nvSpPr>
        <p:spPr>
          <a:xfrm>
            <a:off x="8978043" y="14848"/>
            <a:ext cx="32139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GCP Certification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80849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2BFF-8C22-4B96-B142-C6185D13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987F-7122-453C-9CDA-32566624F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6E798-4A5C-44FF-BC72-4986ACCF6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C72E2-71A4-4808-B991-BB384791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465C-A267-476D-9B3E-778B37A2898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04974-87B4-4920-95F1-EF1A9EF6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61D9A-D597-4E02-A0AA-EC571E48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A65-80D2-49F0-8F27-E9E66D6FDD1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oogle">
            <a:extLst>
              <a:ext uri="{FF2B5EF4-FFF2-40B4-BE49-F238E27FC236}">
                <a16:creationId xmlns:a16="http://schemas.microsoft.com/office/drawing/2014/main" id="{A2979F86-DC14-4605-80A3-C9860AE452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2119"/>
            <a:ext cx="2197805" cy="7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5F4EEF-E2CC-4427-B788-89F00C526073}"/>
              </a:ext>
            </a:extLst>
          </p:cNvPr>
          <p:cNvSpPr txBox="1"/>
          <p:nvPr userDrawn="1"/>
        </p:nvSpPr>
        <p:spPr>
          <a:xfrm>
            <a:off x="8978043" y="14848"/>
            <a:ext cx="32139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GCP Certification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216687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AC89-D0DD-497E-8646-655F40DA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EE8E2-103E-4AC0-ACD4-B0534511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D6A4-0BDD-4A73-B1E3-B7FB0075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1A142-0EB3-4F50-8576-4C48F4768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C0B18-9698-42C6-AF7C-53CF4E09A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C9A32-9FD3-4FF3-8BCF-E14D383F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465C-A267-476D-9B3E-778B37A2898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E44D9-8B7A-42B1-8457-1064A572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8B107-5308-4743-93BC-A6285AC6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A65-80D2-49F0-8F27-E9E66D6FDD1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Google">
            <a:extLst>
              <a:ext uri="{FF2B5EF4-FFF2-40B4-BE49-F238E27FC236}">
                <a16:creationId xmlns:a16="http://schemas.microsoft.com/office/drawing/2014/main" id="{35784D53-6CBD-4ABF-AD52-F6CC71815F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2119"/>
            <a:ext cx="2197805" cy="7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E2C542-F5ED-46F7-BFB2-D99F81DAFF64}"/>
              </a:ext>
            </a:extLst>
          </p:cNvPr>
          <p:cNvSpPr txBox="1"/>
          <p:nvPr userDrawn="1"/>
        </p:nvSpPr>
        <p:spPr>
          <a:xfrm>
            <a:off x="8978043" y="14848"/>
            <a:ext cx="32139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GCP Certification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231009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8B86-9DEB-495B-93F0-87D4AA4D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5F089-0B96-4081-B6DC-2FC349C3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465C-A267-476D-9B3E-778B37A2898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7B067-E25F-4421-98F5-2648ECD4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63465-DC5F-47D8-87AD-CD265AE4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A65-80D2-49F0-8F27-E9E66D6FDD1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Google">
            <a:extLst>
              <a:ext uri="{FF2B5EF4-FFF2-40B4-BE49-F238E27FC236}">
                <a16:creationId xmlns:a16="http://schemas.microsoft.com/office/drawing/2014/main" id="{76A22FFB-A265-468B-B501-CBA61BF9CB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2119"/>
            <a:ext cx="2197805" cy="7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76D9D6-77B3-42CA-AA1A-8AA4E4546169}"/>
              </a:ext>
            </a:extLst>
          </p:cNvPr>
          <p:cNvSpPr txBox="1"/>
          <p:nvPr userDrawn="1"/>
        </p:nvSpPr>
        <p:spPr>
          <a:xfrm>
            <a:off x="8978043" y="14848"/>
            <a:ext cx="32139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GCP Certification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341439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256DA-A08E-4F5B-B0B2-12A35CEE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465C-A267-476D-9B3E-778B37A2898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F89D7-FAFC-4252-B46F-B78A3910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E6903-4F06-43B4-9CE7-D2F71441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A65-80D2-49F0-8F27-E9E66D6FDD1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Google">
            <a:extLst>
              <a:ext uri="{FF2B5EF4-FFF2-40B4-BE49-F238E27FC236}">
                <a16:creationId xmlns:a16="http://schemas.microsoft.com/office/drawing/2014/main" id="{93053DA5-D27A-41DC-9D06-E079FBE9A0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2119"/>
            <a:ext cx="2197805" cy="7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9E7D3-DBCA-49B9-8087-85571FE810C5}"/>
              </a:ext>
            </a:extLst>
          </p:cNvPr>
          <p:cNvSpPr txBox="1"/>
          <p:nvPr userDrawn="1"/>
        </p:nvSpPr>
        <p:spPr>
          <a:xfrm>
            <a:off x="8978043" y="14848"/>
            <a:ext cx="32139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GCP Certification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84254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F8A6-6C59-49DD-85B6-378A8472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ADD1-CCD3-4F87-A183-19A39ED7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D5A09-D032-4EB4-80FD-20579918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A96EB-F614-4FA3-B306-A4503C3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465C-A267-476D-9B3E-778B37A2898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C4536-8D23-445D-A8EA-07D9AE65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23183-8450-42E5-A190-E7F5B245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A65-80D2-49F0-8F27-E9E66D6FDD1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oogle">
            <a:extLst>
              <a:ext uri="{FF2B5EF4-FFF2-40B4-BE49-F238E27FC236}">
                <a16:creationId xmlns:a16="http://schemas.microsoft.com/office/drawing/2014/main" id="{AED5D0E8-4CC3-4FDA-9AEC-E0E41EF2E8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2119"/>
            <a:ext cx="2197805" cy="7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F7C3E0-8FD5-495C-B42F-2BE78EF00515}"/>
              </a:ext>
            </a:extLst>
          </p:cNvPr>
          <p:cNvSpPr txBox="1"/>
          <p:nvPr userDrawn="1"/>
        </p:nvSpPr>
        <p:spPr>
          <a:xfrm>
            <a:off x="8978043" y="14848"/>
            <a:ext cx="32139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GCP Certification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3276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E677-DCD0-4B58-9828-B617B229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2B67B-2976-4BA5-8693-13C488527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29A19-DC40-4583-8CE3-D3B9C955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D5E1F-24DA-46D5-BF4A-01B887C0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465C-A267-476D-9B3E-778B37A2898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B124-2D69-41B2-8CEC-B0E2C652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90B16-5F31-4816-BF58-4E043BF8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5A65-80D2-49F0-8F27-E9E66D6FDD1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oogle">
            <a:extLst>
              <a:ext uri="{FF2B5EF4-FFF2-40B4-BE49-F238E27FC236}">
                <a16:creationId xmlns:a16="http://schemas.microsoft.com/office/drawing/2014/main" id="{BE77DB43-10F0-42C1-AF10-3CB86F6FC0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2119"/>
            <a:ext cx="2197805" cy="7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468DA-FA0A-4FE9-9B91-05C75E18DD70}"/>
              </a:ext>
            </a:extLst>
          </p:cNvPr>
          <p:cNvSpPr txBox="1"/>
          <p:nvPr userDrawn="1"/>
        </p:nvSpPr>
        <p:spPr>
          <a:xfrm>
            <a:off x="8978043" y="14848"/>
            <a:ext cx="32139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GCP Certification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48586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9ECE1-3062-448D-8631-C80C1B4D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69CFE-9C57-4D27-B08A-72960A9D1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6992-1774-41BA-842E-8EEDE3AD1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5465C-A267-476D-9B3E-778B37A2898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A9FC-12AD-4004-9F59-9892F246B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47B3C-1A77-4736-8FAD-832112038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65A65-80D2-49F0-8F27-E9E66D6FDD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0E36E-C046-4037-8EA0-5DA78D98743A}"/>
              </a:ext>
            </a:extLst>
          </p:cNvPr>
          <p:cNvSpPr txBox="1"/>
          <p:nvPr userDrawn="1"/>
        </p:nvSpPr>
        <p:spPr>
          <a:xfrm>
            <a:off x="8978043" y="14848"/>
            <a:ext cx="32139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GCP Certification Review</a:t>
            </a:r>
          </a:p>
        </p:txBody>
      </p:sp>
      <p:pic>
        <p:nvPicPr>
          <p:cNvPr id="8" name="Picture 2" descr="Google">
            <a:extLst>
              <a:ext uri="{FF2B5EF4-FFF2-40B4-BE49-F238E27FC236}">
                <a16:creationId xmlns:a16="http://schemas.microsoft.com/office/drawing/2014/main" id="{8D35F1D6-A1D8-449B-912E-54A754A89C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42119"/>
            <a:ext cx="2197805" cy="7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2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2AE5B-BE3C-4E3C-8F60-EB28A262B31F}"/>
              </a:ext>
            </a:extLst>
          </p:cNvPr>
          <p:cNvSpPr/>
          <p:nvPr/>
        </p:nvSpPr>
        <p:spPr>
          <a:xfrm>
            <a:off x="716350" y="1553582"/>
            <a:ext cx="10759299" cy="325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400" b="1" dirty="0">
                <a:solidFill>
                  <a:srgbClr val="2F5496"/>
                </a:solidFill>
                <a:effectLst/>
                <a:latin typeface="Graphik" panose="020B050303020206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Question #1</a:t>
            </a:r>
            <a:endParaRPr lang="en-US" sz="1000" b="1" dirty="0">
              <a:solidFill>
                <a:srgbClr val="2F5496"/>
              </a:solidFill>
              <a:effectLst/>
              <a:latin typeface="Graphik" panose="020B0503030202060203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3000" b="0" i="0" dirty="0">
                <a:solidFill>
                  <a:srgbClr val="202124"/>
                </a:solidFill>
                <a:effectLst/>
                <a:latin typeface="Google Sans"/>
              </a:rPr>
              <a:t>Question?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050" dirty="0">
              <a:solidFill>
                <a:srgbClr val="202124"/>
              </a:solidFill>
              <a:latin typeface="Google Sans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AutoNum type="alphaUcPeriod"/>
            </a:pPr>
            <a:r>
              <a:rPr lang="en-US" sz="3000" dirty="0">
                <a:solidFill>
                  <a:srgbClr val="202124"/>
                </a:solidFill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Option1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AutoNum type="alphaUcPeriod"/>
            </a:pPr>
            <a:r>
              <a:rPr lang="en-US" sz="3000" dirty="0">
                <a:solidFill>
                  <a:srgbClr val="202124"/>
                </a:solidFill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Option2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AutoNum type="alphaUcPeriod"/>
            </a:pPr>
            <a:r>
              <a:rPr lang="en-US" sz="3000" dirty="0">
                <a:solidFill>
                  <a:srgbClr val="202124"/>
                </a:solidFill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Option3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AutoNum type="alphaUcPeriod"/>
            </a:pPr>
            <a:r>
              <a:rPr lang="en-US" sz="3000" dirty="0">
                <a:solidFill>
                  <a:srgbClr val="202124"/>
                </a:solidFill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Option4</a:t>
            </a:r>
          </a:p>
        </p:txBody>
      </p:sp>
    </p:spTree>
    <p:extLst>
      <p:ext uri="{BB962C8B-B14F-4D97-AF65-F5344CB8AC3E}">
        <p14:creationId xmlns:p14="http://schemas.microsoft.com/office/powerpoint/2010/main" val="89001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2AE5B-BE3C-4E3C-8F60-EB28A262B31F}"/>
              </a:ext>
            </a:extLst>
          </p:cNvPr>
          <p:cNvSpPr/>
          <p:nvPr/>
        </p:nvSpPr>
        <p:spPr>
          <a:xfrm>
            <a:off x="716350" y="1553582"/>
            <a:ext cx="10759299" cy="325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400" b="1" dirty="0">
                <a:solidFill>
                  <a:srgbClr val="2F5496"/>
                </a:solidFill>
                <a:effectLst/>
                <a:latin typeface="Graphik" panose="020B050303020206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Question #1</a:t>
            </a:r>
            <a:endParaRPr lang="en-US" sz="1000" b="1" dirty="0">
              <a:solidFill>
                <a:srgbClr val="2F5496"/>
              </a:solidFill>
              <a:effectLst/>
              <a:latin typeface="Graphik" panose="020B0503030202060203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3000" b="0" i="0" dirty="0">
                <a:solidFill>
                  <a:srgbClr val="202124"/>
                </a:solidFill>
                <a:effectLst/>
                <a:latin typeface="Google Sans"/>
              </a:rPr>
              <a:t>Question?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050" dirty="0">
              <a:solidFill>
                <a:srgbClr val="202124"/>
              </a:solidFill>
              <a:latin typeface="Google Sans"/>
            </a:endParaRP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AutoNum type="alphaUcPeriod"/>
            </a:pPr>
            <a:r>
              <a:rPr lang="en-US" sz="3000" dirty="0">
                <a:solidFill>
                  <a:srgbClr val="202124"/>
                </a:solidFill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Option1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AutoNum type="alphaUcPeriod"/>
            </a:pPr>
            <a:r>
              <a:rPr lang="en-US" sz="3000" dirty="0">
                <a:solidFill>
                  <a:srgbClr val="202124"/>
                </a:solidFill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Option2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AutoNum type="alphaUcPeriod"/>
            </a:pPr>
            <a:r>
              <a:rPr lang="en-US" sz="3000" dirty="0">
                <a:solidFill>
                  <a:srgbClr val="202124"/>
                </a:solidFill>
                <a:highlight>
                  <a:srgbClr val="FFFF00"/>
                </a:highlight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Option3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AutoNum type="alphaUcPeriod"/>
            </a:pPr>
            <a:r>
              <a:rPr lang="en-US" sz="3000" dirty="0">
                <a:solidFill>
                  <a:srgbClr val="202124"/>
                </a:solidFill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Option4</a:t>
            </a:r>
          </a:p>
        </p:txBody>
      </p:sp>
    </p:spTree>
    <p:extLst>
      <p:ext uri="{BB962C8B-B14F-4D97-AF65-F5344CB8AC3E}">
        <p14:creationId xmlns:p14="http://schemas.microsoft.com/office/powerpoint/2010/main" val="218950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28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Graphik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Francisco, Jonathan C.</dc:creator>
  <cp:lastModifiedBy>Laxa, Marc Nathaniel</cp:lastModifiedBy>
  <cp:revision>99</cp:revision>
  <dcterms:created xsi:type="dcterms:W3CDTF">2021-05-31T05:14:35Z</dcterms:created>
  <dcterms:modified xsi:type="dcterms:W3CDTF">2023-09-12T03:11:16Z</dcterms:modified>
</cp:coreProperties>
</file>