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sldIdLst>
    <p:sldId id="256" r:id="rId2"/>
    <p:sldId id="258" r:id="rId3"/>
    <p:sldId id="259" r:id="rId4"/>
    <p:sldId id="262" r:id="rId5"/>
    <p:sldId id="263" r:id="rId6"/>
    <p:sldId id="264" r:id="rId7"/>
    <p:sldId id="265" r:id="rId8"/>
    <p:sldId id="261" r:id="rId9"/>
    <p:sldId id="266" r:id="rId10"/>
    <p:sldId id="267" r:id="rId11"/>
    <p:sldId id="268" r:id="rId12"/>
    <p:sldId id="271" r:id="rId13"/>
    <p:sldId id="270" r:id="rId14"/>
    <p:sldId id="275" r:id="rId15"/>
    <p:sldId id="276" r:id="rId16"/>
    <p:sldId id="277" r:id="rId17"/>
    <p:sldId id="278" r:id="rId18"/>
    <p:sldId id="272" r:id="rId19"/>
    <p:sldId id="274" r:id="rId20"/>
    <p:sldId id="273" r:id="rId21"/>
    <p:sldId id="2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1F1"/>
    <a:srgbClr val="00B853"/>
    <a:srgbClr val="CC0000"/>
    <a:srgbClr val="FFD2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4DF544-F666-4883-AFCA-03D606D338D6}" v="346" dt="2025-01-04T16:10:17.2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7" autoAdjust="0"/>
    <p:restoredTop sz="94660"/>
  </p:normalViewPr>
  <p:slideViewPr>
    <p:cSldViewPr snapToGrid="0">
      <p:cViewPr varScale="1">
        <p:scale>
          <a:sx n="70" d="100"/>
          <a:sy n="70"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les jones" userId="13001ac14ece7ef3" providerId="LiveId" clId="{C64DF544-F666-4883-AFCA-03D606D338D6}"/>
    <pc:docChg chg="undo custSel addSld delSld modSld sldOrd">
      <pc:chgData name="marcles jones" userId="13001ac14ece7ef3" providerId="LiveId" clId="{C64DF544-F666-4883-AFCA-03D606D338D6}" dt="2025-01-06T13:53:11.398" v="10355" actId="20577"/>
      <pc:docMkLst>
        <pc:docMk/>
      </pc:docMkLst>
      <pc:sldChg chg="modSp mod">
        <pc:chgData name="marcles jones" userId="13001ac14ece7ef3" providerId="LiveId" clId="{C64DF544-F666-4883-AFCA-03D606D338D6}" dt="2025-01-03T14:12:42.054" v="947" actId="313"/>
        <pc:sldMkLst>
          <pc:docMk/>
          <pc:sldMk cId="2142662074" sldId="256"/>
        </pc:sldMkLst>
        <pc:spChg chg="mod">
          <ac:chgData name="marcles jones" userId="13001ac14ece7ef3" providerId="LiveId" clId="{C64DF544-F666-4883-AFCA-03D606D338D6}" dt="2025-01-03T14:12:42.054" v="947" actId="313"/>
          <ac:spMkLst>
            <pc:docMk/>
            <pc:sldMk cId="2142662074" sldId="256"/>
            <ac:spMk id="2" creationId="{5314FFF6-A4C9-61D1-0B87-F126C1E2AAA8}"/>
          </ac:spMkLst>
        </pc:spChg>
      </pc:sldChg>
      <pc:sldChg chg="modSp mod">
        <pc:chgData name="marcles jones" userId="13001ac14ece7ef3" providerId="LiveId" clId="{C64DF544-F666-4883-AFCA-03D606D338D6}" dt="2025-01-06T13:53:11.398" v="10355" actId="20577"/>
        <pc:sldMkLst>
          <pc:docMk/>
          <pc:sldMk cId="2501821533" sldId="257"/>
        </pc:sldMkLst>
        <pc:spChg chg="mod">
          <ac:chgData name="marcles jones" userId="13001ac14ece7ef3" providerId="LiveId" clId="{C64DF544-F666-4883-AFCA-03D606D338D6}" dt="2025-01-03T13:19:04.321" v="6" actId="20577"/>
          <ac:spMkLst>
            <pc:docMk/>
            <pc:sldMk cId="2501821533" sldId="257"/>
            <ac:spMk id="2" creationId="{6649DB89-D813-111E-E1A5-09039E00F579}"/>
          </ac:spMkLst>
        </pc:spChg>
        <pc:graphicFrameChg chg="modGraphic">
          <ac:chgData name="marcles jones" userId="13001ac14ece7ef3" providerId="LiveId" clId="{C64DF544-F666-4883-AFCA-03D606D338D6}" dt="2025-01-06T13:53:11.398" v="10355" actId="20577"/>
          <ac:graphicFrameMkLst>
            <pc:docMk/>
            <pc:sldMk cId="2501821533" sldId="257"/>
            <ac:graphicFrameMk id="4" creationId="{6461FB54-6BDF-E6A3-68C4-70931238BBA2}"/>
          </ac:graphicFrameMkLst>
        </pc:graphicFrameChg>
      </pc:sldChg>
      <pc:sldChg chg="addSp delSp modSp mod">
        <pc:chgData name="marcles jones" userId="13001ac14ece7ef3" providerId="LiveId" clId="{C64DF544-F666-4883-AFCA-03D606D338D6}" dt="2025-01-04T16:16:50.447" v="10228" actId="20577"/>
        <pc:sldMkLst>
          <pc:docMk/>
          <pc:sldMk cId="719655778" sldId="258"/>
        </pc:sldMkLst>
        <pc:spChg chg="mod">
          <ac:chgData name="marcles jones" userId="13001ac14ece7ef3" providerId="LiveId" clId="{C64DF544-F666-4883-AFCA-03D606D338D6}" dt="2025-01-04T16:16:50.447" v="10228" actId="20577"/>
          <ac:spMkLst>
            <pc:docMk/>
            <pc:sldMk cId="719655778" sldId="258"/>
            <ac:spMk id="3" creationId="{655DA44C-B231-A67B-5416-DDC0B9D70403}"/>
          </ac:spMkLst>
        </pc:spChg>
      </pc:sldChg>
      <pc:sldChg chg="del ord">
        <pc:chgData name="marcles jones" userId="13001ac14ece7ef3" providerId="LiveId" clId="{C64DF544-F666-4883-AFCA-03D606D338D6}" dt="2025-01-03T15:49:15.944" v="4092" actId="47"/>
        <pc:sldMkLst>
          <pc:docMk/>
          <pc:sldMk cId="3064601292" sldId="260"/>
        </pc:sldMkLst>
      </pc:sldChg>
      <pc:sldChg chg="new del">
        <pc:chgData name="marcles jones" userId="13001ac14ece7ef3" providerId="LiveId" clId="{C64DF544-F666-4883-AFCA-03D606D338D6}" dt="2025-01-03T13:19:11.372" v="8" actId="680"/>
        <pc:sldMkLst>
          <pc:docMk/>
          <pc:sldMk cId="2072643410" sldId="261"/>
        </pc:sldMkLst>
      </pc:sldChg>
      <pc:sldChg chg="modSp new mod ord">
        <pc:chgData name="marcles jones" userId="13001ac14ece7ef3" providerId="LiveId" clId="{C64DF544-F666-4883-AFCA-03D606D338D6}" dt="2025-01-03T15:46:42.815" v="4079" actId="20577"/>
        <pc:sldMkLst>
          <pc:docMk/>
          <pc:sldMk cId="4203367431" sldId="261"/>
        </pc:sldMkLst>
        <pc:spChg chg="mod">
          <ac:chgData name="marcles jones" userId="13001ac14ece7ef3" providerId="LiveId" clId="{C64DF544-F666-4883-AFCA-03D606D338D6}" dt="2025-01-03T15:43:45.107" v="3818" actId="20577"/>
          <ac:spMkLst>
            <pc:docMk/>
            <pc:sldMk cId="4203367431" sldId="261"/>
            <ac:spMk id="2" creationId="{BC349B34-5D97-675B-3EC4-0A241297D762}"/>
          </ac:spMkLst>
        </pc:spChg>
        <pc:spChg chg="mod">
          <ac:chgData name="marcles jones" userId="13001ac14ece7ef3" providerId="LiveId" clId="{C64DF544-F666-4883-AFCA-03D606D338D6}" dt="2025-01-03T15:46:42.815" v="4079" actId="20577"/>
          <ac:spMkLst>
            <pc:docMk/>
            <pc:sldMk cId="4203367431" sldId="261"/>
            <ac:spMk id="3" creationId="{73C313AB-0DCA-D937-D5D5-7234C14B3CCB}"/>
          </ac:spMkLst>
        </pc:spChg>
      </pc:sldChg>
      <pc:sldChg chg="modSp new mod">
        <pc:chgData name="marcles jones" userId="13001ac14ece7ef3" providerId="LiveId" clId="{C64DF544-F666-4883-AFCA-03D606D338D6}" dt="2025-01-04T16:17:46.651" v="10312" actId="20577"/>
        <pc:sldMkLst>
          <pc:docMk/>
          <pc:sldMk cId="1665218330" sldId="262"/>
        </pc:sldMkLst>
        <pc:spChg chg="mod">
          <ac:chgData name="marcles jones" userId="13001ac14ece7ef3" providerId="LiveId" clId="{C64DF544-F666-4883-AFCA-03D606D338D6}" dt="2025-01-03T14:14:15.608" v="991" actId="20577"/>
          <ac:spMkLst>
            <pc:docMk/>
            <pc:sldMk cId="1665218330" sldId="262"/>
            <ac:spMk id="2" creationId="{0B056C50-394D-AB4E-8CAB-3286BA66A092}"/>
          </ac:spMkLst>
        </pc:spChg>
        <pc:spChg chg="mod">
          <ac:chgData name="marcles jones" userId="13001ac14ece7ef3" providerId="LiveId" clId="{C64DF544-F666-4883-AFCA-03D606D338D6}" dt="2025-01-04T16:17:46.651" v="10312" actId="20577"/>
          <ac:spMkLst>
            <pc:docMk/>
            <pc:sldMk cId="1665218330" sldId="262"/>
            <ac:spMk id="3" creationId="{CF14A964-5D6E-3947-984F-FC745D6C97B1}"/>
          </ac:spMkLst>
        </pc:spChg>
      </pc:sldChg>
      <pc:sldChg chg="addSp delSp modSp new mod">
        <pc:chgData name="marcles jones" userId="13001ac14ece7ef3" providerId="LiveId" clId="{C64DF544-F666-4883-AFCA-03D606D338D6}" dt="2025-01-03T14:35:57.857" v="2437" actId="20577"/>
        <pc:sldMkLst>
          <pc:docMk/>
          <pc:sldMk cId="2621907743" sldId="263"/>
        </pc:sldMkLst>
        <pc:spChg chg="mod">
          <ac:chgData name="marcles jones" userId="13001ac14ece7ef3" providerId="LiveId" clId="{C64DF544-F666-4883-AFCA-03D606D338D6}" dt="2025-01-03T14:32:10.427" v="2374" actId="20577"/>
          <ac:spMkLst>
            <pc:docMk/>
            <pc:sldMk cId="2621907743" sldId="263"/>
            <ac:spMk id="2" creationId="{EFDE1D25-B44F-E27A-52AC-7B17CC2AFC15}"/>
          </ac:spMkLst>
        </pc:spChg>
        <pc:graphicFrameChg chg="add mod ord modGraphic">
          <ac:chgData name="marcles jones" userId="13001ac14ece7ef3" providerId="LiveId" clId="{C64DF544-F666-4883-AFCA-03D606D338D6}" dt="2025-01-03T14:35:57.857" v="2437" actId="20577"/>
          <ac:graphicFrameMkLst>
            <pc:docMk/>
            <pc:sldMk cId="2621907743" sldId="263"/>
            <ac:graphicFrameMk id="4" creationId="{1219AB19-F2E7-8956-13F6-25018186BAE6}"/>
          </ac:graphicFrameMkLst>
        </pc:graphicFrameChg>
      </pc:sldChg>
      <pc:sldChg chg="addSp delSp modSp new mod">
        <pc:chgData name="marcles jones" userId="13001ac14ece7ef3" providerId="LiveId" clId="{C64DF544-F666-4883-AFCA-03D606D338D6}" dt="2025-01-03T14:40:10.632" v="2500" actId="404"/>
        <pc:sldMkLst>
          <pc:docMk/>
          <pc:sldMk cId="796665696" sldId="264"/>
        </pc:sldMkLst>
        <pc:spChg chg="mod">
          <ac:chgData name="marcles jones" userId="13001ac14ece7ef3" providerId="LiveId" clId="{C64DF544-F666-4883-AFCA-03D606D338D6}" dt="2025-01-03T14:36:51.350" v="2468" actId="20577"/>
          <ac:spMkLst>
            <pc:docMk/>
            <pc:sldMk cId="796665696" sldId="264"/>
            <ac:spMk id="2" creationId="{C95A8A01-09FC-080D-59A7-BEE2626C6F39}"/>
          </ac:spMkLst>
        </pc:spChg>
        <pc:spChg chg="add mod">
          <ac:chgData name="marcles jones" userId="13001ac14ece7ef3" providerId="LiveId" clId="{C64DF544-F666-4883-AFCA-03D606D338D6}" dt="2025-01-03T14:37:20.555" v="2472" actId="478"/>
          <ac:spMkLst>
            <pc:docMk/>
            <pc:sldMk cId="796665696" sldId="264"/>
            <ac:spMk id="6" creationId="{294DA9CF-85A8-D147-8E1D-2FB65F8416B2}"/>
          </ac:spMkLst>
        </pc:spChg>
        <pc:graphicFrameChg chg="add mod modGraphic">
          <ac:chgData name="marcles jones" userId="13001ac14ece7ef3" providerId="LiveId" clId="{C64DF544-F666-4883-AFCA-03D606D338D6}" dt="2025-01-03T14:40:10.632" v="2500" actId="404"/>
          <ac:graphicFrameMkLst>
            <pc:docMk/>
            <pc:sldMk cId="796665696" sldId="264"/>
            <ac:graphicFrameMk id="7" creationId="{BA5C387F-B906-B175-736D-FDD9A7155C94}"/>
          </ac:graphicFrameMkLst>
        </pc:graphicFrameChg>
      </pc:sldChg>
      <pc:sldChg chg="new del">
        <pc:chgData name="marcles jones" userId="13001ac14ece7ef3" providerId="LiveId" clId="{C64DF544-F666-4883-AFCA-03D606D338D6}" dt="2025-01-03T15:34:58.362" v="2506" actId="47"/>
        <pc:sldMkLst>
          <pc:docMk/>
          <pc:sldMk cId="537436550" sldId="265"/>
        </pc:sldMkLst>
      </pc:sldChg>
      <pc:sldChg chg="new del">
        <pc:chgData name="marcles jones" userId="13001ac14ece7ef3" providerId="LiveId" clId="{C64DF544-F666-4883-AFCA-03D606D338D6}" dt="2025-01-03T14:40:59.448" v="2502" actId="2696"/>
        <pc:sldMkLst>
          <pc:docMk/>
          <pc:sldMk cId="2349622710" sldId="265"/>
        </pc:sldMkLst>
      </pc:sldChg>
      <pc:sldChg chg="modSp new mod">
        <pc:chgData name="marcles jones" userId="13001ac14ece7ef3" providerId="LiveId" clId="{C64DF544-F666-4883-AFCA-03D606D338D6}" dt="2025-01-03T15:44:45.773" v="3959" actId="20577"/>
        <pc:sldMkLst>
          <pc:docMk/>
          <pc:sldMk cId="2450777967" sldId="265"/>
        </pc:sldMkLst>
        <pc:spChg chg="mod">
          <ac:chgData name="marcles jones" userId="13001ac14ece7ef3" providerId="LiveId" clId="{C64DF544-F666-4883-AFCA-03D606D338D6}" dt="2025-01-03T15:35:12.387" v="2539" actId="20577"/>
          <ac:spMkLst>
            <pc:docMk/>
            <pc:sldMk cId="2450777967" sldId="265"/>
            <ac:spMk id="2" creationId="{57E585FB-46C7-71BD-68C1-C3D1A6A63A90}"/>
          </ac:spMkLst>
        </pc:spChg>
        <pc:spChg chg="mod">
          <ac:chgData name="marcles jones" userId="13001ac14ece7ef3" providerId="LiveId" clId="{C64DF544-F666-4883-AFCA-03D606D338D6}" dt="2025-01-03T15:44:45.773" v="3959" actId="20577"/>
          <ac:spMkLst>
            <pc:docMk/>
            <pc:sldMk cId="2450777967" sldId="265"/>
            <ac:spMk id="3" creationId="{E22760BE-75BA-6C40-05D3-145D9C461A79}"/>
          </ac:spMkLst>
        </pc:spChg>
      </pc:sldChg>
      <pc:sldChg chg="modSp new mod">
        <pc:chgData name="marcles jones" userId="13001ac14ece7ef3" providerId="LiveId" clId="{C64DF544-F666-4883-AFCA-03D606D338D6}" dt="2025-01-03T19:34:36.726" v="6457" actId="20577"/>
        <pc:sldMkLst>
          <pc:docMk/>
          <pc:sldMk cId="1900062778" sldId="266"/>
        </pc:sldMkLst>
        <pc:spChg chg="mod">
          <ac:chgData name="marcles jones" userId="13001ac14ece7ef3" providerId="LiveId" clId="{C64DF544-F666-4883-AFCA-03D606D338D6}" dt="2025-01-03T15:49:21.297" v="4099" actId="20577"/>
          <ac:spMkLst>
            <pc:docMk/>
            <pc:sldMk cId="1900062778" sldId="266"/>
            <ac:spMk id="2" creationId="{A5E715D7-9C53-115D-38BC-C0463240BBE0}"/>
          </ac:spMkLst>
        </pc:spChg>
        <pc:spChg chg="mod">
          <ac:chgData name="marcles jones" userId="13001ac14ece7ef3" providerId="LiveId" clId="{C64DF544-F666-4883-AFCA-03D606D338D6}" dt="2025-01-03T19:34:36.726" v="6457" actId="20577"/>
          <ac:spMkLst>
            <pc:docMk/>
            <pc:sldMk cId="1900062778" sldId="266"/>
            <ac:spMk id="3" creationId="{078D0CAA-1DF7-A7F0-B9E8-9C0602111869}"/>
          </ac:spMkLst>
        </pc:spChg>
      </pc:sldChg>
      <pc:sldChg chg="addSp delSp modSp new mod">
        <pc:chgData name="marcles jones" userId="13001ac14ece7ef3" providerId="LiveId" clId="{C64DF544-F666-4883-AFCA-03D606D338D6}" dt="2025-01-04T14:13:44.496" v="6460" actId="20577"/>
        <pc:sldMkLst>
          <pc:docMk/>
          <pc:sldMk cId="2460847424" sldId="267"/>
        </pc:sldMkLst>
        <pc:spChg chg="add mod ord">
          <ac:chgData name="marcles jones" userId="13001ac14ece7ef3" providerId="LiveId" clId="{C64DF544-F666-4883-AFCA-03D606D338D6}" dt="2025-01-03T15:52:42.598" v="4186" actId="166"/>
          <ac:spMkLst>
            <pc:docMk/>
            <pc:sldMk cId="2460847424" sldId="267"/>
            <ac:spMk id="3" creationId="{62C53506-29D5-31C1-81F0-268CD2B40658}"/>
          </ac:spMkLst>
        </pc:spChg>
        <pc:spChg chg="add mod">
          <ac:chgData name="marcles jones" userId="13001ac14ece7ef3" providerId="LiveId" clId="{C64DF544-F666-4883-AFCA-03D606D338D6}" dt="2025-01-03T15:59:18.194" v="4307" actId="20577"/>
          <ac:spMkLst>
            <pc:docMk/>
            <pc:sldMk cId="2460847424" sldId="267"/>
            <ac:spMk id="7" creationId="{0567DE17-37E5-DBDC-FF5C-A52677653F7F}"/>
          </ac:spMkLst>
        </pc:spChg>
        <pc:spChg chg="add mod">
          <ac:chgData name="marcles jones" userId="13001ac14ece7ef3" providerId="LiveId" clId="{C64DF544-F666-4883-AFCA-03D606D338D6}" dt="2025-01-04T14:13:44.496" v="6460" actId="20577"/>
          <ac:spMkLst>
            <pc:docMk/>
            <pc:sldMk cId="2460847424" sldId="267"/>
            <ac:spMk id="8" creationId="{28F19593-349A-459B-99AC-59F7F9D7EAE8}"/>
          </ac:spMkLst>
        </pc:spChg>
        <pc:graphicFrameChg chg="add mod modGraphic">
          <ac:chgData name="marcles jones" userId="13001ac14ece7ef3" providerId="LiveId" clId="{C64DF544-F666-4883-AFCA-03D606D338D6}" dt="2025-01-03T15:56:12.385" v="4295" actId="2062"/>
          <ac:graphicFrameMkLst>
            <pc:docMk/>
            <pc:sldMk cId="2460847424" sldId="267"/>
            <ac:graphicFrameMk id="6" creationId="{1F2C62D6-F2B6-50B9-A12E-A5B4BC7539D7}"/>
          </ac:graphicFrameMkLst>
        </pc:graphicFrameChg>
      </pc:sldChg>
      <pc:sldChg chg="addSp delSp modSp add mod">
        <pc:chgData name="marcles jones" userId="13001ac14ece7ef3" providerId="LiveId" clId="{C64DF544-F666-4883-AFCA-03D606D338D6}" dt="2025-01-03T19:33:44.356" v="6446" actId="478"/>
        <pc:sldMkLst>
          <pc:docMk/>
          <pc:sldMk cId="3382517238" sldId="268"/>
        </pc:sldMkLst>
        <pc:spChg chg="add mod">
          <ac:chgData name="marcles jones" userId="13001ac14ece7ef3" providerId="LiveId" clId="{C64DF544-F666-4883-AFCA-03D606D338D6}" dt="2025-01-03T19:30:36.027" v="6394" actId="20577"/>
          <ac:spMkLst>
            <pc:docMk/>
            <pc:sldMk cId="3382517238" sldId="268"/>
            <ac:spMk id="25" creationId="{1D38795F-B162-C1B6-4D9A-FA88834097CE}"/>
          </ac:spMkLst>
        </pc:spChg>
        <pc:spChg chg="add mod">
          <ac:chgData name="marcles jones" userId="13001ac14ece7ef3" providerId="LiveId" clId="{C64DF544-F666-4883-AFCA-03D606D338D6}" dt="2025-01-03T19:30:41.652" v="6395" actId="1076"/>
          <ac:spMkLst>
            <pc:docMk/>
            <pc:sldMk cId="3382517238" sldId="268"/>
            <ac:spMk id="26" creationId="{8802835C-A7BA-CCFC-FB5B-649D06B8622A}"/>
          </ac:spMkLst>
        </pc:spChg>
        <pc:spChg chg="add mod">
          <ac:chgData name="marcles jones" userId="13001ac14ece7ef3" providerId="LiveId" clId="{C64DF544-F666-4883-AFCA-03D606D338D6}" dt="2025-01-03T19:30:55.898" v="6411" actId="20577"/>
          <ac:spMkLst>
            <pc:docMk/>
            <pc:sldMk cId="3382517238" sldId="268"/>
            <ac:spMk id="27" creationId="{6CEF3120-B137-7654-5620-AEA46A22F7C4}"/>
          </ac:spMkLst>
        </pc:spChg>
        <pc:spChg chg="add mod">
          <ac:chgData name="marcles jones" userId="13001ac14ece7ef3" providerId="LiveId" clId="{C64DF544-F666-4883-AFCA-03D606D338D6}" dt="2025-01-03T19:32:22.677" v="6433" actId="1076"/>
          <ac:spMkLst>
            <pc:docMk/>
            <pc:sldMk cId="3382517238" sldId="268"/>
            <ac:spMk id="28" creationId="{649E93ED-4791-6D96-2759-0C4D463BB327}"/>
          </ac:spMkLst>
        </pc:spChg>
        <pc:picChg chg="add mod">
          <ac:chgData name="marcles jones" userId="13001ac14ece7ef3" providerId="LiveId" clId="{C64DF544-F666-4883-AFCA-03D606D338D6}" dt="2025-01-03T19:15:18.088" v="5987" actId="1076"/>
          <ac:picMkLst>
            <pc:docMk/>
            <pc:sldMk cId="3382517238" sldId="268"/>
            <ac:picMk id="2" creationId="{F48A0CCF-5E0C-0B20-EAB5-0BD1679D8150}"/>
          </ac:picMkLst>
        </pc:picChg>
      </pc:sldChg>
      <pc:sldChg chg="addSp delSp modSp new del mod">
        <pc:chgData name="marcles jones" userId="13001ac14ece7ef3" providerId="LiveId" clId="{C64DF544-F666-4883-AFCA-03D606D338D6}" dt="2025-01-03T19:33:30.871" v="6443" actId="47"/>
        <pc:sldMkLst>
          <pc:docMk/>
          <pc:sldMk cId="452723493" sldId="269"/>
        </pc:sldMkLst>
      </pc:sldChg>
      <pc:sldChg chg="addSp delSp modSp add mod">
        <pc:chgData name="marcles jones" userId="13001ac14ece7ef3" providerId="LiveId" clId="{C64DF544-F666-4883-AFCA-03D606D338D6}" dt="2025-01-03T19:33:36.246" v="6444" actId="478"/>
        <pc:sldMkLst>
          <pc:docMk/>
          <pc:sldMk cId="1242597799" sldId="270"/>
        </pc:sldMkLst>
        <pc:spChg chg="mod">
          <ac:chgData name="marcles jones" userId="13001ac14ece7ef3" providerId="LiveId" clId="{C64DF544-F666-4883-AFCA-03D606D338D6}" dt="2025-01-03T19:22:50.129" v="6199" actId="20577"/>
          <ac:spMkLst>
            <pc:docMk/>
            <pc:sldMk cId="1242597799" sldId="270"/>
            <ac:spMk id="9" creationId="{DC408981-FE22-F39C-2C50-125C79EB011E}"/>
          </ac:spMkLst>
        </pc:spChg>
        <pc:spChg chg="add mod">
          <ac:chgData name="marcles jones" userId="13001ac14ece7ef3" providerId="LiveId" clId="{C64DF544-F666-4883-AFCA-03D606D338D6}" dt="2025-01-03T19:08:55.272" v="5947" actId="207"/>
          <ac:spMkLst>
            <pc:docMk/>
            <pc:sldMk cId="1242597799" sldId="270"/>
            <ac:spMk id="19" creationId="{C2AAEFFA-8441-2E45-4AF1-574851E68EF4}"/>
          </ac:spMkLst>
        </pc:spChg>
        <pc:spChg chg="add mod">
          <ac:chgData name="marcles jones" userId="13001ac14ece7ef3" providerId="LiveId" clId="{C64DF544-F666-4883-AFCA-03D606D338D6}" dt="2025-01-03T19:11:12.902" v="5958" actId="207"/>
          <ac:spMkLst>
            <pc:docMk/>
            <pc:sldMk cId="1242597799" sldId="270"/>
            <ac:spMk id="20" creationId="{F7C463B1-0463-0524-997E-26B62BFE3A38}"/>
          </ac:spMkLst>
        </pc:spChg>
        <pc:spChg chg="add mod">
          <ac:chgData name="marcles jones" userId="13001ac14ece7ef3" providerId="LiveId" clId="{C64DF544-F666-4883-AFCA-03D606D338D6}" dt="2025-01-03T19:21:35.923" v="6158" actId="1076"/>
          <ac:spMkLst>
            <pc:docMk/>
            <pc:sldMk cId="1242597799" sldId="270"/>
            <ac:spMk id="21" creationId="{D1A71698-D0E1-A9FF-2682-90666341CD28}"/>
          </ac:spMkLst>
        </pc:spChg>
        <pc:spChg chg="add mod">
          <ac:chgData name="marcles jones" userId="13001ac14ece7ef3" providerId="LiveId" clId="{C64DF544-F666-4883-AFCA-03D606D338D6}" dt="2025-01-03T19:22:33.411" v="6196" actId="20577"/>
          <ac:spMkLst>
            <pc:docMk/>
            <pc:sldMk cId="1242597799" sldId="270"/>
            <ac:spMk id="22" creationId="{D998C9EE-A431-3DA1-D408-8296D55B2051}"/>
          </ac:spMkLst>
        </pc:spChg>
        <pc:spChg chg="add mod">
          <ac:chgData name="marcles jones" userId="13001ac14ece7ef3" providerId="LiveId" clId="{C64DF544-F666-4883-AFCA-03D606D338D6}" dt="2025-01-03T19:32:41.961" v="6442" actId="207"/>
          <ac:spMkLst>
            <pc:docMk/>
            <pc:sldMk cId="1242597799" sldId="270"/>
            <ac:spMk id="23" creationId="{34F208B1-2F5C-B126-0305-309BCA78B0DD}"/>
          </ac:spMkLst>
        </pc:spChg>
        <pc:picChg chg="mod">
          <ac:chgData name="marcles jones" userId="13001ac14ece7ef3" providerId="LiveId" clId="{C64DF544-F666-4883-AFCA-03D606D338D6}" dt="2025-01-03T19:20:42.565" v="6108" actId="1076"/>
          <ac:picMkLst>
            <pc:docMk/>
            <pc:sldMk cId="1242597799" sldId="270"/>
            <ac:picMk id="2" creationId="{CA7229AC-3BA6-3C68-6543-88CE186C9D28}"/>
          </ac:picMkLst>
        </pc:picChg>
        <pc:picChg chg="add mod modCrop">
          <ac:chgData name="marcles jones" userId="13001ac14ece7ef3" providerId="LiveId" clId="{C64DF544-F666-4883-AFCA-03D606D338D6}" dt="2025-01-03T19:05:37.028" v="5837" actId="1036"/>
          <ac:picMkLst>
            <pc:docMk/>
            <pc:sldMk cId="1242597799" sldId="270"/>
            <ac:picMk id="5" creationId="{9F5404BD-F4A5-AE77-6162-C18A5207C472}"/>
          </ac:picMkLst>
        </pc:picChg>
        <pc:picChg chg="add mod ord">
          <ac:chgData name="marcles jones" userId="13001ac14ece7ef3" providerId="LiveId" clId="{C64DF544-F666-4883-AFCA-03D606D338D6}" dt="2025-01-03T19:08:00.647" v="5936" actId="1038"/>
          <ac:picMkLst>
            <pc:docMk/>
            <pc:sldMk cId="1242597799" sldId="270"/>
            <ac:picMk id="11" creationId="{18B2D89B-CE33-5187-CD9E-98A822D9D87B}"/>
          </ac:picMkLst>
        </pc:picChg>
        <pc:picChg chg="mod modCrop">
          <ac:chgData name="marcles jones" userId="13001ac14ece7ef3" providerId="LiveId" clId="{C64DF544-F666-4883-AFCA-03D606D338D6}" dt="2025-01-03T19:05:58.773" v="5840" actId="732"/>
          <ac:picMkLst>
            <pc:docMk/>
            <pc:sldMk cId="1242597799" sldId="270"/>
            <ac:picMk id="13" creationId="{FB21A81F-5147-3DF2-6993-5951321048B4}"/>
          </ac:picMkLst>
        </pc:picChg>
        <pc:picChg chg="mod">
          <ac:chgData name="marcles jones" userId="13001ac14ece7ef3" providerId="LiveId" clId="{C64DF544-F666-4883-AFCA-03D606D338D6}" dt="2025-01-03T19:04:01.034" v="5769" actId="1038"/>
          <ac:picMkLst>
            <pc:docMk/>
            <pc:sldMk cId="1242597799" sldId="270"/>
            <ac:picMk id="15" creationId="{FEE3215D-87E2-381D-20B0-71BF7E47E8C4}"/>
          </ac:picMkLst>
        </pc:picChg>
        <pc:picChg chg="add mod">
          <ac:chgData name="marcles jones" userId="13001ac14ece7ef3" providerId="LiveId" clId="{C64DF544-F666-4883-AFCA-03D606D338D6}" dt="2025-01-03T19:08:03.988" v="5942" actId="1038"/>
          <ac:picMkLst>
            <pc:docMk/>
            <pc:sldMk cId="1242597799" sldId="270"/>
            <ac:picMk id="16" creationId="{59A6647F-904C-45B3-6F6E-64BA1B66E4AA}"/>
          </ac:picMkLst>
        </pc:picChg>
      </pc:sldChg>
      <pc:sldChg chg="addSp delSp modSp add mod">
        <pc:chgData name="marcles jones" userId="13001ac14ece7ef3" providerId="LiveId" clId="{C64DF544-F666-4883-AFCA-03D606D338D6}" dt="2025-01-03T19:33:39.824" v="6445" actId="478"/>
        <pc:sldMkLst>
          <pc:docMk/>
          <pc:sldMk cId="2755216839" sldId="271"/>
        </pc:sldMkLst>
        <pc:spChg chg="add mod">
          <ac:chgData name="marcles jones" userId="13001ac14ece7ef3" providerId="LiveId" clId="{C64DF544-F666-4883-AFCA-03D606D338D6}" dt="2025-01-03T19:32:30.886" v="6441" actId="20577"/>
          <ac:spMkLst>
            <pc:docMk/>
            <pc:sldMk cId="2755216839" sldId="271"/>
            <ac:spMk id="7" creationId="{2E5E87AF-B97A-2209-AAC3-9C3DE999FF6B}"/>
          </ac:spMkLst>
        </pc:spChg>
        <pc:spChg chg="mod">
          <ac:chgData name="marcles jones" userId="13001ac14ece7ef3" providerId="LiveId" clId="{C64DF544-F666-4883-AFCA-03D606D338D6}" dt="2025-01-03T19:27:21.898" v="6291" actId="20577"/>
          <ac:spMkLst>
            <pc:docMk/>
            <pc:sldMk cId="2755216839" sldId="271"/>
            <ac:spMk id="9" creationId="{529F1D83-06CD-97FA-B465-59C2AC4AEA93}"/>
          </ac:spMkLst>
        </pc:spChg>
      </pc:sldChg>
      <pc:sldChg chg="modSp new mod">
        <pc:chgData name="marcles jones" userId="13001ac14ece7ef3" providerId="LiveId" clId="{C64DF544-F666-4883-AFCA-03D606D338D6}" dt="2025-01-04T15:11:38.857" v="7825" actId="20577"/>
        <pc:sldMkLst>
          <pc:docMk/>
          <pc:sldMk cId="3248421780" sldId="272"/>
        </pc:sldMkLst>
        <pc:spChg chg="mod">
          <ac:chgData name="marcles jones" userId="13001ac14ece7ef3" providerId="LiveId" clId="{C64DF544-F666-4883-AFCA-03D606D338D6}" dt="2025-01-04T14:15:25.190" v="6479" actId="20577"/>
          <ac:spMkLst>
            <pc:docMk/>
            <pc:sldMk cId="3248421780" sldId="272"/>
            <ac:spMk id="2" creationId="{A6C02A94-29B2-23DB-E6C3-6BD71AD06520}"/>
          </ac:spMkLst>
        </pc:spChg>
        <pc:spChg chg="mod">
          <ac:chgData name="marcles jones" userId="13001ac14ece7ef3" providerId="LiveId" clId="{C64DF544-F666-4883-AFCA-03D606D338D6}" dt="2025-01-04T15:11:38.857" v="7825" actId="20577"/>
          <ac:spMkLst>
            <pc:docMk/>
            <pc:sldMk cId="3248421780" sldId="272"/>
            <ac:spMk id="3" creationId="{EEC9E163-FC4A-3ABF-E154-4C27C103C807}"/>
          </ac:spMkLst>
        </pc:spChg>
      </pc:sldChg>
      <pc:sldChg chg="addSp modSp new mod ord">
        <pc:chgData name="marcles jones" userId="13001ac14ece7ef3" providerId="LiveId" clId="{C64DF544-F666-4883-AFCA-03D606D338D6}" dt="2025-01-04T15:11:24.676" v="7817" actId="20578"/>
        <pc:sldMkLst>
          <pc:docMk/>
          <pc:sldMk cId="1416274296" sldId="273"/>
        </pc:sldMkLst>
        <pc:spChg chg="add mod">
          <ac:chgData name="marcles jones" userId="13001ac14ece7ef3" providerId="LiveId" clId="{C64DF544-F666-4883-AFCA-03D606D338D6}" dt="2025-01-04T14:38:54.187" v="7577" actId="20577"/>
          <ac:spMkLst>
            <pc:docMk/>
            <pc:sldMk cId="1416274296" sldId="273"/>
            <ac:spMk id="2" creationId="{46770DCD-9441-80A0-BA6B-A7C5D73F6C62}"/>
          </ac:spMkLst>
        </pc:spChg>
      </pc:sldChg>
      <pc:sldChg chg="addSp delSp modSp new mod">
        <pc:chgData name="marcles jones" userId="13001ac14ece7ef3" providerId="LiveId" clId="{C64DF544-F666-4883-AFCA-03D606D338D6}" dt="2025-01-04T15:40:49.924" v="8217"/>
        <pc:sldMkLst>
          <pc:docMk/>
          <pc:sldMk cId="2421235336" sldId="274"/>
        </pc:sldMkLst>
        <pc:spChg chg="add mod">
          <ac:chgData name="marcles jones" userId="13001ac14ece7ef3" providerId="LiveId" clId="{C64DF544-F666-4883-AFCA-03D606D338D6}" dt="2025-01-04T15:38:52.585" v="8212" actId="1038"/>
          <ac:spMkLst>
            <pc:docMk/>
            <pc:sldMk cId="2421235336" sldId="274"/>
            <ac:spMk id="3" creationId="{DF3A19FE-102A-FE9A-BF76-AEE1A8C20172}"/>
          </ac:spMkLst>
        </pc:spChg>
        <pc:spChg chg="add mod">
          <ac:chgData name="marcles jones" userId="13001ac14ece7ef3" providerId="LiveId" clId="{C64DF544-F666-4883-AFCA-03D606D338D6}" dt="2025-01-04T15:38:52.585" v="8212" actId="1038"/>
          <ac:spMkLst>
            <pc:docMk/>
            <pc:sldMk cId="2421235336" sldId="274"/>
            <ac:spMk id="4" creationId="{B264BE19-2F26-E57E-78FE-EBF494E20B9E}"/>
          </ac:spMkLst>
        </pc:spChg>
        <pc:spChg chg="add mod">
          <ac:chgData name="marcles jones" userId="13001ac14ece7ef3" providerId="LiveId" clId="{C64DF544-F666-4883-AFCA-03D606D338D6}" dt="2025-01-04T15:38:52.585" v="8212" actId="1038"/>
          <ac:spMkLst>
            <pc:docMk/>
            <pc:sldMk cId="2421235336" sldId="274"/>
            <ac:spMk id="17" creationId="{DEF522F8-717F-4A33-9886-11ED2C6CC675}"/>
          </ac:spMkLst>
        </pc:spChg>
        <pc:spChg chg="add mod">
          <ac:chgData name="marcles jones" userId="13001ac14ece7ef3" providerId="LiveId" clId="{C64DF544-F666-4883-AFCA-03D606D338D6}" dt="2025-01-04T15:38:52.585" v="8212" actId="1038"/>
          <ac:spMkLst>
            <pc:docMk/>
            <pc:sldMk cId="2421235336" sldId="274"/>
            <ac:spMk id="18" creationId="{C7FC0DC8-C1EA-C4B8-14F8-7434C79986B0}"/>
          </ac:spMkLst>
        </pc:spChg>
        <pc:spChg chg="add mod">
          <ac:chgData name="marcles jones" userId="13001ac14ece7ef3" providerId="LiveId" clId="{C64DF544-F666-4883-AFCA-03D606D338D6}" dt="2025-01-04T15:38:52.585" v="8212" actId="1038"/>
          <ac:spMkLst>
            <pc:docMk/>
            <pc:sldMk cId="2421235336" sldId="274"/>
            <ac:spMk id="24" creationId="{2685785E-2139-77C0-A8F2-31BF75302595}"/>
          </ac:spMkLst>
        </pc:spChg>
        <pc:spChg chg="add mod">
          <ac:chgData name="marcles jones" userId="13001ac14ece7ef3" providerId="LiveId" clId="{C64DF544-F666-4883-AFCA-03D606D338D6}" dt="2025-01-04T15:38:52.585" v="8212" actId="1038"/>
          <ac:spMkLst>
            <pc:docMk/>
            <pc:sldMk cId="2421235336" sldId="274"/>
            <ac:spMk id="25" creationId="{F61E5D33-94E9-BE59-B36E-16E8939F4449}"/>
          </ac:spMkLst>
        </pc:spChg>
        <pc:spChg chg="add mod">
          <ac:chgData name="marcles jones" userId="13001ac14ece7ef3" providerId="LiveId" clId="{C64DF544-F666-4883-AFCA-03D606D338D6}" dt="2025-01-04T15:38:52.585" v="8212" actId="1038"/>
          <ac:spMkLst>
            <pc:docMk/>
            <pc:sldMk cId="2421235336" sldId="274"/>
            <ac:spMk id="27" creationId="{958BBB84-C1EA-CEA7-56BE-B2DC548ACFBF}"/>
          </ac:spMkLst>
        </pc:spChg>
        <pc:spChg chg="add mod">
          <ac:chgData name="marcles jones" userId="13001ac14ece7ef3" providerId="LiveId" clId="{C64DF544-F666-4883-AFCA-03D606D338D6}" dt="2025-01-04T15:38:52.585" v="8212" actId="1038"/>
          <ac:spMkLst>
            <pc:docMk/>
            <pc:sldMk cId="2421235336" sldId="274"/>
            <ac:spMk id="28" creationId="{8457F98C-4788-7C1C-BB36-3BF34479148A}"/>
          </ac:spMkLst>
        </pc:spChg>
        <pc:spChg chg="add mod">
          <ac:chgData name="marcles jones" userId="13001ac14ece7ef3" providerId="LiveId" clId="{C64DF544-F666-4883-AFCA-03D606D338D6}" dt="2025-01-04T15:38:52.585" v="8212" actId="1038"/>
          <ac:spMkLst>
            <pc:docMk/>
            <pc:sldMk cId="2421235336" sldId="274"/>
            <ac:spMk id="30" creationId="{A652F5FB-BFAE-52A4-7CDC-5FFC3339B6C7}"/>
          </ac:spMkLst>
        </pc:spChg>
        <pc:spChg chg="add mod">
          <ac:chgData name="marcles jones" userId="13001ac14ece7ef3" providerId="LiveId" clId="{C64DF544-F666-4883-AFCA-03D606D338D6}" dt="2025-01-04T15:38:52.585" v="8212" actId="1038"/>
          <ac:spMkLst>
            <pc:docMk/>
            <pc:sldMk cId="2421235336" sldId="274"/>
            <ac:spMk id="66" creationId="{1FB57ACC-C1FF-FC3A-CF09-BA4F00F9AE23}"/>
          </ac:spMkLst>
        </pc:spChg>
        <pc:spChg chg="add mod">
          <ac:chgData name="marcles jones" userId="13001ac14ece7ef3" providerId="LiveId" clId="{C64DF544-F666-4883-AFCA-03D606D338D6}" dt="2025-01-04T15:38:52.585" v="8212" actId="1038"/>
          <ac:spMkLst>
            <pc:docMk/>
            <pc:sldMk cId="2421235336" sldId="274"/>
            <ac:spMk id="90" creationId="{7746F8DC-CBCB-3A75-72FB-B6A64DF1BE4B}"/>
          </ac:spMkLst>
        </pc:spChg>
        <pc:spChg chg="add mod">
          <ac:chgData name="marcles jones" userId="13001ac14ece7ef3" providerId="LiveId" clId="{C64DF544-F666-4883-AFCA-03D606D338D6}" dt="2025-01-04T15:38:52.585" v="8212" actId="1038"/>
          <ac:spMkLst>
            <pc:docMk/>
            <pc:sldMk cId="2421235336" sldId="274"/>
            <ac:spMk id="95" creationId="{48140E91-BA03-035C-B8B6-A59D969220B7}"/>
          </ac:spMkLst>
        </pc:spChg>
        <pc:spChg chg="add mod">
          <ac:chgData name="marcles jones" userId="13001ac14ece7ef3" providerId="LiveId" clId="{C64DF544-F666-4883-AFCA-03D606D338D6}" dt="2025-01-04T15:38:52.585" v="8212" actId="1038"/>
          <ac:spMkLst>
            <pc:docMk/>
            <pc:sldMk cId="2421235336" sldId="274"/>
            <ac:spMk id="107" creationId="{81AC247F-FC6A-C692-F3BE-FAF180192FA2}"/>
          </ac:spMkLst>
        </pc:spChg>
        <pc:spChg chg="add mod">
          <ac:chgData name="marcles jones" userId="13001ac14ece7ef3" providerId="LiveId" clId="{C64DF544-F666-4883-AFCA-03D606D338D6}" dt="2025-01-04T15:38:52.585" v="8212" actId="1038"/>
          <ac:spMkLst>
            <pc:docMk/>
            <pc:sldMk cId="2421235336" sldId="274"/>
            <ac:spMk id="109" creationId="{1962875D-32B5-82FA-4D0E-29C3C72DC3E3}"/>
          </ac:spMkLst>
        </pc:spChg>
        <pc:spChg chg="add mod">
          <ac:chgData name="marcles jones" userId="13001ac14ece7ef3" providerId="LiveId" clId="{C64DF544-F666-4883-AFCA-03D606D338D6}" dt="2025-01-04T15:38:52.585" v="8212" actId="1038"/>
          <ac:spMkLst>
            <pc:docMk/>
            <pc:sldMk cId="2421235336" sldId="274"/>
            <ac:spMk id="112" creationId="{892EA079-70AE-5CC4-15F2-9EFD414B9BFE}"/>
          </ac:spMkLst>
        </pc:spChg>
        <pc:spChg chg="add mod">
          <ac:chgData name="marcles jones" userId="13001ac14ece7ef3" providerId="LiveId" clId="{C64DF544-F666-4883-AFCA-03D606D338D6}" dt="2025-01-04T15:38:52.585" v="8212" actId="1038"/>
          <ac:spMkLst>
            <pc:docMk/>
            <pc:sldMk cId="2421235336" sldId="274"/>
            <ac:spMk id="114" creationId="{9EE316D2-1805-2B2F-D7F0-3AE96A9D913B}"/>
          </ac:spMkLst>
        </pc:spChg>
        <pc:spChg chg="add mod">
          <ac:chgData name="marcles jones" userId="13001ac14ece7ef3" providerId="LiveId" clId="{C64DF544-F666-4883-AFCA-03D606D338D6}" dt="2025-01-04T15:38:52.585" v="8212" actId="1038"/>
          <ac:spMkLst>
            <pc:docMk/>
            <pc:sldMk cId="2421235336" sldId="274"/>
            <ac:spMk id="115" creationId="{3B84FEDF-8E60-5C18-64A7-90D321E04B38}"/>
          </ac:spMkLst>
        </pc:spChg>
        <pc:picChg chg="add mod">
          <ac:chgData name="marcles jones" userId="13001ac14ece7ef3" providerId="LiveId" clId="{C64DF544-F666-4883-AFCA-03D606D338D6}" dt="2025-01-04T15:38:52.585" v="8212" actId="1038"/>
          <ac:picMkLst>
            <pc:docMk/>
            <pc:sldMk cId="2421235336" sldId="274"/>
            <ac:picMk id="15" creationId="{D97B3E36-2DA9-7FF4-1D03-E59E9917F6CE}"/>
          </ac:picMkLst>
        </pc:picChg>
        <pc:picChg chg="add mod">
          <ac:chgData name="marcles jones" userId="13001ac14ece7ef3" providerId="LiveId" clId="{C64DF544-F666-4883-AFCA-03D606D338D6}" dt="2025-01-04T15:38:52.585" v="8212" actId="1038"/>
          <ac:picMkLst>
            <pc:docMk/>
            <pc:sldMk cId="2421235336" sldId="274"/>
            <ac:picMk id="16" creationId="{0010073A-2FF7-F9C0-52EB-F51FFB8627C7}"/>
          </ac:picMkLst>
        </pc:picChg>
        <pc:cxnChg chg="add mod">
          <ac:chgData name="marcles jones" userId="13001ac14ece7ef3" providerId="LiveId" clId="{C64DF544-F666-4883-AFCA-03D606D338D6}" dt="2025-01-04T15:38:52.585" v="8212" actId="1038"/>
          <ac:cxnSpMkLst>
            <pc:docMk/>
            <pc:sldMk cId="2421235336" sldId="274"/>
            <ac:cxnSpMk id="38" creationId="{61B17979-C126-F1E2-BCE8-19A80094A1FE}"/>
          </ac:cxnSpMkLst>
        </pc:cxnChg>
        <pc:cxnChg chg="add mod">
          <ac:chgData name="marcles jones" userId="13001ac14ece7ef3" providerId="LiveId" clId="{C64DF544-F666-4883-AFCA-03D606D338D6}" dt="2025-01-04T15:38:52.585" v="8212" actId="1038"/>
          <ac:cxnSpMkLst>
            <pc:docMk/>
            <pc:sldMk cId="2421235336" sldId="274"/>
            <ac:cxnSpMk id="42" creationId="{2B06ED59-0529-000F-1053-D82C17923188}"/>
          </ac:cxnSpMkLst>
        </pc:cxnChg>
        <pc:cxnChg chg="add mod">
          <ac:chgData name="marcles jones" userId="13001ac14ece7ef3" providerId="LiveId" clId="{C64DF544-F666-4883-AFCA-03D606D338D6}" dt="2025-01-04T15:38:52.585" v="8212" actId="1038"/>
          <ac:cxnSpMkLst>
            <pc:docMk/>
            <pc:sldMk cId="2421235336" sldId="274"/>
            <ac:cxnSpMk id="48" creationId="{175DC8B3-E9FF-36B7-53A6-06A03FFDA92B}"/>
          </ac:cxnSpMkLst>
        </pc:cxnChg>
        <pc:cxnChg chg="add mod">
          <ac:chgData name="marcles jones" userId="13001ac14ece7ef3" providerId="LiveId" clId="{C64DF544-F666-4883-AFCA-03D606D338D6}" dt="2025-01-04T15:38:52.585" v="8212" actId="1038"/>
          <ac:cxnSpMkLst>
            <pc:docMk/>
            <pc:sldMk cId="2421235336" sldId="274"/>
            <ac:cxnSpMk id="51" creationId="{B6504B4B-5747-7F93-7857-F1596F176157}"/>
          </ac:cxnSpMkLst>
        </pc:cxnChg>
        <pc:cxnChg chg="add mod">
          <ac:chgData name="marcles jones" userId="13001ac14ece7ef3" providerId="LiveId" clId="{C64DF544-F666-4883-AFCA-03D606D338D6}" dt="2025-01-04T15:38:52.585" v="8212" actId="1038"/>
          <ac:cxnSpMkLst>
            <pc:docMk/>
            <pc:sldMk cId="2421235336" sldId="274"/>
            <ac:cxnSpMk id="59" creationId="{5376EF83-1267-10C7-4E62-195961C7DC69}"/>
          </ac:cxnSpMkLst>
        </pc:cxnChg>
        <pc:cxnChg chg="add mod">
          <ac:chgData name="marcles jones" userId="13001ac14ece7ef3" providerId="LiveId" clId="{C64DF544-F666-4883-AFCA-03D606D338D6}" dt="2025-01-04T15:38:52.585" v="8212" actId="1038"/>
          <ac:cxnSpMkLst>
            <pc:docMk/>
            <pc:sldMk cId="2421235336" sldId="274"/>
            <ac:cxnSpMk id="62" creationId="{6A31F854-7155-4CFE-332A-6349C3DF5DB0}"/>
          </ac:cxnSpMkLst>
        </pc:cxnChg>
        <pc:cxnChg chg="add mod">
          <ac:chgData name="marcles jones" userId="13001ac14ece7ef3" providerId="LiveId" clId="{C64DF544-F666-4883-AFCA-03D606D338D6}" dt="2025-01-04T15:38:52.585" v="8212" actId="1038"/>
          <ac:cxnSpMkLst>
            <pc:docMk/>
            <pc:sldMk cId="2421235336" sldId="274"/>
            <ac:cxnSpMk id="65" creationId="{5AE12945-212E-96D4-0FC2-DD9237D32B5F}"/>
          </ac:cxnSpMkLst>
        </pc:cxnChg>
        <pc:cxnChg chg="add mod">
          <ac:chgData name="marcles jones" userId="13001ac14ece7ef3" providerId="LiveId" clId="{C64DF544-F666-4883-AFCA-03D606D338D6}" dt="2025-01-04T15:38:52.585" v="8212" actId="1038"/>
          <ac:cxnSpMkLst>
            <pc:docMk/>
            <pc:sldMk cId="2421235336" sldId="274"/>
            <ac:cxnSpMk id="68" creationId="{88803589-D941-0766-ABD9-A27B2CC15631}"/>
          </ac:cxnSpMkLst>
        </pc:cxnChg>
        <pc:cxnChg chg="add mod">
          <ac:chgData name="marcles jones" userId="13001ac14ece7ef3" providerId="LiveId" clId="{C64DF544-F666-4883-AFCA-03D606D338D6}" dt="2025-01-04T15:40:49.924" v="8217"/>
          <ac:cxnSpMkLst>
            <pc:docMk/>
            <pc:sldMk cId="2421235336" sldId="274"/>
            <ac:cxnSpMk id="81" creationId="{E22E93CD-DDEE-7E90-FEB0-4699B412D41B}"/>
          </ac:cxnSpMkLst>
        </pc:cxnChg>
        <pc:cxnChg chg="add mod">
          <ac:chgData name="marcles jones" userId="13001ac14ece7ef3" providerId="LiveId" clId="{C64DF544-F666-4883-AFCA-03D606D338D6}" dt="2025-01-04T15:38:52.585" v="8212" actId="1038"/>
          <ac:cxnSpMkLst>
            <pc:docMk/>
            <pc:sldMk cId="2421235336" sldId="274"/>
            <ac:cxnSpMk id="92" creationId="{076C62BC-8EF5-432D-89CA-8BE55A46A24C}"/>
          </ac:cxnSpMkLst>
        </pc:cxnChg>
        <pc:cxnChg chg="add mod">
          <ac:chgData name="marcles jones" userId="13001ac14ece7ef3" providerId="LiveId" clId="{C64DF544-F666-4883-AFCA-03D606D338D6}" dt="2025-01-04T15:38:52.585" v="8212" actId="1038"/>
          <ac:cxnSpMkLst>
            <pc:docMk/>
            <pc:sldMk cId="2421235336" sldId="274"/>
            <ac:cxnSpMk id="94" creationId="{85559716-7B10-105C-6584-17FCA969E3D3}"/>
          </ac:cxnSpMkLst>
        </pc:cxnChg>
        <pc:cxnChg chg="add mod">
          <ac:chgData name="marcles jones" userId="13001ac14ece7ef3" providerId="LiveId" clId="{C64DF544-F666-4883-AFCA-03D606D338D6}" dt="2025-01-04T15:38:52.585" v="8212" actId="1038"/>
          <ac:cxnSpMkLst>
            <pc:docMk/>
            <pc:sldMk cId="2421235336" sldId="274"/>
            <ac:cxnSpMk id="98" creationId="{76434282-DA25-38F2-29D6-7C65287D9F52}"/>
          </ac:cxnSpMkLst>
        </pc:cxnChg>
        <pc:cxnChg chg="add mod">
          <ac:chgData name="marcles jones" userId="13001ac14ece7ef3" providerId="LiveId" clId="{C64DF544-F666-4883-AFCA-03D606D338D6}" dt="2025-01-04T15:40:32.196" v="8215"/>
          <ac:cxnSpMkLst>
            <pc:docMk/>
            <pc:sldMk cId="2421235336" sldId="274"/>
            <ac:cxnSpMk id="100" creationId="{0EB2DEF7-BFC8-4C96-C984-8EF0C131BED2}"/>
          </ac:cxnSpMkLst>
        </pc:cxnChg>
      </pc:sldChg>
      <pc:sldChg chg="addSp delSp modSp new del mod">
        <pc:chgData name="marcles jones" userId="13001ac14ece7ef3" providerId="LiveId" clId="{C64DF544-F666-4883-AFCA-03D606D338D6}" dt="2025-01-04T14:40:22.167" v="7612" actId="47"/>
        <pc:sldMkLst>
          <pc:docMk/>
          <pc:sldMk cId="3250718004" sldId="274"/>
        </pc:sldMkLst>
      </pc:sldChg>
      <pc:sldChg chg="addSp delSp modSp new mod">
        <pc:chgData name="marcles jones" userId="13001ac14ece7ef3" providerId="LiveId" clId="{C64DF544-F666-4883-AFCA-03D606D338D6}" dt="2025-01-04T15:58:52.763" v="8698" actId="20577"/>
        <pc:sldMkLst>
          <pc:docMk/>
          <pc:sldMk cId="21960943" sldId="275"/>
        </pc:sldMkLst>
        <pc:spChg chg="mod">
          <ac:chgData name="marcles jones" userId="13001ac14ece7ef3" providerId="LiveId" clId="{C64DF544-F666-4883-AFCA-03D606D338D6}" dt="2025-01-04T15:58:52.763" v="8698" actId="20577"/>
          <ac:spMkLst>
            <pc:docMk/>
            <pc:sldMk cId="21960943" sldId="275"/>
            <ac:spMk id="2" creationId="{5A90B76F-D05B-A434-D2CD-F812CFFF2DC3}"/>
          </ac:spMkLst>
        </pc:spChg>
        <pc:spChg chg="add mod">
          <ac:chgData name="marcles jones" userId="13001ac14ece7ef3" providerId="LiveId" clId="{C64DF544-F666-4883-AFCA-03D606D338D6}" dt="2025-01-04T15:57:19.945" v="8670" actId="20577"/>
          <ac:spMkLst>
            <pc:docMk/>
            <pc:sldMk cId="21960943" sldId="275"/>
            <ac:spMk id="12" creationId="{E52F2E6C-EFD7-51DC-9DA3-C54108804BB1}"/>
          </ac:spMkLst>
        </pc:spChg>
        <pc:spChg chg="add mod">
          <ac:chgData name="marcles jones" userId="13001ac14ece7ef3" providerId="LiveId" clId="{C64DF544-F666-4883-AFCA-03D606D338D6}" dt="2025-01-04T15:56:26.920" v="8565" actId="14100"/>
          <ac:spMkLst>
            <pc:docMk/>
            <pc:sldMk cId="21960943" sldId="275"/>
            <ac:spMk id="14" creationId="{B0E6360F-6696-AF23-AC2F-EE0AD53DCB1F}"/>
          </ac:spMkLst>
        </pc:spChg>
        <pc:picChg chg="add mod">
          <ac:chgData name="marcles jones" userId="13001ac14ece7ef3" providerId="LiveId" clId="{C64DF544-F666-4883-AFCA-03D606D338D6}" dt="2025-01-04T15:51:31.136" v="8231" actId="14100"/>
          <ac:picMkLst>
            <pc:docMk/>
            <pc:sldMk cId="21960943" sldId="275"/>
            <ac:picMk id="10" creationId="{4ABCCB5A-A5EE-3BA1-C3CC-E43C075CECF0}"/>
          </ac:picMkLst>
        </pc:picChg>
        <pc:cxnChg chg="add mod">
          <ac:chgData name="marcles jones" userId="13001ac14ece7ef3" providerId="LiveId" clId="{C64DF544-F666-4883-AFCA-03D606D338D6}" dt="2025-01-04T15:57:57.720" v="8674" actId="13822"/>
          <ac:cxnSpMkLst>
            <pc:docMk/>
            <pc:sldMk cId="21960943" sldId="275"/>
            <ac:cxnSpMk id="16" creationId="{4E309D48-4FDB-5E98-72EC-B4B9C0F9BBF0}"/>
          </ac:cxnSpMkLst>
        </pc:cxnChg>
        <pc:cxnChg chg="add mod">
          <ac:chgData name="marcles jones" userId="13001ac14ece7ef3" providerId="LiveId" clId="{C64DF544-F666-4883-AFCA-03D606D338D6}" dt="2025-01-04T15:58:09.830" v="8676" actId="13822"/>
          <ac:cxnSpMkLst>
            <pc:docMk/>
            <pc:sldMk cId="21960943" sldId="275"/>
            <ac:cxnSpMk id="19" creationId="{31981DAC-02E2-E9B1-565D-DD6469E76A3F}"/>
          </ac:cxnSpMkLst>
        </pc:cxnChg>
        <pc:cxnChg chg="add mod">
          <ac:chgData name="marcles jones" userId="13001ac14ece7ef3" providerId="LiveId" clId="{C64DF544-F666-4883-AFCA-03D606D338D6}" dt="2025-01-04T15:58:15.989" v="8678" actId="13822"/>
          <ac:cxnSpMkLst>
            <pc:docMk/>
            <pc:sldMk cId="21960943" sldId="275"/>
            <ac:cxnSpMk id="21" creationId="{1A7FBEF1-BB4E-085B-5F09-94666888C7D4}"/>
          </ac:cxnSpMkLst>
        </pc:cxnChg>
        <pc:cxnChg chg="add mod">
          <ac:chgData name="marcles jones" userId="13001ac14ece7ef3" providerId="LiveId" clId="{C64DF544-F666-4883-AFCA-03D606D338D6}" dt="2025-01-04T15:58:27.504" v="8681" actId="13822"/>
          <ac:cxnSpMkLst>
            <pc:docMk/>
            <pc:sldMk cId="21960943" sldId="275"/>
            <ac:cxnSpMk id="23" creationId="{50B207BF-547B-6F1F-7FF1-7E30BA08A224}"/>
          </ac:cxnSpMkLst>
        </pc:cxnChg>
      </pc:sldChg>
      <pc:sldChg chg="addSp delSp new del mod">
        <pc:chgData name="marcles jones" userId="13001ac14ece7ef3" providerId="LiveId" clId="{C64DF544-F666-4883-AFCA-03D606D338D6}" dt="2025-01-04T15:50:26.171" v="8221" actId="2696"/>
        <pc:sldMkLst>
          <pc:docMk/>
          <pc:sldMk cId="399295410" sldId="275"/>
        </pc:sldMkLst>
      </pc:sldChg>
      <pc:sldChg chg="addSp delSp modSp add mod">
        <pc:chgData name="marcles jones" userId="13001ac14ece7ef3" providerId="LiveId" clId="{C64DF544-F666-4883-AFCA-03D606D338D6}" dt="2025-01-04T16:04:55.332" v="9266" actId="166"/>
        <pc:sldMkLst>
          <pc:docMk/>
          <pc:sldMk cId="574543273" sldId="276"/>
        </pc:sldMkLst>
        <pc:spChg chg="mod">
          <ac:chgData name="marcles jones" userId="13001ac14ece7ef3" providerId="LiveId" clId="{C64DF544-F666-4883-AFCA-03D606D338D6}" dt="2025-01-04T15:58:47.339" v="8696" actId="20577"/>
          <ac:spMkLst>
            <pc:docMk/>
            <pc:sldMk cId="574543273" sldId="276"/>
            <ac:spMk id="2" creationId="{A39624F3-7A8F-F609-4ED6-54CEE99E2530}"/>
          </ac:spMkLst>
        </pc:spChg>
        <pc:spChg chg="mod">
          <ac:chgData name="marcles jones" userId="13001ac14ece7ef3" providerId="LiveId" clId="{C64DF544-F666-4883-AFCA-03D606D338D6}" dt="2025-01-04T16:03:22.540" v="9185" actId="20577"/>
          <ac:spMkLst>
            <pc:docMk/>
            <pc:sldMk cId="574543273" sldId="276"/>
            <ac:spMk id="12" creationId="{6AD24EF6-EC3F-E927-5BFC-147615F31B67}"/>
          </ac:spMkLst>
        </pc:spChg>
        <pc:spChg chg="mod">
          <ac:chgData name="marcles jones" userId="13001ac14ece7ef3" providerId="LiveId" clId="{C64DF544-F666-4883-AFCA-03D606D338D6}" dt="2025-01-04T16:04:05.118" v="9252" actId="20577"/>
          <ac:spMkLst>
            <pc:docMk/>
            <pc:sldMk cId="574543273" sldId="276"/>
            <ac:spMk id="14" creationId="{3380DAFB-8F9E-3C33-A6E3-CADDEB48FC0B}"/>
          </ac:spMkLst>
        </pc:spChg>
        <pc:picChg chg="add mod">
          <ac:chgData name="marcles jones" userId="13001ac14ece7ef3" providerId="LiveId" clId="{C64DF544-F666-4883-AFCA-03D606D338D6}" dt="2025-01-04T15:59:29.309" v="8701" actId="14100"/>
          <ac:picMkLst>
            <pc:docMk/>
            <pc:sldMk cId="574543273" sldId="276"/>
            <ac:picMk id="4" creationId="{5286FB84-9853-B1D1-DBC5-EE39B6F398B8}"/>
          </ac:picMkLst>
        </pc:picChg>
        <pc:cxnChg chg="mod ord">
          <ac:chgData name="marcles jones" userId="13001ac14ece7ef3" providerId="LiveId" clId="{C64DF544-F666-4883-AFCA-03D606D338D6}" dt="2025-01-04T16:04:22.911" v="9256" actId="166"/>
          <ac:cxnSpMkLst>
            <pc:docMk/>
            <pc:sldMk cId="574543273" sldId="276"/>
            <ac:cxnSpMk id="16" creationId="{7B432708-68F8-43C2-F7BF-61D3FA4412B0}"/>
          </ac:cxnSpMkLst>
        </pc:cxnChg>
        <pc:cxnChg chg="mod ord">
          <ac:chgData name="marcles jones" userId="13001ac14ece7ef3" providerId="LiveId" clId="{C64DF544-F666-4883-AFCA-03D606D338D6}" dt="2025-01-04T16:04:49.092" v="9264" actId="166"/>
          <ac:cxnSpMkLst>
            <pc:docMk/>
            <pc:sldMk cId="574543273" sldId="276"/>
            <ac:cxnSpMk id="19" creationId="{246C8DBB-7540-28A3-769F-FB4F901A6F17}"/>
          </ac:cxnSpMkLst>
        </pc:cxnChg>
        <pc:cxnChg chg="mod ord">
          <ac:chgData name="marcles jones" userId="13001ac14ece7ef3" providerId="LiveId" clId="{C64DF544-F666-4883-AFCA-03D606D338D6}" dt="2025-01-04T16:04:52.189" v="9265" actId="166"/>
          <ac:cxnSpMkLst>
            <pc:docMk/>
            <pc:sldMk cId="574543273" sldId="276"/>
            <ac:cxnSpMk id="21" creationId="{CE214152-0BC5-C5CB-FD1B-1B6C2B714572}"/>
          </ac:cxnSpMkLst>
        </pc:cxnChg>
        <pc:cxnChg chg="mod ord">
          <ac:chgData name="marcles jones" userId="13001ac14ece7ef3" providerId="LiveId" clId="{C64DF544-F666-4883-AFCA-03D606D338D6}" dt="2025-01-04T16:04:55.332" v="9266" actId="166"/>
          <ac:cxnSpMkLst>
            <pc:docMk/>
            <pc:sldMk cId="574543273" sldId="276"/>
            <ac:cxnSpMk id="23" creationId="{9D8122CB-7231-67D8-6E1F-FDBE0949B78C}"/>
          </ac:cxnSpMkLst>
        </pc:cxnChg>
      </pc:sldChg>
      <pc:sldChg chg="addSp modSp add mod">
        <pc:chgData name="marcles jones" userId="13001ac14ece7ef3" providerId="LiveId" clId="{C64DF544-F666-4883-AFCA-03D606D338D6}" dt="2025-01-04T16:16:24.731" v="10205" actId="20577"/>
        <pc:sldMkLst>
          <pc:docMk/>
          <pc:sldMk cId="1679769441" sldId="277"/>
        </pc:sldMkLst>
        <pc:spChg chg="mod">
          <ac:chgData name="marcles jones" userId="13001ac14ece7ef3" providerId="LiveId" clId="{C64DF544-F666-4883-AFCA-03D606D338D6}" dt="2025-01-04T16:16:24.731" v="10205" actId="20577"/>
          <ac:spMkLst>
            <pc:docMk/>
            <pc:sldMk cId="1679769441" sldId="277"/>
            <ac:spMk id="2" creationId="{7EE7840F-42CE-542D-38FC-B0D13C0A0E11}"/>
          </ac:spMkLst>
        </pc:spChg>
        <pc:spChg chg="mod">
          <ac:chgData name="marcles jones" userId="13001ac14ece7ef3" providerId="LiveId" clId="{C64DF544-F666-4883-AFCA-03D606D338D6}" dt="2025-01-04T16:08:58.216" v="9667" actId="20577"/>
          <ac:spMkLst>
            <pc:docMk/>
            <pc:sldMk cId="1679769441" sldId="277"/>
            <ac:spMk id="12" creationId="{75463469-961A-2AA3-54E7-2087444F8A17}"/>
          </ac:spMkLst>
        </pc:spChg>
        <pc:spChg chg="mod">
          <ac:chgData name="marcles jones" userId="13001ac14ece7ef3" providerId="LiveId" clId="{C64DF544-F666-4883-AFCA-03D606D338D6}" dt="2025-01-04T16:11:25.221" v="9770" actId="20577"/>
          <ac:spMkLst>
            <pc:docMk/>
            <pc:sldMk cId="1679769441" sldId="277"/>
            <ac:spMk id="14" creationId="{64C74038-465E-9084-72B7-3508B62184E3}"/>
          </ac:spMkLst>
        </pc:spChg>
        <pc:picChg chg="add mod">
          <ac:chgData name="marcles jones" userId="13001ac14ece7ef3" providerId="LiveId" clId="{C64DF544-F666-4883-AFCA-03D606D338D6}" dt="2025-01-04T16:05:55.247" v="9271" actId="1035"/>
          <ac:picMkLst>
            <pc:docMk/>
            <pc:sldMk cId="1679769441" sldId="277"/>
            <ac:picMk id="4" creationId="{F9BD75B7-8D22-D4B1-AC4D-67BE06C5ED82}"/>
          </ac:picMkLst>
        </pc:picChg>
        <pc:cxnChg chg="add mod">
          <ac:chgData name="marcles jones" userId="13001ac14ece7ef3" providerId="LiveId" clId="{C64DF544-F666-4883-AFCA-03D606D338D6}" dt="2025-01-04T16:10:57.714" v="9740" actId="14100"/>
          <ac:cxnSpMkLst>
            <pc:docMk/>
            <pc:sldMk cId="1679769441" sldId="277"/>
            <ac:cxnSpMk id="7" creationId="{8087DB77-06F7-BDC4-87D5-786ADA13D665}"/>
          </ac:cxnSpMkLst>
        </pc:cxnChg>
        <pc:cxnChg chg="mod ord">
          <ac:chgData name="marcles jones" userId="13001ac14ece7ef3" providerId="LiveId" clId="{C64DF544-F666-4883-AFCA-03D606D338D6}" dt="2025-01-04T16:11:48.161" v="9775" actId="166"/>
          <ac:cxnSpMkLst>
            <pc:docMk/>
            <pc:sldMk cId="1679769441" sldId="277"/>
            <ac:cxnSpMk id="16" creationId="{2A526590-2940-4695-9861-4584AC2FC5BB}"/>
          </ac:cxnSpMkLst>
        </pc:cxnChg>
        <pc:cxnChg chg="mod ord">
          <ac:chgData name="marcles jones" userId="13001ac14ece7ef3" providerId="LiveId" clId="{C64DF544-F666-4883-AFCA-03D606D338D6}" dt="2025-01-04T16:11:51.034" v="9776" actId="166"/>
          <ac:cxnSpMkLst>
            <pc:docMk/>
            <pc:sldMk cId="1679769441" sldId="277"/>
            <ac:cxnSpMk id="19" creationId="{824DE038-C7AD-E16A-0B9F-E6CB857BBA5F}"/>
          </ac:cxnSpMkLst>
        </pc:cxnChg>
        <pc:cxnChg chg="mod ord">
          <ac:chgData name="marcles jones" userId="13001ac14ece7ef3" providerId="LiveId" clId="{C64DF544-F666-4883-AFCA-03D606D338D6}" dt="2025-01-04T16:11:55.839" v="9777" actId="166"/>
          <ac:cxnSpMkLst>
            <pc:docMk/>
            <pc:sldMk cId="1679769441" sldId="277"/>
            <ac:cxnSpMk id="21" creationId="{28652B91-D16B-0856-04F1-99D9F666BDC1}"/>
          </ac:cxnSpMkLst>
        </pc:cxnChg>
        <pc:cxnChg chg="mod ord">
          <ac:chgData name="marcles jones" userId="13001ac14ece7ef3" providerId="LiveId" clId="{C64DF544-F666-4883-AFCA-03D606D338D6}" dt="2025-01-04T16:11:58.949" v="9778" actId="166"/>
          <ac:cxnSpMkLst>
            <pc:docMk/>
            <pc:sldMk cId="1679769441" sldId="277"/>
            <ac:cxnSpMk id="23" creationId="{35E12172-C1D0-C4B5-11CB-8012D7FE29EE}"/>
          </ac:cxnSpMkLst>
        </pc:cxnChg>
      </pc:sldChg>
      <pc:sldChg chg="addSp delSp modSp add mod">
        <pc:chgData name="marcles jones" userId="13001ac14ece7ef3" providerId="LiveId" clId="{C64DF544-F666-4883-AFCA-03D606D338D6}" dt="2025-01-04T16:16:35.627" v="10220" actId="20577"/>
        <pc:sldMkLst>
          <pc:docMk/>
          <pc:sldMk cId="104560721" sldId="278"/>
        </pc:sldMkLst>
        <pc:spChg chg="mod">
          <ac:chgData name="marcles jones" userId="13001ac14ece7ef3" providerId="LiveId" clId="{C64DF544-F666-4883-AFCA-03D606D338D6}" dt="2025-01-04T16:16:35.627" v="10220" actId="20577"/>
          <ac:spMkLst>
            <pc:docMk/>
            <pc:sldMk cId="104560721" sldId="278"/>
            <ac:spMk id="2" creationId="{99958634-DD0B-CCDC-A34B-962FDB983FF6}"/>
          </ac:spMkLst>
        </pc:spChg>
        <pc:spChg chg="mod">
          <ac:chgData name="marcles jones" userId="13001ac14ece7ef3" providerId="LiveId" clId="{C64DF544-F666-4883-AFCA-03D606D338D6}" dt="2025-01-04T16:14:51.785" v="10117" actId="20577"/>
          <ac:spMkLst>
            <pc:docMk/>
            <pc:sldMk cId="104560721" sldId="278"/>
            <ac:spMk id="12" creationId="{99EB1836-4A22-7B68-9F64-100A7BFDC049}"/>
          </ac:spMkLst>
        </pc:spChg>
        <pc:spChg chg="mod">
          <ac:chgData name="marcles jones" userId="13001ac14ece7ef3" providerId="LiveId" clId="{C64DF544-F666-4883-AFCA-03D606D338D6}" dt="2025-01-04T16:15:28.882" v="10180" actId="20577"/>
          <ac:spMkLst>
            <pc:docMk/>
            <pc:sldMk cId="104560721" sldId="278"/>
            <ac:spMk id="14" creationId="{9EC13E5C-7DCE-3024-2B60-79C90E91CA8D}"/>
          </ac:spMkLst>
        </pc:spChg>
        <pc:picChg chg="add mod">
          <ac:chgData name="marcles jones" userId="13001ac14ece7ef3" providerId="LiveId" clId="{C64DF544-F666-4883-AFCA-03D606D338D6}" dt="2025-01-04T16:12:54.589" v="9787" actId="14100"/>
          <ac:picMkLst>
            <pc:docMk/>
            <pc:sldMk cId="104560721" sldId="278"/>
            <ac:picMk id="6" creationId="{5D071365-5519-C8A0-D7CB-C23D7E1C4EBE}"/>
          </ac:picMkLst>
        </pc:picChg>
        <pc:picChg chg="add del">
          <ac:chgData name="marcles jones" userId="13001ac14ece7ef3" providerId="LiveId" clId="{C64DF544-F666-4883-AFCA-03D606D338D6}" dt="2025-01-04T16:12:41.018" v="9784" actId="478"/>
          <ac:picMkLst>
            <pc:docMk/>
            <pc:sldMk cId="104560721" sldId="278"/>
            <ac:picMk id="10" creationId="{2F0E49D5-8AD9-B134-B47E-D6B75E24EB46}"/>
          </ac:picMkLst>
        </pc:picChg>
        <pc:cxnChg chg="mod ord">
          <ac:chgData name="marcles jones" userId="13001ac14ece7ef3" providerId="LiveId" clId="{C64DF544-F666-4883-AFCA-03D606D338D6}" dt="2025-01-04T16:16:06.523" v="10192" actId="166"/>
          <ac:cxnSpMkLst>
            <pc:docMk/>
            <pc:sldMk cId="104560721" sldId="278"/>
            <ac:cxnSpMk id="16" creationId="{7705E021-B925-1A76-AED2-63838E804A02}"/>
          </ac:cxnSpMkLst>
        </pc:cxnChg>
        <pc:cxnChg chg="mod ord">
          <ac:chgData name="marcles jones" userId="13001ac14ece7ef3" providerId="LiveId" clId="{C64DF544-F666-4883-AFCA-03D606D338D6}" dt="2025-01-04T16:16:03.613" v="10191" actId="166"/>
          <ac:cxnSpMkLst>
            <pc:docMk/>
            <pc:sldMk cId="104560721" sldId="278"/>
            <ac:cxnSpMk id="19" creationId="{4D78DA32-7A52-15D8-56F9-01B0CA52AE13}"/>
          </ac:cxnSpMkLst>
        </pc:cxnChg>
        <pc:cxnChg chg="mod ord">
          <ac:chgData name="marcles jones" userId="13001ac14ece7ef3" providerId="LiveId" clId="{C64DF544-F666-4883-AFCA-03D606D338D6}" dt="2025-01-04T16:16:01.042" v="10190" actId="166"/>
          <ac:cxnSpMkLst>
            <pc:docMk/>
            <pc:sldMk cId="104560721" sldId="278"/>
            <ac:cxnSpMk id="21" creationId="{939AE3C9-E2F9-54EC-35D9-8E9E37BBF766}"/>
          </ac:cxnSpMkLst>
        </pc:cxnChg>
        <pc:cxnChg chg="mod ord">
          <ac:chgData name="marcles jones" userId="13001ac14ece7ef3" providerId="LiveId" clId="{C64DF544-F666-4883-AFCA-03D606D338D6}" dt="2025-01-04T16:15:58.398" v="10189" actId="166"/>
          <ac:cxnSpMkLst>
            <pc:docMk/>
            <pc:sldMk cId="104560721" sldId="278"/>
            <ac:cxnSpMk id="23" creationId="{4470B895-9474-31F8-080E-11F28498E30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BD803-86A4-4A35-A09D-40DF0EAA4C42}" type="datetimeFigureOut">
              <a:rPr lang="en-GB" smtClean="0"/>
              <a:t>06/01/2025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C312F-8E89-4C03-8454-C1A9075A5A49}" type="slidenum">
              <a:rPr lang="en-GB" smtClean="0"/>
              <a:t>‹#›</a:t>
            </a:fld>
            <a:endParaRPr lang="en-GB"/>
          </a:p>
        </p:txBody>
      </p:sp>
    </p:spTree>
    <p:extLst>
      <p:ext uri="{BB962C8B-B14F-4D97-AF65-F5344CB8AC3E}">
        <p14:creationId xmlns:p14="http://schemas.microsoft.com/office/powerpoint/2010/main" val="13868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7C312F-8E89-4C03-8454-C1A9075A5A49}" type="slidenum">
              <a:rPr lang="en-GB" smtClean="0"/>
              <a:t>11</a:t>
            </a:fld>
            <a:endParaRPr lang="en-GB"/>
          </a:p>
        </p:txBody>
      </p:sp>
    </p:spTree>
    <p:extLst>
      <p:ext uri="{BB962C8B-B14F-4D97-AF65-F5344CB8AC3E}">
        <p14:creationId xmlns:p14="http://schemas.microsoft.com/office/powerpoint/2010/main" val="1773533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414D6-A503-031D-C275-FF6F9A60D1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6EF5D5-F416-C4A2-3351-8589A9B7D8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D3DEB1-0C9C-AC53-E072-8B6DB5C85AD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37B5DC3-3D21-BE84-1A06-CBF8D19EDCAD}"/>
              </a:ext>
            </a:extLst>
          </p:cNvPr>
          <p:cNvSpPr>
            <a:spLocks noGrp="1"/>
          </p:cNvSpPr>
          <p:nvPr>
            <p:ph type="sldNum" sz="quarter" idx="5"/>
          </p:nvPr>
        </p:nvSpPr>
        <p:spPr/>
        <p:txBody>
          <a:bodyPr/>
          <a:lstStyle/>
          <a:p>
            <a:fld id="{EB7C312F-8E89-4C03-8454-C1A9075A5A49}" type="slidenum">
              <a:rPr lang="en-GB" smtClean="0"/>
              <a:t>12</a:t>
            </a:fld>
            <a:endParaRPr lang="en-GB"/>
          </a:p>
        </p:txBody>
      </p:sp>
    </p:spTree>
    <p:extLst>
      <p:ext uri="{BB962C8B-B14F-4D97-AF65-F5344CB8AC3E}">
        <p14:creationId xmlns:p14="http://schemas.microsoft.com/office/powerpoint/2010/main" val="217540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1A9F5-6701-73C3-9F71-2CF1107B72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ADA0DE-B827-696D-3EBF-33EC9EF6DF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F99239-1ED2-72AD-5D15-B54C2AB7C39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EBBA839-E6EA-ABE6-0D01-30BDCC9547E9}"/>
              </a:ext>
            </a:extLst>
          </p:cNvPr>
          <p:cNvSpPr>
            <a:spLocks noGrp="1"/>
          </p:cNvSpPr>
          <p:nvPr>
            <p:ph type="sldNum" sz="quarter" idx="5"/>
          </p:nvPr>
        </p:nvSpPr>
        <p:spPr/>
        <p:txBody>
          <a:bodyPr/>
          <a:lstStyle/>
          <a:p>
            <a:fld id="{EB7C312F-8E89-4C03-8454-C1A9075A5A49}" type="slidenum">
              <a:rPr lang="en-GB" smtClean="0"/>
              <a:t>13</a:t>
            </a:fld>
            <a:endParaRPr lang="en-GB"/>
          </a:p>
        </p:txBody>
      </p:sp>
    </p:spTree>
    <p:extLst>
      <p:ext uri="{BB962C8B-B14F-4D97-AF65-F5344CB8AC3E}">
        <p14:creationId xmlns:p14="http://schemas.microsoft.com/office/powerpoint/2010/main" val="935592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1/6/2025</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89720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1/6/2025</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5025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1/6/2025</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4792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1/6/2025</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496720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1/6/2025</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881631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1/6/2025</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46572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1/6/2025</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3872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1/6/2025</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85890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1/6/2025</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64165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1/6/2025</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4038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1/6/2025</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43671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1/6/2025</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4610562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nd pink paint mixture">
            <a:extLst>
              <a:ext uri="{FF2B5EF4-FFF2-40B4-BE49-F238E27FC236}">
                <a16:creationId xmlns:a16="http://schemas.microsoft.com/office/drawing/2014/main" id="{F3BAD19A-D77E-3706-6CEC-4D4109D78774}"/>
              </a:ext>
            </a:extLst>
          </p:cNvPr>
          <p:cNvPicPr>
            <a:picLocks noChangeAspect="1"/>
          </p:cNvPicPr>
          <p:nvPr/>
        </p:nvPicPr>
        <p:blipFill>
          <a:blip r:embed="rId2">
            <a:alphaModFix amt="40000"/>
          </a:blip>
          <a:srcRect t="15525" r="-2" b="-2"/>
          <a:stretch/>
        </p:blipFill>
        <p:spPr>
          <a:xfrm>
            <a:off x="20" y="-1"/>
            <a:ext cx="12189789" cy="6873457"/>
          </a:xfrm>
          <a:prstGeom prst="rect">
            <a:avLst/>
          </a:prstGeom>
          <a:ln w="12700">
            <a:noFill/>
          </a:ln>
        </p:spPr>
      </p:pic>
      <p:grpSp>
        <p:nvGrpSpPr>
          <p:cNvPr id="13" name="Group 1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14" name="Straight Connector 1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5314FFF6-A4C9-61D1-0B87-F126C1E2AAA8}"/>
              </a:ext>
            </a:extLst>
          </p:cNvPr>
          <p:cNvSpPr>
            <a:spLocks noGrp="1"/>
          </p:cNvSpPr>
          <p:nvPr>
            <p:ph type="ctrTitle"/>
          </p:nvPr>
        </p:nvSpPr>
        <p:spPr>
          <a:xfrm>
            <a:off x="841248" y="3429000"/>
            <a:ext cx="7151357" cy="2387600"/>
          </a:xfrm>
        </p:spPr>
        <p:txBody>
          <a:bodyPr anchor="t">
            <a:normAutofit/>
          </a:bodyPr>
          <a:lstStyle/>
          <a:p>
            <a:r>
              <a:rPr lang="en-GB" dirty="0">
                <a:solidFill>
                  <a:srgbClr val="FFFFFF"/>
                </a:solidFill>
              </a:rPr>
              <a:t>Coursework Documentation</a:t>
            </a:r>
          </a:p>
        </p:txBody>
      </p:sp>
      <p:sp>
        <p:nvSpPr>
          <p:cNvPr id="3" name="Subtitle 2">
            <a:extLst>
              <a:ext uri="{FF2B5EF4-FFF2-40B4-BE49-F238E27FC236}">
                <a16:creationId xmlns:a16="http://schemas.microsoft.com/office/drawing/2014/main" id="{B2877D32-6700-4331-EB9A-D0819A5775EA}"/>
              </a:ext>
            </a:extLst>
          </p:cNvPr>
          <p:cNvSpPr>
            <a:spLocks noGrp="1"/>
          </p:cNvSpPr>
          <p:nvPr>
            <p:ph type="subTitle" idx="1"/>
          </p:nvPr>
        </p:nvSpPr>
        <p:spPr>
          <a:xfrm>
            <a:off x="841248" y="1040986"/>
            <a:ext cx="7151357" cy="2272483"/>
          </a:xfrm>
        </p:spPr>
        <p:txBody>
          <a:bodyPr anchor="b">
            <a:normAutofit/>
          </a:bodyPr>
          <a:lstStyle/>
          <a:p>
            <a:r>
              <a:rPr lang="en-GB" dirty="0">
                <a:solidFill>
                  <a:srgbClr val="FFFFFF"/>
                </a:solidFill>
              </a:rPr>
              <a:t>COMP1004</a:t>
            </a:r>
          </a:p>
        </p:txBody>
      </p:sp>
    </p:spTree>
    <p:extLst>
      <p:ext uri="{BB962C8B-B14F-4D97-AF65-F5344CB8AC3E}">
        <p14:creationId xmlns:p14="http://schemas.microsoft.com/office/powerpoint/2010/main" val="21426620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2C53506-29D5-31C1-81F0-268CD2B40658}"/>
              </a:ext>
            </a:extLst>
          </p:cNvPr>
          <p:cNvSpPr/>
          <p:nvPr/>
        </p:nvSpPr>
        <p:spPr>
          <a:xfrm>
            <a:off x="631371" y="573314"/>
            <a:ext cx="10922000" cy="754743"/>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6" name="Table 5">
            <a:extLst>
              <a:ext uri="{FF2B5EF4-FFF2-40B4-BE49-F238E27FC236}">
                <a16:creationId xmlns:a16="http://schemas.microsoft.com/office/drawing/2014/main" id="{1F2C62D6-F2B6-50B9-A12E-A5B4BC7539D7}"/>
              </a:ext>
            </a:extLst>
          </p:cNvPr>
          <p:cNvGraphicFramePr>
            <a:graphicFrameLocks noGrp="1"/>
          </p:cNvGraphicFramePr>
          <p:nvPr>
            <p:extLst>
              <p:ext uri="{D42A27DB-BD31-4B8C-83A1-F6EECF244321}">
                <p14:modId xmlns:p14="http://schemas.microsoft.com/office/powerpoint/2010/main" val="2953336789"/>
              </p:ext>
            </p:extLst>
          </p:nvPr>
        </p:nvGraphicFramePr>
        <p:xfrm>
          <a:off x="791029" y="573314"/>
          <a:ext cx="10907484" cy="754743"/>
        </p:xfrm>
        <a:graphic>
          <a:graphicData uri="http://schemas.openxmlformats.org/drawingml/2006/table">
            <a:tbl>
              <a:tblPr firstRow="1" bandRow="1">
                <a:tableStyleId>{5C22544A-7EE6-4342-B048-85BDC9FD1C3A}</a:tableStyleId>
              </a:tblPr>
              <a:tblGrid>
                <a:gridCol w="3635828">
                  <a:extLst>
                    <a:ext uri="{9D8B030D-6E8A-4147-A177-3AD203B41FA5}">
                      <a16:colId xmlns:a16="http://schemas.microsoft.com/office/drawing/2014/main" val="2429117941"/>
                    </a:ext>
                  </a:extLst>
                </a:gridCol>
                <a:gridCol w="3635828">
                  <a:extLst>
                    <a:ext uri="{9D8B030D-6E8A-4147-A177-3AD203B41FA5}">
                      <a16:colId xmlns:a16="http://schemas.microsoft.com/office/drawing/2014/main" val="3278607243"/>
                    </a:ext>
                  </a:extLst>
                </a:gridCol>
                <a:gridCol w="3635828">
                  <a:extLst>
                    <a:ext uri="{9D8B030D-6E8A-4147-A177-3AD203B41FA5}">
                      <a16:colId xmlns:a16="http://schemas.microsoft.com/office/drawing/2014/main" val="419179280"/>
                    </a:ext>
                  </a:extLst>
                </a:gridCol>
              </a:tblGrid>
              <a:tr h="754743">
                <a:tc>
                  <a:txBody>
                    <a:bodyPr/>
                    <a:lstStyle/>
                    <a:p>
                      <a:pPr algn="l"/>
                      <a:r>
                        <a:rPr lang="en-GB" dirty="0"/>
                        <a:t>Home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GB" dirty="0"/>
                        <a:t>Basketball</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GB" dirty="0"/>
                        <a:t>Questions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44321404"/>
                  </a:ext>
                </a:extLst>
              </a:tr>
            </a:tbl>
          </a:graphicData>
        </a:graphic>
      </p:graphicFrame>
      <p:sp>
        <p:nvSpPr>
          <p:cNvPr id="7" name="Rectangle 6">
            <a:extLst>
              <a:ext uri="{FF2B5EF4-FFF2-40B4-BE49-F238E27FC236}">
                <a16:creationId xmlns:a16="http://schemas.microsoft.com/office/drawing/2014/main" id="{0567DE17-37E5-DBDC-FF5C-A52677653F7F}"/>
              </a:ext>
            </a:extLst>
          </p:cNvPr>
          <p:cNvSpPr/>
          <p:nvPr/>
        </p:nvSpPr>
        <p:spPr>
          <a:xfrm>
            <a:off x="631371" y="1328057"/>
            <a:ext cx="10929258" cy="495662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28F19593-349A-459B-99AC-59F7F9D7EAE8}"/>
              </a:ext>
            </a:extLst>
          </p:cNvPr>
          <p:cNvSpPr txBox="1"/>
          <p:nvPr/>
        </p:nvSpPr>
        <p:spPr>
          <a:xfrm>
            <a:off x="1074057" y="1727553"/>
            <a:ext cx="10007676" cy="4770537"/>
          </a:xfrm>
          <a:prstGeom prst="rect">
            <a:avLst/>
          </a:prstGeom>
          <a:noFill/>
        </p:spPr>
        <p:txBody>
          <a:bodyPr wrap="none" rtlCol="0">
            <a:spAutoFit/>
          </a:bodyPr>
          <a:lstStyle/>
          <a:p>
            <a:r>
              <a:rPr lang="en-GB" sz="2800" b="1" dirty="0"/>
              <a:t>Home Page</a:t>
            </a:r>
          </a:p>
          <a:p>
            <a:endParaRPr lang="en-GB" sz="2800" b="1" dirty="0"/>
          </a:p>
          <a:p>
            <a:r>
              <a:rPr lang="en-GB" sz="2800" dirty="0"/>
              <a:t>Welcome to *website name*! Click on the above prompts to</a:t>
            </a:r>
          </a:p>
          <a:p>
            <a:r>
              <a:rPr lang="en-GB" sz="2800" dirty="0"/>
              <a:t>start a game.</a:t>
            </a:r>
          </a:p>
          <a:p>
            <a:endParaRPr lang="en-GB" sz="2800" b="1" dirty="0"/>
          </a:p>
          <a:p>
            <a:r>
              <a:rPr lang="en-GB" sz="2000" dirty="0"/>
              <a:t>*Enter a description of the game here. This should include step-by-step </a:t>
            </a:r>
          </a:p>
          <a:p>
            <a:r>
              <a:rPr lang="en-GB" sz="2000" dirty="0"/>
              <a:t>instructions on how to play the game along with the controls of the game.</a:t>
            </a:r>
          </a:p>
          <a:p>
            <a:r>
              <a:rPr lang="en-GB" sz="2000" dirty="0"/>
              <a:t>Make these instructions simple. They should be understandable to</a:t>
            </a:r>
          </a:p>
          <a:p>
            <a:r>
              <a:rPr lang="en-GB" sz="2000" dirty="0"/>
              <a:t>any person that may want to play the game.*</a:t>
            </a:r>
          </a:p>
          <a:p>
            <a:endParaRPr lang="en-GB" sz="2000" dirty="0"/>
          </a:p>
          <a:p>
            <a:r>
              <a:rPr lang="en-GB" sz="2000" dirty="0"/>
              <a:t>*Mention the ‘questions’ page to guide the user to input questions with</a:t>
            </a:r>
          </a:p>
          <a:p>
            <a:r>
              <a:rPr lang="en-GB" sz="2000" dirty="0"/>
              <a:t>more details on that page itself*</a:t>
            </a:r>
          </a:p>
          <a:p>
            <a:endParaRPr lang="en-GB" sz="2400" dirty="0"/>
          </a:p>
        </p:txBody>
      </p:sp>
    </p:spTree>
    <p:extLst>
      <p:ext uri="{BB962C8B-B14F-4D97-AF65-F5344CB8AC3E}">
        <p14:creationId xmlns:p14="http://schemas.microsoft.com/office/powerpoint/2010/main" val="246084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C562C-7B07-30AF-44BA-F67BE75E062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FC25FAF8-EA89-F424-72C7-E7216C00D561}"/>
              </a:ext>
            </a:extLst>
          </p:cNvPr>
          <p:cNvSpPr/>
          <p:nvPr/>
        </p:nvSpPr>
        <p:spPr>
          <a:xfrm>
            <a:off x="631371" y="573314"/>
            <a:ext cx="10922000" cy="754743"/>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6" name="Table 5">
            <a:extLst>
              <a:ext uri="{FF2B5EF4-FFF2-40B4-BE49-F238E27FC236}">
                <a16:creationId xmlns:a16="http://schemas.microsoft.com/office/drawing/2014/main" id="{F7240E55-AF63-1AEB-BA96-3BDBC928D507}"/>
              </a:ext>
            </a:extLst>
          </p:cNvPr>
          <p:cNvGraphicFramePr>
            <a:graphicFrameLocks noGrp="1"/>
          </p:cNvGraphicFramePr>
          <p:nvPr/>
        </p:nvGraphicFramePr>
        <p:xfrm>
          <a:off x="791029" y="573314"/>
          <a:ext cx="10907484" cy="754743"/>
        </p:xfrm>
        <a:graphic>
          <a:graphicData uri="http://schemas.openxmlformats.org/drawingml/2006/table">
            <a:tbl>
              <a:tblPr firstRow="1" bandRow="1">
                <a:tableStyleId>{5C22544A-7EE6-4342-B048-85BDC9FD1C3A}</a:tableStyleId>
              </a:tblPr>
              <a:tblGrid>
                <a:gridCol w="3635828">
                  <a:extLst>
                    <a:ext uri="{9D8B030D-6E8A-4147-A177-3AD203B41FA5}">
                      <a16:colId xmlns:a16="http://schemas.microsoft.com/office/drawing/2014/main" val="2429117941"/>
                    </a:ext>
                  </a:extLst>
                </a:gridCol>
                <a:gridCol w="3635828">
                  <a:extLst>
                    <a:ext uri="{9D8B030D-6E8A-4147-A177-3AD203B41FA5}">
                      <a16:colId xmlns:a16="http://schemas.microsoft.com/office/drawing/2014/main" val="3278607243"/>
                    </a:ext>
                  </a:extLst>
                </a:gridCol>
                <a:gridCol w="3635828">
                  <a:extLst>
                    <a:ext uri="{9D8B030D-6E8A-4147-A177-3AD203B41FA5}">
                      <a16:colId xmlns:a16="http://schemas.microsoft.com/office/drawing/2014/main" val="419179280"/>
                    </a:ext>
                  </a:extLst>
                </a:gridCol>
              </a:tblGrid>
              <a:tr h="754743">
                <a:tc>
                  <a:txBody>
                    <a:bodyPr/>
                    <a:lstStyle/>
                    <a:p>
                      <a:pPr algn="l"/>
                      <a:r>
                        <a:rPr lang="en-GB" dirty="0"/>
                        <a:t>Home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GB" dirty="0"/>
                        <a:t>Basketball</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GB" dirty="0"/>
                        <a:t>Questions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44321404"/>
                  </a:ext>
                </a:extLst>
              </a:tr>
            </a:tbl>
          </a:graphicData>
        </a:graphic>
      </p:graphicFrame>
      <p:pic>
        <p:nvPicPr>
          <p:cNvPr id="2" name="Picture 1">
            <a:extLst>
              <a:ext uri="{FF2B5EF4-FFF2-40B4-BE49-F238E27FC236}">
                <a16:creationId xmlns:a16="http://schemas.microsoft.com/office/drawing/2014/main" id="{F48A0CCF-5E0C-0B20-EAB5-0BD1679D8150}"/>
              </a:ext>
            </a:extLst>
          </p:cNvPr>
          <p:cNvPicPr>
            <a:picLocks noChangeAspect="1"/>
          </p:cNvPicPr>
          <p:nvPr/>
        </p:nvPicPr>
        <p:blipFill>
          <a:blip r:embed="rId3"/>
          <a:stretch>
            <a:fillRect/>
          </a:stretch>
        </p:blipFill>
        <p:spPr>
          <a:xfrm>
            <a:off x="631370" y="1318327"/>
            <a:ext cx="10922000" cy="4966359"/>
          </a:xfrm>
          <a:prstGeom prst="rect">
            <a:avLst/>
          </a:prstGeom>
        </p:spPr>
      </p:pic>
      <p:sp>
        <p:nvSpPr>
          <p:cNvPr id="25" name="Rectangle: Rounded Corners 24">
            <a:extLst>
              <a:ext uri="{FF2B5EF4-FFF2-40B4-BE49-F238E27FC236}">
                <a16:creationId xmlns:a16="http://schemas.microsoft.com/office/drawing/2014/main" id="{1D38795F-B162-C1B6-4D9A-FA88834097CE}"/>
              </a:ext>
            </a:extLst>
          </p:cNvPr>
          <p:cNvSpPr/>
          <p:nvPr/>
        </p:nvSpPr>
        <p:spPr>
          <a:xfrm>
            <a:off x="965200" y="1821543"/>
            <a:ext cx="3766457" cy="4172857"/>
          </a:xfrm>
          <a:prstGeom prst="roundRect">
            <a:avLst/>
          </a:prstGeom>
          <a:solidFill>
            <a:schemeClr val="tx1">
              <a:lumMod val="50000"/>
              <a:lumOff val="5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Question Time!</a:t>
            </a:r>
          </a:p>
          <a:p>
            <a:pPr algn="ctr"/>
            <a:endParaRPr lang="en-GB" dirty="0"/>
          </a:p>
          <a:p>
            <a:pPr algn="ctr"/>
            <a:endParaRPr lang="en-GB" dirty="0"/>
          </a:p>
          <a:p>
            <a:pPr algn="ctr"/>
            <a:r>
              <a:rPr lang="en-GB" dirty="0"/>
              <a:t>Question:</a:t>
            </a:r>
          </a:p>
          <a:p>
            <a:pPr algn="ctr"/>
            <a:endParaRPr lang="en-GB" dirty="0"/>
          </a:p>
          <a:p>
            <a:pPr algn="ctr"/>
            <a:endParaRPr lang="en-GB" dirty="0"/>
          </a:p>
          <a:p>
            <a:pPr algn="ctr"/>
            <a:endParaRPr lang="en-GB" dirty="0"/>
          </a:p>
          <a:p>
            <a:pPr algn="ctr"/>
            <a:r>
              <a:rPr lang="en-GB" dirty="0"/>
              <a:t>Answer:</a:t>
            </a:r>
          </a:p>
        </p:txBody>
      </p:sp>
      <p:sp>
        <p:nvSpPr>
          <p:cNvPr id="26" name="Rectangle: Rounded Corners 25">
            <a:extLst>
              <a:ext uri="{FF2B5EF4-FFF2-40B4-BE49-F238E27FC236}">
                <a16:creationId xmlns:a16="http://schemas.microsoft.com/office/drawing/2014/main" id="{8802835C-A7BA-CCFC-FB5B-649D06B8622A}"/>
              </a:ext>
            </a:extLst>
          </p:cNvPr>
          <p:cNvSpPr/>
          <p:nvPr/>
        </p:nvSpPr>
        <p:spPr>
          <a:xfrm>
            <a:off x="1222828" y="3947884"/>
            <a:ext cx="3251200" cy="464457"/>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 + x = 10</a:t>
            </a:r>
          </a:p>
        </p:txBody>
      </p:sp>
      <p:sp>
        <p:nvSpPr>
          <p:cNvPr id="27" name="Rectangle: Rounded Corners 26">
            <a:extLst>
              <a:ext uri="{FF2B5EF4-FFF2-40B4-BE49-F238E27FC236}">
                <a16:creationId xmlns:a16="http://schemas.microsoft.com/office/drawing/2014/main" id="{6CEF3120-B137-7654-5620-AEA46A22F7C4}"/>
              </a:ext>
            </a:extLst>
          </p:cNvPr>
          <p:cNvSpPr/>
          <p:nvPr/>
        </p:nvSpPr>
        <p:spPr>
          <a:xfrm>
            <a:off x="1222828" y="5075215"/>
            <a:ext cx="3251200" cy="464457"/>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x = 8</a:t>
            </a:r>
          </a:p>
        </p:txBody>
      </p:sp>
      <p:sp>
        <p:nvSpPr>
          <p:cNvPr id="28" name="Rectangle: Rounded Corners 27">
            <a:extLst>
              <a:ext uri="{FF2B5EF4-FFF2-40B4-BE49-F238E27FC236}">
                <a16:creationId xmlns:a16="http://schemas.microsoft.com/office/drawing/2014/main" id="{649E93ED-4791-6D96-2759-0C4D463BB327}"/>
              </a:ext>
            </a:extLst>
          </p:cNvPr>
          <p:cNvSpPr/>
          <p:nvPr/>
        </p:nvSpPr>
        <p:spPr>
          <a:xfrm>
            <a:off x="8519886" y="3632198"/>
            <a:ext cx="2256971" cy="631371"/>
          </a:xfrm>
          <a:prstGeom prst="roundRect">
            <a:avLst/>
          </a:prstGeom>
          <a:solidFill>
            <a:schemeClr val="bg1">
              <a:lumMod val="6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Submit Answer</a:t>
            </a:r>
          </a:p>
        </p:txBody>
      </p:sp>
    </p:spTree>
    <p:extLst>
      <p:ext uri="{BB962C8B-B14F-4D97-AF65-F5344CB8AC3E}">
        <p14:creationId xmlns:p14="http://schemas.microsoft.com/office/powerpoint/2010/main" val="338251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EBD21-2649-D6CC-E65B-261963AB419A}"/>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8A8209E-5FDE-46C9-CAB1-56EB21CBAB4B}"/>
              </a:ext>
            </a:extLst>
          </p:cNvPr>
          <p:cNvSpPr/>
          <p:nvPr/>
        </p:nvSpPr>
        <p:spPr>
          <a:xfrm>
            <a:off x="631371" y="573314"/>
            <a:ext cx="10922000" cy="754743"/>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6" name="Table 5">
            <a:extLst>
              <a:ext uri="{FF2B5EF4-FFF2-40B4-BE49-F238E27FC236}">
                <a16:creationId xmlns:a16="http://schemas.microsoft.com/office/drawing/2014/main" id="{9E50E7A9-76E5-F782-F0F5-92936A079756}"/>
              </a:ext>
            </a:extLst>
          </p:cNvPr>
          <p:cNvGraphicFramePr>
            <a:graphicFrameLocks noGrp="1"/>
          </p:cNvGraphicFramePr>
          <p:nvPr/>
        </p:nvGraphicFramePr>
        <p:xfrm>
          <a:off x="791029" y="573314"/>
          <a:ext cx="10907484" cy="754743"/>
        </p:xfrm>
        <a:graphic>
          <a:graphicData uri="http://schemas.openxmlformats.org/drawingml/2006/table">
            <a:tbl>
              <a:tblPr firstRow="1" bandRow="1">
                <a:tableStyleId>{5C22544A-7EE6-4342-B048-85BDC9FD1C3A}</a:tableStyleId>
              </a:tblPr>
              <a:tblGrid>
                <a:gridCol w="3635828">
                  <a:extLst>
                    <a:ext uri="{9D8B030D-6E8A-4147-A177-3AD203B41FA5}">
                      <a16:colId xmlns:a16="http://schemas.microsoft.com/office/drawing/2014/main" val="2429117941"/>
                    </a:ext>
                  </a:extLst>
                </a:gridCol>
                <a:gridCol w="3635828">
                  <a:extLst>
                    <a:ext uri="{9D8B030D-6E8A-4147-A177-3AD203B41FA5}">
                      <a16:colId xmlns:a16="http://schemas.microsoft.com/office/drawing/2014/main" val="3278607243"/>
                    </a:ext>
                  </a:extLst>
                </a:gridCol>
                <a:gridCol w="3635828">
                  <a:extLst>
                    <a:ext uri="{9D8B030D-6E8A-4147-A177-3AD203B41FA5}">
                      <a16:colId xmlns:a16="http://schemas.microsoft.com/office/drawing/2014/main" val="419179280"/>
                    </a:ext>
                  </a:extLst>
                </a:gridCol>
              </a:tblGrid>
              <a:tr h="754743">
                <a:tc>
                  <a:txBody>
                    <a:bodyPr/>
                    <a:lstStyle/>
                    <a:p>
                      <a:pPr algn="l"/>
                      <a:r>
                        <a:rPr lang="en-GB" dirty="0"/>
                        <a:t>Home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GB" dirty="0"/>
                        <a:t>Basketball</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GB" dirty="0"/>
                        <a:t>Questions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44321404"/>
                  </a:ext>
                </a:extLst>
              </a:tr>
            </a:tbl>
          </a:graphicData>
        </a:graphic>
      </p:graphicFrame>
      <p:pic>
        <p:nvPicPr>
          <p:cNvPr id="2" name="Picture 1">
            <a:extLst>
              <a:ext uri="{FF2B5EF4-FFF2-40B4-BE49-F238E27FC236}">
                <a16:creationId xmlns:a16="http://schemas.microsoft.com/office/drawing/2014/main" id="{6D7155CD-7A33-FA14-CDA8-10220447D10A}"/>
              </a:ext>
            </a:extLst>
          </p:cNvPr>
          <p:cNvPicPr>
            <a:picLocks noChangeAspect="1"/>
          </p:cNvPicPr>
          <p:nvPr/>
        </p:nvPicPr>
        <p:blipFill>
          <a:blip r:embed="rId3"/>
          <a:stretch>
            <a:fillRect/>
          </a:stretch>
        </p:blipFill>
        <p:spPr>
          <a:xfrm>
            <a:off x="631370" y="1318327"/>
            <a:ext cx="10922000" cy="4966359"/>
          </a:xfrm>
          <a:prstGeom prst="rect">
            <a:avLst/>
          </a:prstGeom>
        </p:spPr>
      </p:pic>
      <p:sp>
        <p:nvSpPr>
          <p:cNvPr id="9" name="Rectangle: Rounded Corners 8">
            <a:extLst>
              <a:ext uri="{FF2B5EF4-FFF2-40B4-BE49-F238E27FC236}">
                <a16:creationId xmlns:a16="http://schemas.microsoft.com/office/drawing/2014/main" id="{529F1D83-06CD-97FA-B465-59C2AC4AEA93}"/>
              </a:ext>
            </a:extLst>
          </p:cNvPr>
          <p:cNvSpPr/>
          <p:nvPr/>
        </p:nvSpPr>
        <p:spPr>
          <a:xfrm>
            <a:off x="9594376" y="1439839"/>
            <a:ext cx="1876567" cy="633231"/>
          </a:xfrm>
          <a:prstGeom prst="roundRect">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t>Score: 100</a:t>
            </a:r>
          </a:p>
          <a:p>
            <a:r>
              <a:rPr lang="en-GB" dirty="0"/>
              <a:t>Time: 60</a:t>
            </a:r>
          </a:p>
        </p:txBody>
      </p:sp>
      <p:pic>
        <p:nvPicPr>
          <p:cNvPr id="12" name="Picture 11">
            <a:extLst>
              <a:ext uri="{FF2B5EF4-FFF2-40B4-BE49-F238E27FC236}">
                <a16:creationId xmlns:a16="http://schemas.microsoft.com/office/drawing/2014/main" id="{1790F34A-3DD8-AB7C-7571-04DC15DE95F3}"/>
              </a:ext>
            </a:extLst>
          </p:cNvPr>
          <p:cNvPicPr>
            <a:picLocks noChangeAspect="1"/>
          </p:cNvPicPr>
          <p:nvPr/>
        </p:nvPicPr>
        <p:blipFill>
          <a:blip r:embed="rId4"/>
          <a:stretch>
            <a:fillRect/>
          </a:stretch>
        </p:blipFill>
        <p:spPr>
          <a:xfrm>
            <a:off x="2936402" y="4107773"/>
            <a:ext cx="2115495" cy="2456901"/>
          </a:xfrm>
          <a:prstGeom prst="rect">
            <a:avLst/>
          </a:prstGeom>
        </p:spPr>
      </p:pic>
      <p:pic>
        <p:nvPicPr>
          <p:cNvPr id="13" name="Picture 12">
            <a:extLst>
              <a:ext uri="{FF2B5EF4-FFF2-40B4-BE49-F238E27FC236}">
                <a16:creationId xmlns:a16="http://schemas.microsoft.com/office/drawing/2014/main" id="{BA82EC20-DD25-23A0-8A91-BD905DB456E6}"/>
              </a:ext>
            </a:extLst>
          </p:cNvPr>
          <p:cNvPicPr>
            <a:picLocks noChangeAspect="1"/>
          </p:cNvPicPr>
          <p:nvPr/>
        </p:nvPicPr>
        <p:blipFill>
          <a:blip r:embed="rId4"/>
          <a:stretch>
            <a:fillRect/>
          </a:stretch>
        </p:blipFill>
        <p:spPr>
          <a:xfrm flipH="1">
            <a:off x="7131031" y="4108565"/>
            <a:ext cx="2115495" cy="2456901"/>
          </a:xfrm>
          <a:prstGeom prst="rect">
            <a:avLst/>
          </a:prstGeom>
        </p:spPr>
      </p:pic>
      <p:pic>
        <p:nvPicPr>
          <p:cNvPr id="1028" name="Picture 4" descr="Basketball Cartoon PNG Transparent Images Free Download | Vector Files |  Pngtree">
            <a:extLst>
              <a:ext uri="{FF2B5EF4-FFF2-40B4-BE49-F238E27FC236}">
                <a16:creationId xmlns:a16="http://schemas.microsoft.com/office/drawing/2014/main" id="{6CE9D986-0207-412E-F26F-6C233B1FF517}"/>
              </a:ext>
            </a:extLst>
          </p:cNvPr>
          <p:cNvPicPr>
            <a:picLocks noChangeAspect="1" noChangeArrowheads="1"/>
          </p:cNvPicPr>
          <p:nvPr/>
        </p:nvPicPr>
        <p:blipFill>
          <a:blip r:embed="rId5">
            <a:alphaModFix amt="64000"/>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914900" y="1475903"/>
            <a:ext cx="2384897" cy="238489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Basketball Cartoon PNG Transparent Images Free Download | Vector Files |  Pngtree">
            <a:extLst>
              <a:ext uri="{FF2B5EF4-FFF2-40B4-BE49-F238E27FC236}">
                <a16:creationId xmlns:a16="http://schemas.microsoft.com/office/drawing/2014/main" id="{1E993E0B-F34C-9DA3-67EB-6E72A4242409}"/>
              </a:ext>
            </a:extLst>
          </p:cNvPr>
          <p:cNvPicPr>
            <a:picLocks noChangeAspect="1" noChangeArrowheads="1"/>
          </p:cNvPicPr>
          <p:nvPr/>
        </p:nvPicPr>
        <p:blipFill>
          <a:blip r:embed="rId5">
            <a:alphaModFix amt="64000"/>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914900" y="2373316"/>
            <a:ext cx="2384897" cy="238489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asketball Cartoon PNG Transparent Images Free Download | Vector Files |  Pngtree">
            <a:extLst>
              <a:ext uri="{FF2B5EF4-FFF2-40B4-BE49-F238E27FC236}">
                <a16:creationId xmlns:a16="http://schemas.microsoft.com/office/drawing/2014/main" id="{B33F09EB-5727-3F6D-FC3E-A3C89915311E}"/>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914899" y="3253903"/>
            <a:ext cx="2384897" cy="2384897"/>
          </a:xfrm>
          <a:prstGeom prst="rect">
            <a:avLst/>
          </a:prstGeom>
          <a:noFill/>
          <a:extLst>
            <a:ext uri="{909E8E84-426E-40DD-AFC4-6F175D3DCCD1}">
              <a14:hiddenFill xmlns:a14="http://schemas.microsoft.com/office/drawing/2010/main">
                <a:solidFill>
                  <a:srgbClr val="FFFFFF"/>
                </a:solidFill>
              </a14:hiddenFill>
            </a:ext>
          </a:extLst>
        </p:spPr>
      </p:pic>
      <p:sp>
        <p:nvSpPr>
          <p:cNvPr id="21" name="Arrow: U-Turn 20">
            <a:extLst>
              <a:ext uri="{FF2B5EF4-FFF2-40B4-BE49-F238E27FC236}">
                <a16:creationId xmlns:a16="http://schemas.microsoft.com/office/drawing/2014/main" id="{C0199E4F-B23E-BC42-BC5B-C104D6920201}"/>
              </a:ext>
            </a:extLst>
          </p:cNvPr>
          <p:cNvSpPr/>
          <p:nvPr/>
        </p:nvSpPr>
        <p:spPr>
          <a:xfrm rot="5400000">
            <a:off x="6929219" y="2861584"/>
            <a:ext cx="1118526" cy="609600"/>
          </a:xfrm>
          <a:prstGeom prst="uturnArrow">
            <a:avLst>
              <a:gd name="adj1" fmla="val 0"/>
              <a:gd name="adj2" fmla="val 11905"/>
              <a:gd name="adj3" fmla="val 14309"/>
              <a:gd name="adj4" fmla="val 77357"/>
              <a:gd name="adj5" fmla="val 100000"/>
            </a:avLst>
          </a:prstGeom>
          <a:solidFill>
            <a:schemeClr val="tx1"/>
          </a:solidFill>
          <a:ln>
            <a:solidFill>
              <a:schemeClr val="tx1"/>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Arrow: U-Turn 22">
            <a:extLst>
              <a:ext uri="{FF2B5EF4-FFF2-40B4-BE49-F238E27FC236}">
                <a16:creationId xmlns:a16="http://schemas.microsoft.com/office/drawing/2014/main" id="{ACA502EA-E446-F48D-8E2C-8DECE5988CE5}"/>
              </a:ext>
            </a:extLst>
          </p:cNvPr>
          <p:cNvSpPr/>
          <p:nvPr/>
        </p:nvSpPr>
        <p:spPr>
          <a:xfrm rot="5400000">
            <a:off x="6950992" y="3896190"/>
            <a:ext cx="1118526" cy="609600"/>
          </a:xfrm>
          <a:prstGeom prst="uturnArrow">
            <a:avLst>
              <a:gd name="adj1" fmla="val 0"/>
              <a:gd name="adj2" fmla="val 11905"/>
              <a:gd name="adj3" fmla="val 14309"/>
              <a:gd name="adj4" fmla="val 77357"/>
              <a:gd name="adj5" fmla="val 100000"/>
            </a:avLst>
          </a:prstGeom>
          <a:solidFill>
            <a:schemeClr val="tx1"/>
          </a:solidFill>
          <a:ln>
            <a:solidFill>
              <a:schemeClr val="tx1"/>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Arrow: U-Turn 23">
            <a:extLst>
              <a:ext uri="{FF2B5EF4-FFF2-40B4-BE49-F238E27FC236}">
                <a16:creationId xmlns:a16="http://schemas.microsoft.com/office/drawing/2014/main" id="{EB317978-1FD6-A575-6040-D01FA3689D13}"/>
              </a:ext>
            </a:extLst>
          </p:cNvPr>
          <p:cNvSpPr/>
          <p:nvPr/>
        </p:nvSpPr>
        <p:spPr>
          <a:xfrm rot="16200000">
            <a:off x="3655238" y="3305297"/>
            <a:ext cx="2151092" cy="609600"/>
          </a:xfrm>
          <a:prstGeom prst="uturnArrow">
            <a:avLst>
              <a:gd name="adj1" fmla="val 0"/>
              <a:gd name="adj2" fmla="val 11905"/>
              <a:gd name="adj3" fmla="val 14309"/>
              <a:gd name="adj4" fmla="val 77357"/>
              <a:gd name="adj5" fmla="val 100000"/>
            </a:avLst>
          </a:prstGeom>
          <a:solidFill>
            <a:schemeClr val="tx1"/>
          </a:solidFill>
          <a:ln>
            <a:solidFill>
              <a:schemeClr val="tx1"/>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Rectangle: Rounded Corners 6">
            <a:extLst>
              <a:ext uri="{FF2B5EF4-FFF2-40B4-BE49-F238E27FC236}">
                <a16:creationId xmlns:a16="http://schemas.microsoft.com/office/drawing/2014/main" id="{2E5E87AF-B97A-2209-AAC3-9C3DE999FF6B}"/>
              </a:ext>
            </a:extLst>
          </p:cNvPr>
          <p:cNvSpPr/>
          <p:nvPr/>
        </p:nvSpPr>
        <p:spPr>
          <a:xfrm>
            <a:off x="8519886" y="3632198"/>
            <a:ext cx="2256971" cy="631371"/>
          </a:xfrm>
          <a:prstGeom prst="roundRect">
            <a:avLst/>
          </a:prstGeom>
          <a:solidFill>
            <a:schemeClr val="bg1">
              <a:lumMod val="6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Catch!</a:t>
            </a:r>
          </a:p>
        </p:txBody>
      </p:sp>
    </p:spTree>
    <p:extLst>
      <p:ext uri="{BB962C8B-B14F-4D97-AF65-F5344CB8AC3E}">
        <p14:creationId xmlns:p14="http://schemas.microsoft.com/office/powerpoint/2010/main" val="275521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26EFF-3952-EDFC-C0A2-E6B12CCE9D0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D209CC8-80E1-5F6A-6598-3F3F35EEE343}"/>
              </a:ext>
            </a:extLst>
          </p:cNvPr>
          <p:cNvSpPr/>
          <p:nvPr/>
        </p:nvSpPr>
        <p:spPr>
          <a:xfrm>
            <a:off x="631371" y="573314"/>
            <a:ext cx="10922000" cy="754743"/>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6" name="Table 5">
            <a:extLst>
              <a:ext uri="{FF2B5EF4-FFF2-40B4-BE49-F238E27FC236}">
                <a16:creationId xmlns:a16="http://schemas.microsoft.com/office/drawing/2014/main" id="{C3A918A9-E8A0-AFE2-5CB0-6DD2DA1F8D41}"/>
              </a:ext>
            </a:extLst>
          </p:cNvPr>
          <p:cNvGraphicFramePr>
            <a:graphicFrameLocks noGrp="1"/>
          </p:cNvGraphicFramePr>
          <p:nvPr/>
        </p:nvGraphicFramePr>
        <p:xfrm>
          <a:off x="791029" y="573314"/>
          <a:ext cx="10907484" cy="754743"/>
        </p:xfrm>
        <a:graphic>
          <a:graphicData uri="http://schemas.openxmlformats.org/drawingml/2006/table">
            <a:tbl>
              <a:tblPr firstRow="1" bandRow="1">
                <a:tableStyleId>{5C22544A-7EE6-4342-B048-85BDC9FD1C3A}</a:tableStyleId>
              </a:tblPr>
              <a:tblGrid>
                <a:gridCol w="3635828">
                  <a:extLst>
                    <a:ext uri="{9D8B030D-6E8A-4147-A177-3AD203B41FA5}">
                      <a16:colId xmlns:a16="http://schemas.microsoft.com/office/drawing/2014/main" val="2429117941"/>
                    </a:ext>
                  </a:extLst>
                </a:gridCol>
                <a:gridCol w="3635828">
                  <a:extLst>
                    <a:ext uri="{9D8B030D-6E8A-4147-A177-3AD203B41FA5}">
                      <a16:colId xmlns:a16="http://schemas.microsoft.com/office/drawing/2014/main" val="3278607243"/>
                    </a:ext>
                  </a:extLst>
                </a:gridCol>
                <a:gridCol w="3635828">
                  <a:extLst>
                    <a:ext uri="{9D8B030D-6E8A-4147-A177-3AD203B41FA5}">
                      <a16:colId xmlns:a16="http://schemas.microsoft.com/office/drawing/2014/main" val="419179280"/>
                    </a:ext>
                  </a:extLst>
                </a:gridCol>
              </a:tblGrid>
              <a:tr h="754743">
                <a:tc>
                  <a:txBody>
                    <a:bodyPr/>
                    <a:lstStyle/>
                    <a:p>
                      <a:pPr algn="l"/>
                      <a:r>
                        <a:rPr lang="en-GB" dirty="0"/>
                        <a:t>Home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GB" dirty="0"/>
                        <a:t>Basketball</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GB" dirty="0"/>
                        <a:t>Questions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44321404"/>
                  </a:ext>
                </a:extLst>
              </a:tr>
            </a:tbl>
          </a:graphicData>
        </a:graphic>
      </p:graphicFrame>
      <p:pic>
        <p:nvPicPr>
          <p:cNvPr id="2" name="Picture 1">
            <a:extLst>
              <a:ext uri="{FF2B5EF4-FFF2-40B4-BE49-F238E27FC236}">
                <a16:creationId xmlns:a16="http://schemas.microsoft.com/office/drawing/2014/main" id="{CA7229AC-3BA6-3C68-6543-88CE186C9D28}"/>
              </a:ext>
            </a:extLst>
          </p:cNvPr>
          <p:cNvPicPr>
            <a:picLocks noChangeAspect="1"/>
          </p:cNvPicPr>
          <p:nvPr/>
        </p:nvPicPr>
        <p:blipFill>
          <a:blip r:embed="rId3"/>
          <a:stretch>
            <a:fillRect/>
          </a:stretch>
        </p:blipFill>
        <p:spPr>
          <a:xfrm>
            <a:off x="631370" y="1318327"/>
            <a:ext cx="10922000" cy="4966359"/>
          </a:xfrm>
          <a:prstGeom prst="rect">
            <a:avLst/>
          </a:prstGeom>
        </p:spPr>
      </p:pic>
      <p:sp>
        <p:nvSpPr>
          <p:cNvPr id="9" name="Rectangle: Rounded Corners 8">
            <a:extLst>
              <a:ext uri="{FF2B5EF4-FFF2-40B4-BE49-F238E27FC236}">
                <a16:creationId xmlns:a16="http://schemas.microsoft.com/office/drawing/2014/main" id="{DC408981-FE22-F39C-2C50-125C79EB011E}"/>
              </a:ext>
            </a:extLst>
          </p:cNvPr>
          <p:cNvSpPr/>
          <p:nvPr/>
        </p:nvSpPr>
        <p:spPr>
          <a:xfrm>
            <a:off x="9594376" y="1439839"/>
            <a:ext cx="1876567" cy="633231"/>
          </a:xfrm>
          <a:prstGeom prst="roundRect">
            <a:avLst/>
          </a:prstGeom>
          <a:solidFill>
            <a:schemeClr val="tx1">
              <a:lumMod val="50000"/>
              <a:lumOff val="5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t>Score: 100</a:t>
            </a:r>
          </a:p>
          <a:p>
            <a:r>
              <a:rPr lang="en-GB" dirty="0"/>
              <a:t>Time: 60</a:t>
            </a:r>
          </a:p>
        </p:txBody>
      </p:sp>
      <p:pic>
        <p:nvPicPr>
          <p:cNvPr id="13" name="Picture 12">
            <a:extLst>
              <a:ext uri="{FF2B5EF4-FFF2-40B4-BE49-F238E27FC236}">
                <a16:creationId xmlns:a16="http://schemas.microsoft.com/office/drawing/2014/main" id="{FB21A81F-5147-3DF2-6993-5951321048B4}"/>
              </a:ext>
            </a:extLst>
          </p:cNvPr>
          <p:cNvPicPr>
            <a:picLocks noChangeAspect="1"/>
          </p:cNvPicPr>
          <p:nvPr/>
        </p:nvPicPr>
        <p:blipFill>
          <a:blip r:embed="rId4"/>
          <a:srcRect l="27112" r="27532" b="8593"/>
          <a:stretch/>
        </p:blipFill>
        <p:spPr>
          <a:xfrm rot="729819" flipH="1">
            <a:off x="6338614" y="4111870"/>
            <a:ext cx="959494" cy="2245779"/>
          </a:xfrm>
          <a:prstGeom prst="rect">
            <a:avLst/>
          </a:prstGeom>
        </p:spPr>
      </p:pic>
      <p:pic>
        <p:nvPicPr>
          <p:cNvPr id="11" name="Picture 10">
            <a:extLst>
              <a:ext uri="{FF2B5EF4-FFF2-40B4-BE49-F238E27FC236}">
                <a16:creationId xmlns:a16="http://schemas.microsoft.com/office/drawing/2014/main" id="{18B2D89B-CE33-5187-CD9E-98A822D9D87B}"/>
              </a:ext>
            </a:extLst>
          </p:cNvPr>
          <p:cNvPicPr>
            <a:picLocks noChangeAspect="1"/>
          </p:cNvPicPr>
          <p:nvPr/>
        </p:nvPicPr>
        <p:blipFill>
          <a:blip r:embed="rId4"/>
          <a:srcRect l="27112" r="27532" b="8593"/>
          <a:stretch/>
        </p:blipFill>
        <p:spPr>
          <a:xfrm rot="20870181">
            <a:off x="5112724" y="4097573"/>
            <a:ext cx="959494" cy="2245779"/>
          </a:xfrm>
          <a:prstGeom prst="rect">
            <a:avLst/>
          </a:prstGeom>
        </p:spPr>
      </p:pic>
      <p:pic>
        <p:nvPicPr>
          <p:cNvPr id="15" name="Picture 4" descr="Basketball Cartoon PNG Transparent Images Free Download | Vector Files |  Pngtree">
            <a:extLst>
              <a:ext uri="{FF2B5EF4-FFF2-40B4-BE49-F238E27FC236}">
                <a16:creationId xmlns:a16="http://schemas.microsoft.com/office/drawing/2014/main" id="{FEE3215D-87E2-381D-20B0-71BF7E47E8C4}"/>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016499" y="3495203"/>
            <a:ext cx="2384897" cy="23848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F5404BD-F4A5-AE77-6162-C18A5207C472}"/>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63401" y1="58313" x2="44669" y2="28040"/>
                        <a14:foregroundMark x1="61960" y1="57816" x2="61383" y2="51117"/>
                        <a14:foregroundMark x1="63401" y1="58561" x2="65418" y2="64764"/>
                        <a14:foregroundMark x1="64265" y1="63524" x2="49280" y2="58065"/>
                        <a14:backgroundMark x1="43471" y1="25305" x2="34006" y2="34491"/>
                        <a14:backgroundMark x1="49856" y1="19107" x2="44054" y2="24738"/>
                        <a14:backgroundMark x1="34006" y1="34491" x2="55908" y2="84367"/>
                      </a14:backgroundRemoval>
                    </a14:imgEffect>
                  </a14:imgLayer>
                </a14:imgProps>
              </a:ext>
            </a:extLst>
          </a:blip>
          <a:srcRect l="35920" t="22758" r="27295" b="25969"/>
          <a:stretch/>
        </p:blipFill>
        <p:spPr>
          <a:xfrm rot="729819" flipH="1">
            <a:off x="6323402" y="4660278"/>
            <a:ext cx="778200" cy="1259725"/>
          </a:xfrm>
          <a:prstGeom prst="rect">
            <a:avLst/>
          </a:prstGeom>
        </p:spPr>
      </p:pic>
      <p:pic>
        <p:nvPicPr>
          <p:cNvPr id="16" name="Picture 15">
            <a:extLst>
              <a:ext uri="{FF2B5EF4-FFF2-40B4-BE49-F238E27FC236}">
                <a16:creationId xmlns:a16="http://schemas.microsoft.com/office/drawing/2014/main" id="{59A6647F-904C-45B3-6F6E-64BA1B66E4A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63401" y1="58313" x2="44669" y2="28040"/>
                        <a14:foregroundMark x1="61960" y1="57816" x2="61383" y2="51117"/>
                        <a14:foregroundMark x1="63401" y1="58561" x2="65418" y2="64764"/>
                        <a14:foregroundMark x1="64265" y1="63524" x2="49280" y2="58065"/>
                        <a14:backgroundMark x1="43471" y1="25305" x2="34006" y2="34491"/>
                        <a14:backgroundMark x1="49856" y1="19107" x2="44054" y2="24738"/>
                        <a14:backgroundMark x1="34006" y1="34491" x2="55908" y2="84367"/>
                      </a14:backgroundRemoval>
                    </a14:imgEffect>
                  </a14:imgLayer>
                </a14:imgProps>
              </a:ext>
            </a:extLst>
          </a:blip>
          <a:srcRect l="35920" t="22758" r="27295" b="25969"/>
          <a:stretch/>
        </p:blipFill>
        <p:spPr>
          <a:xfrm rot="20870181">
            <a:off x="5308182" y="4636475"/>
            <a:ext cx="778200" cy="1259725"/>
          </a:xfrm>
          <a:prstGeom prst="rect">
            <a:avLst/>
          </a:prstGeom>
        </p:spPr>
      </p:pic>
      <p:sp>
        <p:nvSpPr>
          <p:cNvPr id="19" name="Rectangle: Rounded Corners 18">
            <a:extLst>
              <a:ext uri="{FF2B5EF4-FFF2-40B4-BE49-F238E27FC236}">
                <a16:creationId xmlns:a16="http://schemas.microsoft.com/office/drawing/2014/main" id="{C2AAEFFA-8441-2E45-4AF1-574851E68EF4}"/>
              </a:ext>
            </a:extLst>
          </p:cNvPr>
          <p:cNvSpPr/>
          <p:nvPr/>
        </p:nvSpPr>
        <p:spPr>
          <a:xfrm>
            <a:off x="7523936" y="2156346"/>
            <a:ext cx="398589" cy="3132161"/>
          </a:xfrm>
          <a:prstGeom prst="roundRect">
            <a:avLst/>
          </a:prstGeom>
          <a:solidFill>
            <a:schemeClr val="tx1">
              <a:lumMod val="50000"/>
              <a:lumOff val="5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F7C463B1-0463-0524-997E-26B62BFE3A38}"/>
              </a:ext>
            </a:extLst>
          </p:cNvPr>
          <p:cNvSpPr/>
          <p:nvPr/>
        </p:nvSpPr>
        <p:spPr>
          <a:xfrm>
            <a:off x="7567613" y="2194582"/>
            <a:ext cx="314325" cy="3058456"/>
          </a:xfrm>
          <a:prstGeom prst="roundRect">
            <a:avLst/>
          </a:prstGeom>
          <a:gradFill>
            <a:gsLst>
              <a:gs pos="0">
                <a:srgbClr val="00B853"/>
              </a:gs>
              <a:gs pos="100000">
                <a:srgbClr val="FF0000"/>
              </a:gs>
            </a:gsLst>
            <a:lin ang="5400000" scaled="1"/>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Pentagon 20">
            <a:extLst>
              <a:ext uri="{FF2B5EF4-FFF2-40B4-BE49-F238E27FC236}">
                <a16:creationId xmlns:a16="http://schemas.microsoft.com/office/drawing/2014/main" id="{D1A71698-D0E1-A9FF-2682-90666341CD28}"/>
              </a:ext>
            </a:extLst>
          </p:cNvPr>
          <p:cNvSpPr/>
          <p:nvPr/>
        </p:nvSpPr>
        <p:spPr>
          <a:xfrm flipH="1">
            <a:off x="7808359" y="3588168"/>
            <a:ext cx="557343" cy="268515"/>
          </a:xfrm>
          <a:prstGeom prst="homePlate">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D998C9EE-A431-3DA1-D408-8296D55B2051}"/>
              </a:ext>
            </a:extLst>
          </p:cNvPr>
          <p:cNvSpPr/>
          <p:nvPr/>
        </p:nvSpPr>
        <p:spPr>
          <a:xfrm>
            <a:off x="8742581" y="3412320"/>
            <a:ext cx="1876567" cy="633231"/>
          </a:xfrm>
          <a:prstGeom prst="roundRect">
            <a:avLst/>
          </a:prstGeom>
          <a:solidFill>
            <a:schemeClr val="tx1">
              <a:lumMod val="50000"/>
              <a:lumOff val="5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t>Distance: 5m</a:t>
            </a:r>
          </a:p>
          <a:p>
            <a:r>
              <a:rPr lang="en-GB" dirty="0"/>
              <a:t>Power level: 50</a:t>
            </a:r>
          </a:p>
        </p:txBody>
      </p:sp>
      <p:sp>
        <p:nvSpPr>
          <p:cNvPr id="23" name="Oval 22">
            <a:extLst>
              <a:ext uri="{FF2B5EF4-FFF2-40B4-BE49-F238E27FC236}">
                <a16:creationId xmlns:a16="http://schemas.microsoft.com/office/drawing/2014/main" id="{34F208B1-2F5C-B126-0305-309BCA78B0DD}"/>
              </a:ext>
            </a:extLst>
          </p:cNvPr>
          <p:cNvSpPr/>
          <p:nvPr/>
        </p:nvSpPr>
        <p:spPr>
          <a:xfrm>
            <a:off x="8943057" y="4237364"/>
            <a:ext cx="1302637" cy="864407"/>
          </a:xfrm>
          <a:prstGeom prst="ellipse">
            <a:avLst/>
          </a:prstGeom>
          <a:solidFill>
            <a:schemeClr val="bg1">
              <a:lumMod val="6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Shoot</a:t>
            </a:r>
          </a:p>
        </p:txBody>
      </p:sp>
    </p:spTree>
    <p:extLst>
      <p:ext uri="{BB962C8B-B14F-4D97-AF65-F5344CB8AC3E}">
        <p14:creationId xmlns:p14="http://schemas.microsoft.com/office/powerpoint/2010/main" val="1242597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0B76F-D05B-A434-D2CD-F812CFFF2DC3}"/>
              </a:ext>
            </a:extLst>
          </p:cNvPr>
          <p:cNvSpPr>
            <a:spLocks noGrp="1"/>
          </p:cNvSpPr>
          <p:nvPr>
            <p:ph type="title"/>
          </p:nvPr>
        </p:nvSpPr>
        <p:spPr/>
        <p:txBody>
          <a:bodyPr anchor="ctr"/>
          <a:lstStyle/>
          <a:p>
            <a:r>
              <a:rPr lang="en-GB" dirty="0"/>
              <a:t>The Home Page</a:t>
            </a:r>
          </a:p>
        </p:txBody>
      </p:sp>
      <p:pic>
        <p:nvPicPr>
          <p:cNvPr id="10" name="Picture 9">
            <a:extLst>
              <a:ext uri="{FF2B5EF4-FFF2-40B4-BE49-F238E27FC236}">
                <a16:creationId xmlns:a16="http://schemas.microsoft.com/office/drawing/2014/main" id="{4ABCCB5A-A5EE-3BA1-C3CC-E43C075CECF0}"/>
              </a:ext>
            </a:extLst>
          </p:cNvPr>
          <p:cNvPicPr>
            <a:picLocks noChangeAspect="1"/>
          </p:cNvPicPr>
          <p:nvPr/>
        </p:nvPicPr>
        <p:blipFill>
          <a:blip r:embed="rId2"/>
          <a:stretch>
            <a:fillRect/>
          </a:stretch>
        </p:blipFill>
        <p:spPr>
          <a:xfrm>
            <a:off x="5067300" y="2733161"/>
            <a:ext cx="6157942" cy="3221551"/>
          </a:xfrm>
          <a:prstGeom prst="rect">
            <a:avLst/>
          </a:prstGeom>
        </p:spPr>
      </p:pic>
      <p:sp>
        <p:nvSpPr>
          <p:cNvPr id="12" name="Subtitle 2">
            <a:extLst>
              <a:ext uri="{FF2B5EF4-FFF2-40B4-BE49-F238E27FC236}">
                <a16:creationId xmlns:a16="http://schemas.microsoft.com/office/drawing/2014/main" id="{E52F2E6C-EFD7-51DC-9DA3-C54108804BB1}"/>
              </a:ext>
            </a:extLst>
          </p:cNvPr>
          <p:cNvSpPr txBox="1">
            <a:spLocks/>
          </p:cNvSpPr>
          <p:nvPr/>
        </p:nvSpPr>
        <p:spPr>
          <a:xfrm>
            <a:off x="4848225" y="903288"/>
            <a:ext cx="6503987" cy="163036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3200" kern="1200">
                <a:solidFill>
                  <a:schemeClr val="tx2">
                    <a:lumMod val="60000"/>
                    <a:lumOff val="40000"/>
                  </a:schemeClr>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800" kern="1200">
                <a:solidFill>
                  <a:schemeClr val="tx2">
                    <a:lumMod val="60000"/>
                    <a:lumOff val="40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2400" kern="1200">
                <a:solidFill>
                  <a:schemeClr val="tx2">
                    <a:lumMod val="60000"/>
                    <a:lumOff val="40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GB" sz="2800" dirty="0"/>
              <a:t>Here is where the user will first be placed when starting the website. It contains some descriptive text, a background (TBD) and a navigation bar to introduce the user. To continue to use the program, the user is expected to click an item in the nav bar.</a:t>
            </a:r>
          </a:p>
        </p:txBody>
      </p:sp>
      <p:sp>
        <p:nvSpPr>
          <p:cNvPr id="14" name="Subtitle 2">
            <a:extLst>
              <a:ext uri="{FF2B5EF4-FFF2-40B4-BE49-F238E27FC236}">
                <a16:creationId xmlns:a16="http://schemas.microsoft.com/office/drawing/2014/main" id="{B0E6360F-6696-AF23-AC2F-EE0AD53DCB1F}"/>
              </a:ext>
            </a:extLst>
          </p:cNvPr>
          <p:cNvSpPr txBox="1">
            <a:spLocks/>
          </p:cNvSpPr>
          <p:nvPr/>
        </p:nvSpPr>
        <p:spPr>
          <a:xfrm>
            <a:off x="954090" y="3073084"/>
            <a:ext cx="3856035" cy="252761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3200" kern="1200">
                <a:solidFill>
                  <a:schemeClr val="tx2">
                    <a:lumMod val="60000"/>
                    <a:lumOff val="40000"/>
                  </a:schemeClr>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800" kern="1200">
                <a:solidFill>
                  <a:schemeClr val="tx2">
                    <a:lumMod val="60000"/>
                    <a:lumOff val="40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2400" kern="1200">
                <a:solidFill>
                  <a:schemeClr val="tx2">
                    <a:lumMod val="60000"/>
                    <a:lumOff val="40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457200" indent="-457200">
              <a:buFontTx/>
              <a:buChar char="-"/>
            </a:pPr>
            <a:r>
              <a:rPr lang="en-GB" sz="2800" dirty="0"/>
              <a:t>Nav bar</a:t>
            </a:r>
          </a:p>
          <a:p>
            <a:pPr marL="457200" indent="-457200">
              <a:buFontTx/>
              <a:buChar char="-"/>
            </a:pPr>
            <a:r>
              <a:rPr lang="en-GB" sz="2800" dirty="0"/>
              <a:t>Title</a:t>
            </a:r>
          </a:p>
          <a:p>
            <a:pPr marL="457200" indent="-457200">
              <a:buFontTx/>
              <a:buChar char="-"/>
            </a:pPr>
            <a:r>
              <a:rPr lang="en-GB" sz="2800" dirty="0"/>
              <a:t>Welcome</a:t>
            </a:r>
          </a:p>
          <a:p>
            <a:pPr marL="457200" indent="-457200">
              <a:buFontTx/>
              <a:buChar char="-"/>
            </a:pPr>
            <a:r>
              <a:rPr lang="en-GB" sz="2800" dirty="0"/>
              <a:t>Description</a:t>
            </a:r>
          </a:p>
          <a:p>
            <a:pPr marL="457200" indent="-457200">
              <a:buFontTx/>
              <a:buChar char="-"/>
            </a:pPr>
            <a:endParaRPr lang="en-GB" sz="2800" dirty="0"/>
          </a:p>
        </p:txBody>
      </p:sp>
      <p:cxnSp>
        <p:nvCxnSpPr>
          <p:cNvPr id="16" name="Straight Arrow Connector 15">
            <a:extLst>
              <a:ext uri="{FF2B5EF4-FFF2-40B4-BE49-F238E27FC236}">
                <a16:creationId xmlns:a16="http://schemas.microsoft.com/office/drawing/2014/main" id="{4E309D48-4FDB-5E98-72EC-B4B9C0F9BBF0}"/>
              </a:ext>
            </a:extLst>
          </p:cNvPr>
          <p:cNvCxnSpPr>
            <a:cxnSpLocks/>
          </p:cNvCxnSpPr>
          <p:nvPr/>
        </p:nvCxnSpPr>
        <p:spPr>
          <a:xfrm flipV="1">
            <a:off x="2867025" y="2933700"/>
            <a:ext cx="2200275" cy="4286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1981DAC-02E2-E9B1-565D-DD6469E76A3F}"/>
              </a:ext>
            </a:extLst>
          </p:cNvPr>
          <p:cNvCxnSpPr/>
          <p:nvPr/>
        </p:nvCxnSpPr>
        <p:spPr>
          <a:xfrm flipV="1">
            <a:off x="2276475" y="3533775"/>
            <a:ext cx="2981325" cy="447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A7FBEF1-BB4E-085B-5F09-94666888C7D4}"/>
              </a:ext>
            </a:extLst>
          </p:cNvPr>
          <p:cNvCxnSpPr/>
          <p:nvPr/>
        </p:nvCxnSpPr>
        <p:spPr>
          <a:xfrm flipV="1">
            <a:off x="3057525" y="4124325"/>
            <a:ext cx="2133600" cy="438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50B207BF-547B-6F1F-7FF1-7E30BA08A224}"/>
              </a:ext>
            </a:extLst>
          </p:cNvPr>
          <p:cNvCxnSpPr>
            <a:cxnSpLocks/>
          </p:cNvCxnSpPr>
          <p:nvPr/>
        </p:nvCxnSpPr>
        <p:spPr>
          <a:xfrm flipV="1">
            <a:off x="3524250" y="4943475"/>
            <a:ext cx="1657350" cy="209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60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D54D0-7689-71D6-B0BE-B0872A88CE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624F3-7A8F-F609-4ED6-54CEE99E2530}"/>
              </a:ext>
            </a:extLst>
          </p:cNvPr>
          <p:cNvSpPr>
            <a:spLocks noGrp="1"/>
          </p:cNvSpPr>
          <p:nvPr>
            <p:ph type="title"/>
          </p:nvPr>
        </p:nvSpPr>
        <p:spPr/>
        <p:txBody>
          <a:bodyPr anchor="ctr"/>
          <a:lstStyle/>
          <a:p>
            <a:r>
              <a:rPr lang="en-GB" dirty="0"/>
              <a:t>Answer Stage</a:t>
            </a:r>
          </a:p>
        </p:txBody>
      </p:sp>
      <p:sp>
        <p:nvSpPr>
          <p:cNvPr id="12" name="Subtitle 2">
            <a:extLst>
              <a:ext uri="{FF2B5EF4-FFF2-40B4-BE49-F238E27FC236}">
                <a16:creationId xmlns:a16="http://schemas.microsoft.com/office/drawing/2014/main" id="{6AD24EF6-EC3F-E927-5BFC-147615F31B67}"/>
              </a:ext>
            </a:extLst>
          </p:cNvPr>
          <p:cNvSpPr txBox="1">
            <a:spLocks/>
          </p:cNvSpPr>
          <p:nvPr/>
        </p:nvSpPr>
        <p:spPr>
          <a:xfrm>
            <a:off x="4848225" y="903288"/>
            <a:ext cx="6503987" cy="1630362"/>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3200" kern="1200">
                <a:solidFill>
                  <a:schemeClr val="tx2">
                    <a:lumMod val="60000"/>
                    <a:lumOff val="40000"/>
                  </a:schemeClr>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800" kern="1200">
                <a:solidFill>
                  <a:schemeClr val="tx2">
                    <a:lumMod val="60000"/>
                    <a:lumOff val="40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2400" kern="1200">
                <a:solidFill>
                  <a:schemeClr val="tx2">
                    <a:lumMod val="60000"/>
                    <a:lumOff val="40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GB" sz="2800" dirty="0"/>
              <a:t>Here is where the user will first be placed upon starting basketball game. It starts with displaying the question box over the basketball court background. A question will be displayed, and an empty input box will be displayed for the user. Clicking the submit button will confirm the users answer with the actual answer to move on.</a:t>
            </a:r>
          </a:p>
        </p:txBody>
      </p:sp>
      <p:sp>
        <p:nvSpPr>
          <p:cNvPr id="14" name="Subtitle 2">
            <a:extLst>
              <a:ext uri="{FF2B5EF4-FFF2-40B4-BE49-F238E27FC236}">
                <a16:creationId xmlns:a16="http://schemas.microsoft.com/office/drawing/2014/main" id="{3380DAFB-8F9E-3C33-A6E3-CADDEB48FC0B}"/>
              </a:ext>
            </a:extLst>
          </p:cNvPr>
          <p:cNvSpPr txBox="1">
            <a:spLocks/>
          </p:cNvSpPr>
          <p:nvPr/>
        </p:nvSpPr>
        <p:spPr>
          <a:xfrm>
            <a:off x="954090" y="3073084"/>
            <a:ext cx="3856035" cy="252761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3200" kern="1200">
                <a:solidFill>
                  <a:schemeClr val="tx2">
                    <a:lumMod val="60000"/>
                    <a:lumOff val="40000"/>
                  </a:schemeClr>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800" kern="1200">
                <a:solidFill>
                  <a:schemeClr val="tx2">
                    <a:lumMod val="60000"/>
                    <a:lumOff val="40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2400" kern="1200">
                <a:solidFill>
                  <a:schemeClr val="tx2">
                    <a:lumMod val="60000"/>
                    <a:lumOff val="40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457200" indent="-457200">
              <a:buFontTx/>
              <a:buChar char="-"/>
            </a:pPr>
            <a:r>
              <a:rPr lang="en-GB" sz="2800" dirty="0"/>
              <a:t>Question box</a:t>
            </a:r>
          </a:p>
          <a:p>
            <a:pPr marL="457200" indent="-457200">
              <a:buFontTx/>
              <a:buChar char="-"/>
            </a:pPr>
            <a:r>
              <a:rPr lang="en-GB" sz="2800" dirty="0"/>
              <a:t>Question</a:t>
            </a:r>
          </a:p>
          <a:p>
            <a:pPr marL="457200" indent="-457200">
              <a:buFontTx/>
              <a:buChar char="-"/>
            </a:pPr>
            <a:r>
              <a:rPr lang="en-GB" sz="2800" dirty="0"/>
              <a:t>Answer field</a:t>
            </a:r>
          </a:p>
          <a:p>
            <a:pPr marL="457200" indent="-457200">
              <a:buFontTx/>
              <a:buChar char="-"/>
            </a:pPr>
            <a:r>
              <a:rPr lang="en-GB" sz="2800" dirty="0"/>
              <a:t>Submit button</a:t>
            </a:r>
          </a:p>
          <a:p>
            <a:pPr marL="457200" indent="-457200">
              <a:buFontTx/>
              <a:buChar char="-"/>
            </a:pPr>
            <a:endParaRPr lang="en-GB" sz="2800" dirty="0"/>
          </a:p>
        </p:txBody>
      </p:sp>
      <p:pic>
        <p:nvPicPr>
          <p:cNvPr id="4" name="Picture 3">
            <a:extLst>
              <a:ext uri="{FF2B5EF4-FFF2-40B4-BE49-F238E27FC236}">
                <a16:creationId xmlns:a16="http://schemas.microsoft.com/office/drawing/2014/main" id="{5286FB84-9853-B1D1-DBC5-EE39B6F398B8}"/>
              </a:ext>
            </a:extLst>
          </p:cNvPr>
          <p:cNvPicPr>
            <a:picLocks noChangeAspect="1"/>
          </p:cNvPicPr>
          <p:nvPr/>
        </p:nvPicPr>
        <p:blipFill>
          <a:blip r:embed="rId2"/>
          <a:stretch>
            <a:fillRect/>
          </a:stretch>
        </p:blipFill>
        <p:spPr>
          <a:xfrm>
            <a:off x="5143501" y="2745358"/>
            <a:ext cx="6081742" cy="3194772"/>
          </a:xfrm>
          <a:prstGeom prst="rect">
            <a:avLst/>
          </a:prstGeom>
        </p:spPr>
      </p:pic>
      <p:cxnSp>
        <p:nvCxnSpPr>
          <p:cNvPr id="16" name="Straight Arrow Connector 15">
            <a:extLst>
              <a:ext uri="{FF2B5EF4-FFF2-40B4-BE49-F238E27FC236}">
                <a16:creationId xmlns:a16="http://schemas.microsoft.com/office/drawing/2014/main" id="{7B432708-68F8-43C2-F7BF-61D3FA4412B0}"/>
              </a:ext>
            </a:extLst>
          </p:cNvPr>
          <p:cNvCxnSpPr>
            <a:cxnSpLocks/>
          </p:cNvCxnSpPr>
          <p:nvPr/>
        </p:nvCxnSpPr>
        <p:spPr>
          <a:xfrm>
            <a:off x="3838576" y="3367087"/>
            <a:ext cx="1752600" cy="3905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246C8DBB-7540-28A3-769F-FB4F901A6F17}"/>
              </a:ext>
            </a:extLst>
          </p:cNvPr>
          <p:cNvCxnSpPr>
            <a:cxnSpLocks/>
          </p:cNvCxnSpPr>
          <p:nvPr/>
        </p:nvCxnSpPr>
        <p:spPr>
          <a:xfrm>
            <a:off x="3057525" y="3996531"/>
            <a:ext cx="2533651" cy="735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E214152-0BC5-C5CB-FD1B-1B6C2B714572}"/>
              </a:ext>
            </a:extLst>
          </p:cNvPr>
          <p:cNvCxnSpPr>
            <a:cxnSpLocks/>
          </p:cNvCxnSpPr>
          <p:nvPr/>
        </p:nvCxnSpPr>
        <p:spPr>
          <a:xfrm>
            <a:off x="3590925" y="4539303"/>
            <a:ext cx="1885951" cy="858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D8122CB-7231-67D8-6E1F-FDBE0949B78C}"/>
              </a:ext>
            </a:extLst>
          </p:cNvPr>
          <p:cNvCxnSpPr>
            <a:cxnSpLocks/>
          </p:cNvCxnSpPr>
          <p:nvPr/>
        </p:nvCxnSpPr>
        <p:spPr>
          <a:xfrm flipV="1">
            <a:off x="3933826" y="4681059"/>
            <a:ext cx="5597524" cy="497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74543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32CC5-3A1B-83A4-1321-EFC2CED224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E7840F-42CE-542D-38FC-B0D13C0A0E11}"/>
              </a:ext>
            </a:extLst>
          </p:cNvPr>
          <p:cNvSpPr>
            <a:spLocks noGrp="1"/>
          </p:cNvSpPr>
          <p:nvPr>
            <p:ph type="title"/>
          </p:nvPr>
        </p:nvSpPr>
        <p:spPr/>
        <p:txBody>
          <a:bodyPr anchor="ctr"/>
          <a:lstStyle/>
          <a:p>
            <a:r>
              <a:rPr lang="en-GB" dirty="0"/>
              <a:t>Catch Stage</a:t>
            </a:r>
          </a:p>
        </p:txBody>
      </p:sp>
      <p:pic>
        <p:nvPicPr>
          <p:cNvPr id="10" name="Picture 9">
            <a:extLst>
              <a:ext uri="{FF2B5EF4-FFF2-40B4-BE49-F238E27FC236}">
                <a16:creationId xmlns:a16="http://schemas.microsoft.com/office/drawing/2014/main" id="{7A871BDD-8C4B-630F-7507-C2F428F1533C}"/>
              </a:ext>
            </a:extLst>
          </p:cNvPr>
          <p:cNvPicPr>
            <a:picLocks noChangeAspect="1"/>
          </p:cNvPicPr>
          <p:nvPr/>
        </p:nvPicPr>
        <p:blipFill>
          <a:blip r:embed="rId2"/>
          <a:stretch>
            <a:fillRect/>
          </a:stretch>
        </p:blipFill>
        <p:spPr>
          <a:xfrm>
            <a:off x="5067300" y="2733161"/>
            <a:ext cx="6157942" cy="3221551"/>
          </a:xfrm>
          <a:prstGeom prst="rect">
            <a:avLst/>
          </a:prstGeom>
        </p:spPr>
      </p:pic>
      <p:sp>
        <p:nvSpPr>
          <p:cNvPr id="12" name="Subtitle 2">
            <a:extLst>
              <a:ext uri="{FF2B5EF4-FFF2-40B4-BE49-F238E27FC236}">
                <a16:creationId xmlns:a16="http://schemas.microsoft.com/office/drawing/2014/main" id="{75463469-961A-2AA3-54E7-2087444F8A17}"/>
              </a:ext>
            </a:extLst>
          </p:cNvPr>
          <p:cNvSpPr txBox="1">
            <a:spLocks/>
          </p:cNvSpPr>
          <p:nvPr/>
        </p:nvSpPr>
        <p:spPr>
          <a:xfrm>
            <a:off x="4848225" y="903288"/>
            <a:ext cx="6503987" cy="1630362"/>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3200" kern="1200">
                <a:solidFill>
                  <a:schemeClr val="tx2">
                    <a:lumMod val="60000"/>
                    <a:lumOff val="40000"/>
                  </a:schemeClr>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800" kern="1200">
                <a:solidFill>
                  <a:schemeClr val="tx2">
                    <a:lumMod val="60000"/>
                    <a:lumOff val="40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2400" kern="1200">
                <a:solidFill>
                  <a:schemeClr val="tx2">
                    <a:lumMod val="60000"/>
                    <a:lumOff val="40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GB" sz="2800" dirty="0"/>
              <a:t>Here is where the user will first be placed when completing the answer stage correctly. It will display a basketball falling downwards in increments. This is a quick time event where the user must stop the ball in between the hands to catch it. The ball will run through loops of starting at the top and falling downwards until the catch button is used to stop it.</a:t>
            </a:r>
          </a:p>
        </p:txBody>
      </p:sp>
      <p:sp>
        <p:nvSpPr>
          <p:cNvPr id="14" name="Subtitle 2">
            <a:extLst>
              <a:ext uri="{FF2B5EF4-FFF2-40B4-BE49-F238E27FC236}">
                <a16:creationId xmlns:a16="http://schemas.microsoft.com/office/drawing/2014/main" id="{64C74038-465E-9084-72B7-3508B62184E3}"/>
              </a:ext>
            </a:extLst>
          </p:cNvPr>
          <p:cNvSpPr txBox="1">
            <a:spLocks/>
          </p:cNvSpPr>
          <p:nvPr/>
        </p:nvSpPr>
        <p:spPr>
          <a:xfrm>
            <a:off x="954090" y="3073084"/>
            <a:ext cx="3856035" cy="252761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3200" kern="1200">
                <a:solidFill>
                  <a:schemeClr val="tx2">
                    <a:lumMod val="60000"/>
                    <a:lumOff val="40000"/>
                  </a:schemeClr>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800" kern="1200">
                <a:solidFill>
                  <a:schemeClr val="tx2">
                    <a:lumMod val="60000"/>
                    <a:lumOff val="40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2400" kern="1200">
                <a:solidFill>
                  <a:schemeClr val="tx2">
                    <a:lumMod val="60000"/>
                    <a:lumOff val="40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457200" indent="-457200">
              <a:buFontTx/>
              <a:buChar char="-"/>
            </a:pPr>
            <a:r>
              <a:rPr lang="en-GB" sz="2800" dirty="0"/>
              <a:t>Fall stages</a:t>
            </a:r>
          </a:p>
          <a:p>
            <a:pPr marL="457200" indent="-457200">
              <a:buFontTx/>
              <a:buChar char="-"/>
            </a:pPr>
            <a:r>
              <a:rPr lang="en-GB" sz="2800" dirty="0"/>
              <a:t>Catch button</a:t>
            </a:r>
          </a:p>
          <a:p>
            <a:pPr marL="457200" indent="-457200">
              <a:buFontTx/>
              <a:buChar char="-"/>
            </a:pPr>
            <a:r>
              <a:rPr lang="en-GB" sz="2800" dirty="0"/>
              <a:t>Basketball</a:t>
            </a:r>
          </a:p>
          <a:p>
            <a:pPr marL="457200" indent="-457200">
              <a:buFontTx/>
              <a:buChar char="-"/>
            </a:pPr>
            <a:r>
              <a:rPr lang="en-GB" sz="2800" dirty="0"/>
              <a:t>Hands</a:t>
            </a:r>
          </a:p>
          <a:p>
            <a:pPr marL="457200" indent="-457200">
              <a:buFontTx/>
              <a:buChar char="-"/>
            </a:pPr>
            <a:endParaRPr lang="en-GB" sz="2800" dirty="0"/>
          </a:p>
        </p:txBody>
      </p:sp>
      <p:pic>
        <p:nvPicPr>
          <p:cNvPr id="4" name="Picture 3">
            <a:extLst>
              <a:ext uri="{FF2B5EF4-FFF2-40B4-BE49-F238E27FC236}">
                <a16:creationId xmlns:a16="http://schemas.microsoft.com/office/drawing/2014/main" id="{F9BD75B7-8D22-D4B1-AC4D-67BE06C5ED82}"/>
              </a:ext>
            </a:extLst>
          </p:cNvPr>
          <p:cNvPicPr>
            <a:picLocks noChangeAspect="1"/>
          </p:cNvPicPr>
          <p:nvPr/>
        </p:nvPicPr>
        <p:blipFill>
          <a:blip r:embed="rId3"/>
          <a:stretch>
            <a:fillRect/>
          </a:stretch>
        </p:blipFill>
        <p:spPr>
          <a:xfrm>
            <a:off x="5067300" y="2735386"/>
            <a:ext cx="6148419" cy="3206626"/>
          </a:xfrm>
          <a:prstGeom prst="rect">
            <a:avLst/>
          </a:prstGeom>
        </p:spPr>
      </p:pic>
      <p:cxnSp>
        <p:nvCxnSpPr>
          <p:cNvPr id="7" name="Straight Arrow Connector 6">
            <a:extLst>
              <a:ext uri="{FF2B5EF4-FFF2-40B4-BE49-F238E27FC236}">
                <a16:creationId xmlns:a16="http://schemas.microsoft.com/office/drawing/2014/main" id="{8087DB77-06F7-BDC4-87D5-786ADA13D665}"/>
              </a:ext>
            </a:extLst>
          </p:cNvPr>
          <p:cNvCxnSpPr>
            <a:cxnSpLocks/>
          </p:cNvCxnSpPr>
          <p:nvPr/>
        </p:nvCxnSpPr>
        <p:spPr>
          <a:xfrm>
            <a:off x="3397250" y="3388150"/>
            <a:ext cx="4171950" cy="102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A526590-2940-4695-9861-4584AC2FC5BB}"/>
              </a:ext>
            </a:extLst>
          </p:cNvPr>
          <p:cNvCxnSpPr>
            <a:cxnSpLocks/>
          </p:cNvCxnSpPr>
          <p:nvPr/>
        </p:nvCxnSpPr>
        <p:spPr>
          <a:xfrm>
            <a:off x="3330575" y="3388150"/>
            <a:ext cx="4283075" cy="481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824DE038-C7AD-E16A-0B9F-E6CB857BBA5F}"/>
              </a:ext>
            </a:extLst>
          </p:cNvPr>
          <p:cNvCxnSpPr>
            <a:cxnSpLocks/>
          </p:cNvCxnSpPr>
          <p:nvPr/>
        </p:nvCxnSpPr>
        <p:spPr>
          <a:xfrm>
            <a:off x="3629834" y="4049072"/>
            <a:ext cx="5806266" cy="681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8652B91-D16B-0856-04F1-99D9F666BDC1}"/>
              </a:ext>
            </a:extLst>
          </p:cNvPr>
          <p:cNvCxnSpPr>
            <a:cxnSpLocks/>
          </p:cNvCxnSpPr>
          <p:nvPr/>
        </p:nvCxnSpPr>
        <p:spPr>
          <a:xfrm>
            <a:off x="3232152" y="4535903"/>
            <a:ext cx="4337048" cy="470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5E12172-C1D0-C4B5-11CB-8012D7FE29EE}"/>
              </a:ext>
            </a:extLst>
          </p:cNvPr>
          <p:cNvCxnSpPr>
            <a:cxnSpLocks/>
          </p:cNvCxnSpPr>
          <p:nvPr/>
        </p:nvCxnSpPr>
        <p:spPr>
          <a:xfrm>
            <a:off x="2698750" y="5166005"/>
            <a:ext cx="4241800" cy="341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9769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FE5E5-0FDA-A03D-751F-866A357FA5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958634-DD0B-CCDC-A34B-962FDB983FF6}"/>
              </a:ext>
            </a:extLst>
          </p:cNvPr>
          <p:cNvSpPr>
            <a:spLocks noGrp="1"/>
          </p:cNvSpPr>
          <p:nvPr>
            <p:ph type="title"/>
          </p:nvPr>
        </p:nvSpPr>
        <p:spPr/>
        <p:txBody>
          <a:bodyPr anchor="ctr"/>
          <a:lstStyle/>
          <a:p>
            <a:r>
              <a:rPr lang="en-GB" dirty="0"/>
              <a:t>Throw Stage</a:t>
            </a:r>
          </a:p>
        </p:txBody>
      </p:sp>
      <p:pic>
        <p:nvPicPr>
          <p:cNvPr id="10" name="Picture 9">
            <a:extLst>
              <a:ext uri="{FF2B5EF4-FFF2-40B4-BE49-F238E27FC236}">
                <a16:creationId xmlns:a16="http://schemas.microsoft.com/office/drawing/2014/main" id="{2F0E49D5-8AD9-B134-B47E-D6B75E24EB46}"/>
              </a:ext>
            </a:extLst>
          </p:cNvPr>
          <p:cNvPicPr>
            <a:picLocks noChangeAspect="1"/>
          </p:cNvPicPr>
          <p:nvPr/>
        </p:nvPicPr>
        <p:blipFill>
          <a:blip r:embed="rId2"/>
          <a:stretch>
            <a:fillRect/>
          </a:stretch>
        </p:blipFill>
        <p:spPr>
          <a:xfrm>
            <a:off x="5067300" y="2733161"/>
            <a:ext cx="6157942" cy="3221551"/>
          </a:xfrm>
          <a:prstGeom prst="rect">
            <a:avLst/>
          </a:prstGeom>
        </p:spPr>
      </p:pic>
      <p:sp>
        <p:nvSpPr>
          <p:cNvPr id="12" name="Subtitle 2">
            <a:extLst>
              <a:ext uri="{FF2B5EF4-FFF2-40B4-BE49-F238E27FC236}">
                <a16:creationId xmlns:a16="http://schemas.microsoft.com/office/drawing/2014/main" id="{99EB1836-4A22-7B68-9F64-100A7BFDC049}"/>
              </a:ext>
            </a:extLst>
          </p:cNvPr>
          <p:cNvSpPr txBox="1">
            <a:spLocks/>
          </p:cNvSpPr>
          <p:nvPr/>
        </p:nvSpPr>
        <p:spPr>
          <a:xfrm>
            <a:off x="4848225" y="903288"/>
            <a:ext cx="6503987" cy="1630362"/>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3200" kern="1200">
                <a:solidFill>
                  <a:schemeClr val="tx2">
                    <a:lumMod val="60000"/>
                    <a:lumOff val="40000"/>
                  </a:schemeClr>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800" kern="1200">
                <a:solidFill>
                  <a:schemeClr val="tx2">
                    <a:lumMod val="60000"/>
                    <a:lumOff val="40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2400" kern="1200">
                <a:solidFill>
                  <a:schemeClr val="tx2">
                    <a:lumMod val="60000"/>
                    <a:lumOff val="40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GB" sz="2800" dirty="0"/>
              <a:t>Here is where the user will first be placed after successfully catching the ball. With the ball in hand, the player will need to determine the level of power needed to throw the ball into the hoop based off the distance from the hoop. The user will select the power using the power bar and confirm using the shoot button.</a:t>
            </a:r>
          </a:p>
        </p:txBody>
      </p:sp>
      <p:sp>
        <p:nvSpPr>
          <p:cNvPr id="14" name="Subtitle 2">
            <a:extLst>
              <a:ext uri="{FF2B5EF4-FFF2-40B4-BE49-F238E27FC236}">
                <a16:creationId xmlns:a16="http://schemas.microsoft.com/office/drawing/2014/main" id="{9EC13E5C-7DCE-3024-2B60-79C90E91CA8D}"/>
              </a:ext>
            </a:extLst>
          </p:cNvPr>
          <p:cNvSpPr txBox="1">
            <a:spLocks/>
          </p:cNvSpPr>
          <p:nvPr/>
        </p:nvSpPr>
        <p:spPr>
          <a:xfrm>
            <a:off x="954090" y="3073084"/>
            <a:ext cx="3856035" cy="252761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3200" kern="1200">
                <a:solidFill>
                  <a:schemeClr val="tx2">
                    <a:lumMod val="60000"/>
                    <a:lumOff val="40000"/>
                  </a:schemeClr>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800" kern="1200">
                <a:solidFill>
                  <a:schemeClr val="tx2">
                    <a:lumMod val="60000"/>
                    <a:lumOff val="40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2400" kern="1200">
                <a:solidFill>
                  <a:schemeClr val="tx2">
                    <a:lumMod val="60000"/>
                    <a:lumOff val="40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457200" indent="-457200">
              <a:buFontTx/>
              <a:buChar char="-"/>
            </a:pPr>
            <a:r>
              <a:rPr lang="en-GB" sz="2800" dirty="0"/>
              <a:t>Power gauge</a:t>
            </a:r>
          </a:p>
          <a:p>
            <a:pPr marL="457200" indent="-457200">
              <a:buFontTx/>
              <a:buChar char="-"/>
            </a:pPr>
            <a:r>
              <a:rPr lang="en-GB" sz="2800" dirty="0"/>
              <a:t>Distance/power level</a:t>
            </a:r>
          </a:p>
          <a:p>
            <a:pPr marL="457200" indent="-457200">
              <a:buFontTx/>
              <a:buChar char="-"/>
            </a:pPr>
            <a:r>
              <a:rPr lang="en-GB" sz="2800" dirty="0"/>
              <a:t>Shoot button</a:t>
            </a:r>
          </a:p>
          <a:p>
            <a:pPr marL="457200" indent="-457200">
              <a:buFontTx/>
              <a:buChar char="-"/>
            </a:pPr>
            <a:r>
              <a:rPr lang="en-GB" sz="2800" dirty="0"/>
              <a:t>Caught ball</a:t>
            </a:r>
          </a:p>
          <a:p>
            <a:pPr marL="457200" indent="-457200">
              <a:buFontTx/>
              <a:buChar char="-"/>
            </a:pPr>
            <a:endParaRPr lang="en-GB" sz="2800" dirty="0"/>
          </a:p>
        </p:txBody>
      </p:sp>
      <p:pic>
        <p:nvPicPr>
          <p:cNvPr id="6" name="Picture 5">
            <a:extLst>
              <a:ext uri="{FF2B5EF4-FFF2-40B4-BE49-F238E27FC236}">
                <a16:creationId xmlns:a16="http://schemas.microsoft.com/office/drawing/2014/main" id="{5D071365-5519-C8A0-D7CB-C23D7E1C4EBE}"/>
              </a:ext>
            </a:extLst>
          </p:cNvPr>
          <p:cNvPicPr>
            <a:picLocks noChangeAspect="1"/>
          </p:cNvPicPr>
          <p:nvPr/>
        </p:nvPicPr>
        <p:blipFill>
          <a:blip r:embed="rId3"/>
          <a:stretch>
            <a:fillRect/>
          </a:stretch>
        </p:blipFill>
        <p:spPr>
          <a:xfrm>
            <a:off x="5067300" y="2748086"/>
            <a:ext cx="6148419" cy="3206626"/>
          </a:xfrm>
          <a:prstGeom prst="rect">
            <a:avLst/>
          </a:prstGeom>
        </p:spPr>
      </p:pic>
      <p:cxnSp>
        <p:nvCxnSpPr>
          <p:cNvPr id="23" name="Straight Arrow Connector 22">
            <a:extLst>
              <a:ext uri="{FF2B5EF4-FFF2-40B4-BE49-F238E27FC236}">
                <a16:creationId xmlns:a16="http://schemas.microsoft.com/office/drawing/2014/main" id="{4470B895-9474-31F8-080E-11F28498E308}"/>
              </a:ext>
            </a:extLst>
          </p:cNvPr>
          <p:cNvCxnSpPr>
            <a:cxnSpLocks/>
          </p:cNvCxnSpPr>
          <p:nvPr/>
        </p:nvCxnSpPr>
        <p:spPr>
          <a:xfrm>
            <a:off x="3327400" y="5020309"/>
            <a:ext cx="4362450" cy="354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39AE3C9-E2F9-54EC-35D9-8E9E37BBF766}"/>
              </a:ext>
            </a:extLst>
          </p:cNvPr>
          <p:cNvCxnSpPr>
            <a:cxnSpLocks/>
          </p:cNvCxnSpPr>
          <p:nvPr/>
        </p:nvCxnSpPr>
        <p:spPr>
          <a:xfrm>
            <a:off x="3524250" y="4507986"/>
            <a:ext cx="6248400" cy="540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D78DA32-7A52-15D8-56F9-01B0CA52AE13}"/>
              </a:ext>
            </a:extLst>
          </p:cNvPr>
          <p:cNvCxnSpPr>
            <a:cxnSpLocks/>
          </p:cNvCxnSpPr>
          <p:nvPr/>
        </p:nvCxnSpPr>
        <p:spPr>
          <a:xfrm>
            <a:off x="4772025" y="3908109"/>
            <a:ext cx="4822825" cy="568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705E021-B925-1A76-AED2-63838E804A02}"/>
              </a:ext>
            </a:extLst>
          </p:cNvPr>
          <p:cNvCxnSpPr>
            <a:cxnSpLocks/>
          </p:cNvCxnSpPr>
          <p:nvPr/>
        </p:nvCxnSpPr>
        <p:spPr>
          <a:xfrm>
            <a:off x="3524250" y="3377884"/>
            <a:ext cx="5397500" cy="8030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4560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2A94-29B2-23DB-E6C3-6BD71AD06520}"/>
              </a:ext>
            </a:extLst>
          </p:cNvPr>
          <p:cNvSpPr>
            <a:spLocks noGrp="1"/>
          </p:cNvSpPr>
          <p:nvPr>
            <p:ph type="ctrTitle"/>
          </p:nvPr>
        </p:nvSpPr>
        <p:spPr/>
        <p:txBody>
          <a:bodyPr/>
          <a:lstStyle/>
          <a:p>
            <a:r>
              <a:rPr lang="en-GB" dirty="0"/>
              <a:t>UML diagrams</a:t>
            </a:r>
          </a:p>
        </p:txBody>
      </p:sp>
      <p:sp>
        <p:nvSpPr>
          <p:cNvPr id="3" name="Subtitle 2">
            <a:extLst>
              <a:ext uri="{FF2B5EF4-FFF2-40B4-BE49-F238E27FC236}">
                <a16:creationId xmlns:a16="http://schemas.microsoft.com/office/drawing/2014/main" id="{EEC9E163-FC4A-3ABF-E154-4C27C103C807}"/>
              </a:ext>
            </a:extLst>
          </p:cNvPr>
          <p:cNvSpPr>
            <a:spLocks noGrp="1"/>
          </p:cNvSpPr>
          <p:nvPr>
            <p:ph type="subTitle" idx="1"/>
          </p:nvPr>
        </p:nvSpPr>
        <p:spPr/>
        <p:txBody>
          <a:bodyPr/>
          <a:lstStyle/>
          <a:p>
            <a:pPr marL="342900" indent="-342900">
              <a:buFontTx/>
              <a:buChar char="-"/>
            </a:pPr>
            <a:r>
              <a:rPr lang="en-GB" dirty="0"/>
              <a:t>Activity diagram</a:t>
            </a:r>
          </a:p>
          <a:p>
            <a:pPr marL="342900" indent="-342900">
              <a:buFontTx/>
              <a:buChar char="-"/>
            </a:pPr>
            <a:r>
              <a:rPr lang="en-GB" dirty="0"/>
              <a:t>User Stories</a:t>
            </a:r>
          </a:p>
        </p:txBody>
      </p:sp>
    </p:spTree>
    <p:extLst>
      <p:ext uri="{BB962C8B-B14F-4D97-AF65-F5344CB8AC3E}">
        <p14:creationId xmlns:p14="http://schemas.microsoft.com/office/powerpoint/2010/main" val="3248421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3A19FE-102A-FE9A-BF76-AEE1A8C20172}"/>
              </a:ext>
            </a:extLst>
          </p:cNvPr>
          <p:cNvSpPr/>
          <p:nvPr/>
        </p:nvSpPr>
        <p:spPr>
          <a:xfrm>
            <a:off x="3684893" y="573206"/>
            <a:ext cx="5895833" cy="5691116"/>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B264BE19-2F26-E57E-78FE-EBF494E20B9E}"/>
              </a:ext>
            </a:extLst>
          </p:cNvPr>
          <p:cNvSpPr txBox="1"/>
          <p:nvPr/>
        </p:nvSpPr>
        <p:spPr>
          <a:xfrm>
            <a:off x="6110230" y="593678"/>
            <a:ext cx="1045158" cy="369332"/>
          </a:xfrm>
          <a:prstGeom prst="rect">
            <a:avLst/>
          </a:prstGeom>
          <a:noFill/>
        </p:spPr>
        <p:txBody>
          <a:bodyPr wrap="none" rtlCol="0">
            <a:spAutoFit/>
          </a:bodyPr>
          <a:lstStyle/>
          <a:p>
            <a:r>
              <a:rPr lang="en-GB" dirty="0"/>
              <a:t>Website</a:t>
            </a:r>
          </a:p>
        </p:txBody>
      </p:sp>
      <p:pic>
        <p:nvPicPr>
          <p:cNvPr id="15" name="Picture 14">
            <a:extLst>
              <a:ext uri="{FF2B5EF4-FFF2-40B4-BE49-F238E27FC236}">
                <a16:creationId xmlns:a16="http://schemas.microsoft.com/office/drawing/2014/main" id="{D97B3E36-2DA9-7FF4-1D03-E59E9917F6CE}"/>
              </a:ext>
            </a:extLst>
          </p:cNvPr>
          <p:cNvPicPr>
            <a:picLocks noChangeAspect="1"/>
          </p:cNvPicPr>
          <p:nvPr/>
        </p:nvPicPr>
        <p:blipFill>
          <a:blip r:embed="rId2"/>
          <a:stretch>
            <a:fillRect/>
          </a:stretch>
        </p:blipFill>
        <p:spPr>
          <a:xfrm>
            <a:off x="2183563" y="1162143"/>
            <a:ext cx="612118" cy="1847187"/>
          </a:xfrm>
          <a:prstGeom prst="rect">
            <a:avLst/>
          </a:prstGeom>
        </p:spPr>
      </p:pic>
      <p:pic>
        <p:nvPicPr>
          <p:cNvPr id="16" name="Picture 15">
            <a:extLst>
              <a:ext uri="{FF2B5EF4-FFF2-40B4-BE49-F238E27FC236}">
                <a16:creationId xmlns:a16="http://schemas.microsoft.com/office/drawing/2014/main" id="{0010073A-2FF7-F9C0-52EB-F51FFB8627C7}"/>
              </a:ext>
            </a:extLst>
          </p:cNvPr>
          <p:cNvPicPr>
            <a:picLocks noChangeAspect="1"/>
          </p:cNvPicPr>
          <p:nvPr/>
        </p:nvPicPr>
        <p:blipFill>
          <a:blip r:embed="rId2"/>
          <a:stretch>
            <a:fillRect/>
          </a:stretch>
        </p:blipFill>
        <p:spPr>
          <a:xfrm>
            <a:off x="2183563" y="3709726"/>
            <a:ext cx="612118" cy="1847187"/>
          </a:xfrm>
          <a:prstGeom prst="rect">
            <a:avLst/>
          </a:prstGeom>
        </p:spPr>
      </p:pic>
      <p:sp>
        <p:nvSpPr>
          <p:cNvPr id="17" name="TextBox 16">
            <a:extLst>
              <a:ext uri="{FF2B5EF4-FFF2-40B4-BE49-F238E27FC236}">
                <a16:creationId xmlns:a16="http://schemas.microsoft.com/office/drawing/2014/main" id="{DEF522F8-717F-4A33-9886-11ED2C6CC675}"/>
              </a:ext>
            </a:extLst>
          </p:cNvPr>
          <p:cNvSpPr txBox="1"/>
          <p:nvPr/>
        </p:nvSpPr>
        <p:spPr>
          <a:xfrm>
            <a:off x="1985189" y="2963608"/>
            <a:ext cx="1008866" cy="369332"/>
          </a:xfrm>
          <a:prstGeom prst="rect">
            <a:avLst/>
          </a:prstGeom>
          <a:noFill/>
        </p:spPr>
        <p:txBody>
          <a:bodyPr wrap="none" rtlCol="0">
            <a:spAutoFit/>
          </a:bodyPr>
          <a:lstStyle/>
          <a:p>
            <a:r>
              <a:rPr lang="en-GB" dirty="0"/>
              <a:t>Student</a:t>
            </a:r>
          </a:p>
        </p:txBody>
      </p:sp>
      <p:sp>
        <p:nvSpPr>
          <p:cNvPr id="18" name="TextBox 17">
            <a:extLst>
              <a:ext uri="{FF2B5EF4-FFF2-40B4-BE49-F238E27FC236}">
                <a16:creationId xmlns:a16="http://schemas.microsoft.com/office/drawing/2014/main" id="{C7FC0DC8-C1EA-C4B8-14F8-7434C79986B0}"/>
              </a:ext>
            </a:extLst>
          </p:cNvPr>
          <p:cNvSpPr txBox="1"/>
          <p:nvPr/>
        </p:nvSpPr>
        <p:spPr>
          <a:xfrm>
            <a:off x="1985189" y="5511191"/>
            <a:ext cx="1012328" cy="369332"/>
          </a:xfrm>
          <a:prstGeom prst="rect">
            <a:avLst/>
          </a:prstGeom>
          <a:noFill/>
        </p:spPr>
        <p:txBody>
          <a:bodyPr wrap="none" rtlCol="0">
            <a:spAutoFit/>
          </a:bodyPr>
          <a:lstStyle/>
          <a:p>
            <a:r>
              <a:rPr lang="en-GB" dirty="0"/>
              <a:t>Teacher</a:t>
            </a:r>
          </a:p>
        </p:txBody>
      </p:sp>
      <p:sp>
        <p:nvSpPr>
          <p:cNvPr id="24" name="Flowchart: Connector 23">
            <a:extLst>
              <a:ext uri="{FF2B5EF4-FFF2-40B4-BE49-F238E27FC236}">
                <a16:creationId xmlns:a16="http://schemas.microsoft.com/office/drawing/2014/main" id="{2685785E-2139-77C0-A8F2-31BF75302595}"/>
              </a:ext>
            </a:extLst>
          </p:cNvPr>
          <p:cNvSpPr/>
          <p:nvPr/>
        </p:nvSpPr>
        <p:spPr>
          <a:xfrm>
            <a:off x="4237626" y="836156"/>
            <a:ext cx="1678675" cy="98627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Answer question</a:t>
            </a:r>
          </a:p>
        </p:txBody>
      </p:sp>
      <p:sp>
        <p:nvSpPr>
          <p:cNvPr id="25" name="Flowchart: Connector 24">
            <a:extLst>
              <a:ext uri="{FF2B5EF4-FFF2-40B4-BE49-F238E27FC236}">
                <a16:creationId xmlns:a16="http://schemas.microsoft.com/office/drawing/2014/main" id="{F61E5D33-94E9-BE59-B36E-16E8939F4449}"/>
              </a:ext>
            </a:extLst>
          </p:cNvPr>
          <p:cNvSpPr/>
          <p:nvPr/>
        </p:nvSpPr>
        <p:spPr>
          <a:xfrm>
            <a:off x="7779116" y="2935319"/>
            <a:ext cx="1678675" cy="98627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Fail</a:t>
            </a:r>
          </a:p>
        </p:txBody>
      </p:sp>
      <p:sp>
        <p:nvSpPr>
          <p:cNvPr id="27" name="Flowchart: Connector 26">
            <a:extLst>
              <a:ext uri="{FF2B5EF4-FFF2-40B4-BE49-F238E27FC236}">
                <a16:creationId xmlns:a16="http://schemas.microsoft.com/office/drawing/2014/main" id="{958BBB84-C1EA-CEA7-56BE-B2DC548ACFBF}"/>
              </a:ext>
            </a:extLst>
          </p:cNvPr>
          <p:cNvSpPr/>
          <p:nvPr/>
        </p:nvSpPr>
        <p:spPr>
          <a:xfrm>
            <a:off x="5364777" y="1876258"/>
            <a:ext cx="1678675" cy="98627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Catch Ball</a:t>
            </a:r>
          </a:p>
        </p:txBody>
      </p:sp>
      <p:sp>
        <p:nvSpPr>
          <p:cNvPr id="28" name="Flowchart: Connector 27">
            <a:extLst>
              <a:ext uri="{FF2B5EF4-FFF2-40B4-BE49-F238E27FC236}">
                <a16:creationId xmlns:a16="http://schemas.microsoft.com/office/drawing/2014/main" id="{8457F98C-4788-7C1C-BB36-3BF34479148A}"/>
              </a:ext>
            </a:extLst>
          </p:cNvPr>
          <p:cNvSpPr/>
          <p:nvPr/>
        </p:nvSpPr>
        <p:spPr>
          <a:xfrm>
            <a:off x="4237625" y="2909717"/>
            <a:ext cx="1678675" cy="98627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Throw ball</a:t>
            </a:r>
          </a:p>
        </p:txBody>
      </p:sp>
      <p:sp>
        <p:nvSpPr>
          <p:cNvPr id="30" name="Flowchart: Connector 29">
            <a:extLst>
              <a:ext uri="{FF2B5EF4-FFF2-40B4-BE49-F238E27FC236}">
                <a16:creationId xmlns:a16="http://schemas.microsoft.com/office/drawing/2014/main" id="{A652F5FB-BFAE-52A4-7CDC-5FFC3339B6C7}"/>
              </a:ext>
            </a:extLst>
          </p:cNvPr>
          <p:cNvSpPr/>
          <p:nvPr/>
        </p:nvSpPr>
        <p:spPr>
          <a:xfrm>
            <a:off x="3919748" y="5180005"/>
            <a:ext cx="1678675" cy="98627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Add question/answers</a:t>
            </a:r>
          </a:p>
        </p:txBody>
      </p:sp>
      <p:cxnSp>
        <p:nvCxnSpPr>
          <p:cNvPr id="38" name="Straight Connector 37">
            <a:extLst>
              <a:ext uri="{FF2B5EF4-FFF2-40B4-BE49-F238E27FC236}">
                <a16:creationId xmlns:a16="http://schemas.microsoft.com/office/drawing/2014/main" id="{61B17979-C126-F1E2-BCE8-19A80094A1FE}"/>
              </a:ext>
            </a:extLst>
          </p:cNvPr>
          <p:cNvCxnSpPr>
            <a:cxnSpLocks/>
            <a:stCxn id="16" idx="3"/>
            <a:endCxn id="30" idx="2"/>
          </p:cNvCxnSpPr>
          <p:nvPr/>
        </p:nvCxnSpPr>
        <p:spPr>
          <a:xfrm>
            <a:off x="2795681" y="4633320"/>
            <a:ext cx="1124067" cy="1039823"/>
          </a:xfrm>
          <a:prstGeom prst="line">
            <a:avLst/>
          </a:prstGeom>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a16="http://schemas.microsoft.com/office/drawing/2014/main" id="{2B06ED59-0529-000F-1053-D82C17923188}"/>
              </a:ext>
            </a:extLst>
          </p:cNvPr>
          <p:cNvCxnSpPr>
            <a:stCxn id="15" idx="3"/>
            <a:endCxn id="28" idx="2"/>
          </p:cNvCxnSpPr>
          <p:nvPr/>
        </p:nvCxnSpPr>
        <p:spPr>
          <a:xfrm>
            <a:off x="2795681" y="2085737"/>
            <a:ext cx="1441944" cy="1317118"/>
          </a:xfrm>
          <a:prstGeom prst="bentConnector3">
            <a:avLst>
              <a:gd name="adj1" fmla="val 72648"/>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75DC8B3-E9FF-36B7-53A6-06A03FFDA92B}"/>
              </a:ext>
            </a:extLst>
          </p:cNvPr>
          <p:cNvCxnSpPr>
            <a:cxnSpLocks/>
            <a:endCxn id="24" idx="2"/>
          </p:cNvCxnSpPr>
          <p:nvPr/>
        </p:nvCxnSpPr>
        <p:spPr>
          <a:xfrm flipV="1">
            <a:off x="3841949" y="1329294"/>
            <a:ext cx="395677" cy="754065"/>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B6504B4B-5747-7F93-7857-F1596F176157}"/>
              </a:ext>
            </a:extLst>
          </p:cNvPr>
          <p:cNvCxnSpPr>
            <a:cxnSpLocks/>
            <a:endCxn id="27" idx="2"/>
          </p:cNvCxnSpPr>
          <p:nvPr/>
        </p:nvCxnSpPr>
        <p:spPr>
          <a:xfrm>
            <a:off x="3836596" y="2083359"/>
            <a:ext cx="1528181" cy="286037"/>
          </a:xfrm>
          <a:prstGeom prst="line">
            <a:avLst/>
          </a:prstGeom>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5376EF83-1267-10C7-4E62-195961C7DC69}"/>
              </a:ext>
            </a:extLst>
          </p:cNvPr>
          <p:cNvCxnSpPr>
            <a:cxnSpLocks/>
            <a:stCxn id="24" idx="6"/>
          </p:cNvCxnSpPr>
          <p:nvPr/>
        </p:nvCxnSpPr>
        <p:spPr>
          <a:xfrm>
            <a:off x="5916301" y="1329294"/>
            <a:ext cx="1815994" cy="1048046"/>
          </a:xfrm>
          <a:prstGeom prst="bentConnector3">
            <a:avLst>
              <a:gd name="adj1" fmla="val 80771"/>
            </a:avLst>
          </a:prstGeom>
          <a:ln>
            <a:prstDash val="solid"/>
            <a:headEnd type="triangle"/>
          </a:ln>
        </p:spPr>
        <p:style>
          <a:lnRef idx="1">
            <a:schemeClr val="dk1"/>
          </a:lnRef>
          <a:fillRef idx="0">
            <a:schemeClr val="dk1"/>
          </a:fillRef>
          <a:effectRef idx="0">
            <a:schemeClr val="dk1"/>
          </a:effectRef>
          <a:fontRef idx="minor">
            <a:schemeClr val="tx1"/>
          </a:fontRef>
        </p:style>
      </p:cxnSp>
      <p:cxnSp>
        <p:nvCxnSpPr>
          <p:cNvPr id="62" name="Connector: Elbow 61">
            <a:extLst>
              <a:ext uri="{FF2B5EF4-FFF2-40B4-BE49-F238E27FC236}">
                <a16:creationId xmlns:a16="http://schemas.microsoft.com/office/drawing/2014/main" id="{6A31F854-7155-4CFE-332A-6349C3DF5DB0}"/>
              </a:ext>
            </a:extLst>
          </p:cNvPr>
          <p:cNvCxnSpPr>
            <a:cxnSpLocks/>
            <a:stCxn id="28" idx="6"/>
          </p:cNvCxnSpPr>
          <p:nvPr/>
        </p:nvCxnSpPr>
        <p:spPr>
          <a:xfrm flipV="1">
            <a:off x="5916300" y="2377340"/>
            <a:ext cx="1815995" cy="1025515"/>
          </a:xfrm>
          <a:prstGeom prst="bentConnector3">
            <a:avLst>
              <a:gd name="adj1" fmla="val 80771"/>
            </a:avLst>
          </a:prstGeom>
          <a:ln>
            <a:prstDash val="solid"/>
            <a:headEnd type="triangle"/>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5AE12945-212E-96D4-0FC2-DD9237D32B5F}"/>
              </a:ext>
            </a:extLst>
          </p:cNvPr>
          <p:cNvCxnSpPr>
            <a:cxnSpLocks/>
          </p:cNvCxnSpPr>
          <p:nvPr/>
        </p:nvCxnSpPr>
        <p:spPr>
          <a:xfrm>
            <a:off x="7043452" y="2376542"/>
            <a:ext cx="347025" cy="0"/>
          </a:xfrm>
          <a:prstGeom prst="line">
            <a:avLst/>
          </a:prstGeom>
          <a:ln>
            <a:prstDash val="solid"/>
            <a:headEnd type="triangle"/>
          </a:ln>
        </p:spPr>
        <p:style>
          <a:lnRef idx="1">
            <a:schemeClr val="dk1"/>
          </a:lnRef>
          <a:fillRef idx="0">
            <a:schemeClr val="dk1"/>
          </a:fillRef>
          <a:effectRef idx="0">
            <a:schemeClr val="dk1"/>
          </a:effectRef>
          <a:fontRef idx="minor">
            <a:schemeClr val="tx1"/>
          </a:fontRef>
        </p:style>
      </p:cxnSp>
      <p:sp>
        <p:nvSpPr>
          <p:cNvPr id="66" name="Flowchart: Connector 65">
            <a:extLst>
              <a:ext uri="{FF2B5EF4-FFF2-40B4-BE49-F238E27FC236}">
                <a16:creationId xmlns:a16="http://schemas.microsoft.com/office/drawing/2014/main" id="{1FB57ACC-C1FF-FC3A-CF09-BA4F00F9AE23}"/>
              </a:ext>
            </a:extLst>
          </p:cNvPr>
          <p:cNvSpPr/>
          <p:nvPr/>
        </p:nvSpPr>
        <p:spPr>
          <a:xfrm>
            <a:off x="7779116" y="4599820"/>
            <a:ext cx="1678675" cy="98627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Timer</a:t>
            </a:r>
          </a:p>
        </p:txBody>
      </p:sp>
      <p:cxnSp>
        <p:nvCxnSpPr>
          <p:cNvPr id="68" name="Straight Connector 67">
            <a:extLst>
              <a:ext uri="{FF2B5EF4-FFF2-40B4-BE49-F238E27FC236}">
                <a16:creationId xmlns:a16="http://schemas.microsoft.com/office/drawing/2014/main" id="{88803589-D941-0766-ABD9-A27B2CC15631}"/>
              </a:ext>
            </a:extLst>
          </p:cNvPr>
          <p:cNvCxnSpPr>
            <a:cxnSpLocks/>
            <a:stCxn id="66" idx="0"/>
            <a:endCxn id="25" idx="4"/>
          </p:cNvCxnSpPr>
          <p:nvPr/>
        </p:nvCxnSpPr>
        <p:spPr>
          <a:xfrm flipV="1">
            <a:off x="8618454" y="3921595"/>
            <a:ext cx="0" cy="678225"/>
          </a:xfrm>
          <a:prstGeom prst="line">
            <a:avLst/>
          </a:prstGeom>
          <a:ln>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22E93CD-DDEE-7E90-FEB0-4699B412D41B}"/>
              </a:ext>
            </a:extLst>
          </p:cNvPr>
          <p:cNvCxnSpPr>
            <a:stCxn id="24" idx="3"/>
          </p:cNvCxnSpPr>
          <p:nvPr/>
        </p:nvCxnSpPr>
        <p:spPr>
          <a:xfrm flipH="1">
            <a:off x="3919748" y="1677995"/>
            <a:ext cx="563714" cy="2031731"/>
          </a:xfrm>
          <a:prstGeom prst="line">
            <a:avLst/>
          </a:prstGeom>
          <a:ln>
            <a:prstDash val="lgDash"/>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90" name="Flowchart: Connector 89">
            <a:extLst>
              <a:ext uri="{FF2B5EF4-FFF2-40B4-BE49-F238E27FC236}">
                <a16:creationId xmlns:a16="http://schemas.microsoft.com/office/drawing/2014/main" id="{7746F8DC-CBCB-3A75-72FB-B6A64DF1BE4B}"/>
              </a:ext>
            </a:extLst>
          </p:cNvPr>
          <p:cNvSpPr/>
          <p:nvPr/>
        </p:nvSpPr>
        <p:spPr>
          <a:xfrm>
            <a:off x="7817173" y="836156"/>
            <a:ext cx="1678675" cy="98627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Clear (+score)</a:t>
            </a:r>
          </a:p>
        </p:txBody>
      </p:sp>
      <p:cxnSp>
        <p:nvCxnSpPr>
          <p:cNvPr id="92" name="Straight Connector 91">
            <a:extLst>
              <a:ext uri="{FF2B5EF4-FFF2-40B4-BE49-F238E27FC236}">
                <a16:creationId xmlns:a16="http://schemas.microsoft.com/office/drawing/2014/main" id="{076C62BC-8EF5-432D-89CA-8BE55A46A24C}"/>
              </a:ext>
            </a:extLst>
          </p:cNvPr>
          <p:cNvCxnSpPr>
            <a:cxnSpLocks/>
          </p:cNvCxnSpPr>
          <p:nvPr/>
        </p:nvCxnSpPr>
        <p:spPr>
          <a:xfrm flipV="1">
            <a:off x="7732295" y="1827196"/>
            <a:ext cx="924216" cy="546964"/>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85559716-7B10-105C-6584-17FCA969E3D3}"/>
              </a:ext>
            </a:extLst>
          </p:cNvPr>
          <p:cNvCxnSpPr>
            <a:cxnSpLocks/>
          </p:cNvCxnSpPr>
          <p:nvPr/>
        </p:nvCxnSpPr>
        <p:spPr>
          <a:xfrm>
            <a:off x="7730828" y="2374160"/>
            <a:ext cx="887626" cy="565923"/>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95" name="Flowchart: Connector 94">
            <a:extLst>
              <a:ext uri="{FF2B5EF4-FFF2-40B4-BE49-F238E27FC236}">
                <a16:creationId xmlns:a16="http://schemas.microsoft.com/office/drawing/2014/main" id="{48140E91-BA03-035C-B8B6-A59D969220B7}"/>
              </a:ext>
            </a:extLst>
          </p:cNvPr>
          <p:cNvSpPr/>
          <p:nvPr/>
        </p:nvSpPr>
        <p:spPr>
          <a:xfrm>
            <a:off x="5680783" y="3957763"/>
            <a:ext cx="1678675" cy="98627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Question storage</a:t>
            </a:r>
          </a:p>
        </p:txBody>
      </p:sp>
      <p:cxnSp>
        <p:nvCxnSpPr>
          <p:cNvPr id="98" name="Straight Connector 97">
            <a:extLst>
              <a:ext uri="{FF2B5EF4-FFF2-40B4-BE49-F238E27FC236}">
                <a16:creationId xmlns:a16="http://schemas.microsoft.com/office/drawing/2014/main" id="{76434282-DA25-38F2-29D6-7C65287D9F52}"/>
              </a:ext>
            </a:extLst>
          </p:cNvPr>
          <p:cNvCxnSpPr>
            <a:stCxn id="30" idx="7"/>
            <a:endCxn id="95" idx="3"/>
          </p:cNvCxnSpPr>
          <p:nvPr/>
        </p:nvCxnSpPr>
        <p:spPr>
          <a:xfrm flipV="1">
            <a:off x="5352587" y="4799602"/>
            <a:ext cx="574032" cy="524840"/>
          </a:xfrm>
          <a:prstGeom prst="line">
            <a:avLst/>
          </a:prstGeom>
          <a:ln>
            <a:prstDash val="lg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0EB2DEF7-BFC8-4C96-C984-8EF0C131BED2}"/>
              </a:ext>
            </a:extLst>
          </p:cNvPr>
          <p:cNvCxnSpPr>
            <a:endCxn id="95" idx="2"/>
          </p:cNvCxnSpPr>
          <p:nvPr/>
        </p:nvCxnSpPr>
        <p:spPr>
          <a:xfrm>
            <a:off x="3919748" y="3709726"/>
            <a:ext cx="1761035" cy="741175"/>
          </a:xfrm>
          <a:prstGeom prst="straightConnector1">
            <a:avLst/>
          </a:prstGeom>
          <a:ln>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81AC247F-FC6A-C692-F3BE-FAF180192FA2}"/>
              </a:ext>
            </a:extLst>
          </p:cNvPr>
          <p:cNvSpPr txBox="1"/>
          <p:nvPr/>
        </p:nvSpPr>
        <p:spPr>
          <a:xfrm>
            <a:off x="8083480" y="4137733"/>
            <a:ext cx="1079847" cy="276999"/>
          </a:xfrm>
          <a:prstGeom prst="rect">
            <a:avLst/>
          </a:prstGeom>
          <a:solidFill>
            <a:srgbClr val="EEF1F1"/>
          </a:solidFill>
        </p:spPr>
        <p:txBody>
          <a:bodyPr wrap="none" rtlCol="0">
            <a:spAutoFit/>
          </a:bodyPr>
          <a:lstStyle/>
          <a:p>
            <a:r>
              <a:rPr lang="en-GB" sz="1200" dirty="0"/>
              <a:t>&lt;&lt;extend&gt;&gt;</a:t>
            </a:r>
          </a:p>
        </p:txBody>
      </p:sp>
      <p:sp>
        <p:nvSpPr>
          <p:cNvPr id="109" name="TextBox 108">
            <a:extLst>
              <a:ext uri="{FF2B5EF4-FFF2-40B4-BE49-F238E27FC236}">
                <a16:creationId xmlns:a16="http://schemas.microsoft.com/office/drawing/2014/main" id="{1962875D-32B5-82FA-4D0E-29C3C72DC3E3}"/>
              </a:ext>
            </a:extLst>
          </p:cNvPr>
          <p:cNvSpPr txBox="1"/>
          <p:nvPr/>
        </p:nvSpPr>
        <p:spPr>
          <a:xfrm>
            <a:off x="4421787" y="4061033"/>
            <a:ext cx="1114408" cy="276999"/>
          </a:xfrm>
          <a:prstGeom prst="rect">
            <a:avLst/>
          </a:prstGeom>
          <a:solidFill>
            <a:srgbClr val="EEF1F1"/>
          </a:solidFill>
        </p:spPr>
        <p:txBody>
          <a:bodyPr wrap="none" rtlCol="0">
            <a:spAutoFit/>
          </a:bodyPr>
          <a:lstStyle/>
          <a:p>
            <a:r>
              <a:rPr lang="en-GB" sz="1200" dirty="0"/>
              <a:t>&lt;&lt;include&gt;&gt;</a:t>
            </a:r>
          </a:p>
        </p:txBody>
      </p:sp>
      <p:sp>
        <p:nvSpPr>
          <p:cNvPr id="112" name="TextBox 111">
            <a:extLst>
              <a:ext uri="{FF2B5EF4-FFF2-40B4-BE49-F238E27FC236}">
                <a16:creationId xmlns:a16="http://schemas.microsoft.com/office/drawing/2014/main" id="{892EA079-70AE-5CC4-15F2-9EFD414B9BFE}"/>
              </a:ext>
            </a:extLst>
          </p:cNvPr>
          <p:cNvSpPr txBox="1"/>
          <p:nvPr/>
        </p:nvSpPr>
        <p:spPr>
          <a:xfrm>
            <a:off x="5099108" y="4943464"/>
            <a:ext cx="1114408" cy="276999"/>
          </a:xfrm>
          <a:prstGeom prst="rect">
            <a:avLst/>
          </a:prstGeom>
          <a:solidFill>
            <a:srgbClr val="EEF1F1"/>
          </a:solidFill>
        </p:spPr>
        <p:txBody>
          <a:bodyPr wrap="none" rtlCol="0">
            <a:spAutoFit/>
          </a:bodyPr>
          <a:lstStyle/>
          <a:p>
            <a:r>
              <a:rPr lang="en-GB" sz="1200" dirty="0"/>
              <a:t>&lt;&lt;include&gt;&gt;</a:t>
            </a:r>
          </a:p>
        </p:txBody>
      </p:sp>
      <p:sp>
        <p:nvSpPr>
          <p:cNvPr id="114" name="TextBox 113">
            <a:extLst>
              <a:ext uri="{FF2B5EF4-FFF2-40B4-BE49-F238E27FC236}">
                <a16:creationId xmlns:a16="http://schemas.microsoft.com/office/drawing/2014/main" id="{9EE316D2-1805-2B2F-D7F0-3AE96A9D913B}"/>
              </a:ext>
            </a:extLst>
          </p:cNvPr>
          <p:cNvSpPr txBox="1"/>
          <p:nvPr/>
        </p:nvSpPr>
        <p:spPr>
          <a:xfrm>
            <a:off x="7495368" y="2526945"/>
            <a:ext cx="1327351" cy="276999"/>
          </a:xfrm>
          <a:prstGeom prst="rect">
            <a:avLst/>
          </a:prstGeom>
          <a:solidFill>
            <a:srgbClr val="EEF1F1"/>
          </a:solidFill>
        </p:spPr>
        <p:txBody>
          <a:bodyPr wrap="none" rtlCol="0">
            <a:spAutoFit/>
          </a:bodyPr>
          <a:lstStyle/>
          <a:p>
            <a:r>
              <a:rPr lang="en-GB" sz="1200" dirty="0"/>
              <a:t>&lt;&lt;generalize&gt;&gt;</a:t>
            </a:r>
          </a:p>
        </p:txBody>
      </p:sp>
      <p:sp>
        <p:nvSpPr>
          <p:cNvPr id="115" name="TextBox 114">
            <a:extLst>
              <a:ext uri="{FF2B5EF4-FFF2-40B4-BE49-F238E27FC236}">
                <a16:creationId xmlns:a16="http://schemas.microsoft.com/office/drawing/2014/main" id="{3B84FEDF-8E60-5C18-64A7-90D321E04B38}"/>
              </a:ext>
            </a:extLst>
          </p:cNvPr>
          <p:cNvSpPr txBox="1"/>
          <p:nvPr/>
        </p:nvSpPr>
        <p:spPr>
          <a:xfrm>
            <a:off x="7511699" y="1958988"/>
            <a:ext cx="1327351" cy="276999"/>
          </a:xfrm>
          <a:prstGeom prst="rect">
            <a:avLst/>
          </a:prstGeom>
          <a:solidFill>
            <a:srgbClr val="EEF1F1"/>
          </a:solidFill>
        </p:spPr>
        <p:txBody>
          <a:bodyPr wrap="none" rtlCol="0">
            <a:spAutoFit/>
          </a:bodyPr>
          <a:lstStyle/>
          <a:p>
            <a:r>
              <a:rPr lang="en-GB" sz="1200" dirty="0"/>
              <a:t>&lt;&lt;generalize&gt;&gt;</a:t>
            </a:r>
          </a:p>
        </p:txBody>
      </p:sp>
    </p:spTree>
    <p:extLst>
      <p:ext uri="{BB962C8B-B14F-4D97-AF65-F5344CB8AC3E}">
        <p14:creationId xmlns:p14="http://schemas.microsoft.com/office/powerpoint/2010/main" val="242123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88B3-3944-76B6-32CA-7FFE27DC6853}"/>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655DA44C-B231-A67B-5416-DDC0B9D70403}"/>
              </a:ext>
            </a:extLst>
          </p:cNvPr>
          <p:cNvSpPr>
            <a:spLocks noGrp="1"/>
          </p:cNvSpPr>
          <p:nvPr>
            <p:ph idx="1"/>
          </p:nvPr>
        </p:nvSpPr>
        <p:spPr/>
        <p:txBody>
          <a:bodyPr/>
          <a:lstStyle/>
          <a:p>
            <a:pPr marL="0" indent="0">
              <a:buNone/>
            </a:pPr>
            <a:r>
              <a:rPr lang="en-GB" dirty="0"/>
              <a:t>Here, I will be documenting the:</a:t>
            </a:r>
          </a:p>
          <a:p>
            <a:pPr>
              <a:buFontTx/>
              <a:buChar char="-"/>
            </a:pPr>
            <a:r>
              <a:rPr lang="en-GB" dirty="0"/>
              <a:t>SLDC (including sprints)</a:t>
            </a:r>
          </a:p>
          <a:p>
            <a:pPr>
              <a:buFontTx/>
              <a:buChar char="-"/>
            </a:pPr>
            <a:r>
              <a:rPr lang="en-GB" dirty="0"/>
              <a:t>Personal Research</a:t>
            </a:r>
          </a:p>
          <a:p>
            <a:pPr>
              <a:buFontTx/>
              <a:buChar char="-"/>
            </a:pPr>
            <a:r>
              <a:rPr lang="en-GB" dirty="0"/>
              <a:t>Project vision and scope</a:t>
            </a:r>
          </a:p>
          <a:p>
            <a:pPr>
              <a:buFontTx/>
              <a:buChar char="-"/>
            </a:pPr>
            <a:r>
              <a:rPr lang="en-GB" dirty="0"/>
              <a:t>The user flow and basic interfaces</a:t>
            </a:r>
          </a:p>
          <a:p>
            <a:pPr>
              <a:buFontTx/>
              <a:buChar char="-"/>
            </a:pPr>
            <a:r>
              <a:rPr lang="en-GB" dirty="0"/>
              <a:t>UML diagrams</a:t>
            </a:r>
          </a:p>
        </p:txBody>
      </p:sp>
    </p:spTree>
    <p:extLst>
      <p:ext uri="{BB962C8B-B14F-4D97-AF65-F5344CB8AC3E}">
        <p14:creationId xmlns:p14="http://schemas.microsoft.com/office/powerpoint/2010/main" val="719655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70DCD-9441-80A0-BA6B-A7C5D73F6C62}"/>
              </a:ext>
            </a:extLst>
          </p:cNvPr>
          <p:cNvSpPr txBox="1"/>
          <p:nvPr/>
        </p:nvSpPr>
        <p:spPr>
          <a:xfrm>
            <a:off x="771097" y="720566"/>
            <a:ext cx="9492018" cy="5509200"/>
          </a:xfrm>
          <a:prstGeom prst="rect">
            <a:avLst/>
          </a:prstGeom>
          <a:noFill/>
        </p:spPr>
        <p:txBody>
          <a:bodyPr wrap="square" rtlCol="0">
            <a:spAutoFit/>
          </a:bodyPr>
          <a:lstStyle/>
          <a:p>
            <a:r>
              <a:rPr lang="en-GB" sz="1600" dirty="0"/>
              <a:t>Game</a:t>
            </a:r>
          </a:p>
          <a:p>
            <a:r>
              <a:rPr lang="en-GB" sz="1600" dirty="0"/>
              <a:t>|</a:t>
            </a:r>
            <a:r>
              <a:rPr lang="en-GB" sz="1600" dirty="0">
                <a:sym typeface="Wingdings" panose="05000000000000000000" pitchFamily="2" charset="2"/>
              </a:rPr>
              <a:t> </a:t>
            </a:r>
            <a:r>
              <a:rPr lang="en-GB" sz="1600" dirty="0"/>
              <a:t>Play Basketball game</a:t>
            </a:r>
          </a:p>
          <a:p>
            <a:r>
              <a:rPr lang="en-GB" sz="1600" dirty="0"/>
              <a:t>|	|</a:t>
            </a:r>
            <a:r>
              <a:rPr lang="en-GB" sz="1600" dirty="0">
                <a:sym typeface="Wingdings" panose="05000000000000000000" pitchFamily="2" charset="2"/>
              </a:rPr>
              <a:t> Has user input questions?</a:t>
            </a:r>
          </a:p>
          <a:p>
            <a:r>
              <a:rPr lang="en-GB" sz="1600" dirty="0">
                <a:sym typeface="Wingdings" panose="05000000000000000000" pitchFamily="2" charset="2"/>
              </a:rPr>
              <a:t>|    	| No	  	    |------------ Yes		</a:t>
            </a:r>
          </a:p>
          <a:p>
            <a:r>
              <a:rPr lang="en-GB" sz="1600" dirty="0">
                <a:sym typeface="Wingdings" panose="05000000000000000000" pitchFamily="2" charset="2"/>
              </a:rPr>
              <a:t>|          	      | Use pre-existing Qs         | Use these Qs</a:t>
            </a:r>
          </a:p>
          <a:p>
            <a:r>
              <a:rPr lang="en-GB" sz="1600" dirty="0">
                <a:sym typeface="Wingdings" panose="05000000000000000000" pitchFamily="2" charset="2"/>
              </a:rPr>
              <a:t>|</a:t>
            </a:r>
          </a:p>
          <a:p>
            <a:r>
              <a:rPr lang="en-GB" sz="1600" dirty="0">
                <a:sym typeface="Wingdings" panose="05000000000000000000" pitchFamily="2" charset="2"/>
              </a:rPr>
              <a:t>| Display question</a:t>
            </a:r>
          </a:p>
          <a:p>
            <a:r>
              <a:rPr lang="en-GB" sz="1600" dirty="0">
                <a:sym typeface="Wingdings" panose="05000000000000000000" pitchFamily="2" charset="2"/>
              </a:rPr>
              <a:t>|	| Has user answered correctly?</a:t>
            </a:r>
          </a:p>
          <a:p>
            <a:r>
              <a:rPr lang="en-GB" sz="1600" dirty="0">
                <a:sym typeface="Wingdings" panose="05000000000000000000" pitchFamily="2" charset="2"/>
              </a:rPr>
              <a:t>|	| Yes		| No</a:t>
            </a:r>
          </a:p>
          <a:p>
            <a:r>
              <a:rPr lang="en-GB" sz="1600" dirty="0">
                <a:sym typeface="Wingdings" panose="05000000000000000000" pitchFamily="2" charset="2"/>
              </a:rPr>
              <a:t>|			      | Display new question</a:t>
            </a:r>
          </a:p>
          <a:p>
            <a:r>
              <a:rPr lang="en-GB" sz="1600" dirty="0">
                <a:sym typeface="Wingdings" panose="05000000000000000000" pitchFamily="2" charset="2"/>
              </a:rPr>
              <a:t>|</a:t>
            </a:r>
          </a:p>
          <a:p>
            <a:r>
              <a:rPr lang="en-GB" sz="1600" dirty="0">
                <a:sym typeface="Wingdings" panose="05000000000000000000" pitchFamily="2" charset="2"/>
              </a:rPr>
              <a:t>| Catch the ball</a:t>
            </a:r>
          </a:p>
          <a:p>
            <a:r>
              <a:rPr lang="en-GB" sz="1600" dirty="0">
                <a:sym typeface="Wingdings" panose="05000000000000000000" pitchFamily="2" charset="2"/>
              </a:rPr>
              <a:t>|	| Has user stopped ball in-between hands? </a:t>
            </a:r>
          </a:p>
          <a:p>
            <a:r>
              <a:rPr lang="en-GB" sz="1600" dirty="0">
                <a:sym typeface="Wingdings" panose="05000000000000000000" pitchFamily="2" charset="2"/>
              </a:rPr>
              <a:t>|	| Yes		| No</a:t>
            </a:r>
          </a:p>
          <a:p>
            <a:r>
              <a:rPr lang="en-GB" sz="1600" dirty="0">
                <a:sym typeface="Wingdings" panose="05000000000000000000" pitchFamily="2" charset="2"/>
              </a:rPr>
              <a:t>|			      | Fail level</a:t>
            </a:r>
          </a:p>
          <a:p>
            <a:r>
              <a:rPr lang="en-GB" sz="1600" dirty="0">
                <a:sym typeface="Wingdings" panose="05000000000000000000" pitchFamily="2" charset="2"/>
              </a:rPr>
              <a:t>|</a:t>
            </a:r>
          </a:p>
          <a:p>
            <a:r>
              <a:rPr lang="en-GB" sz="1600" dirty="0">
                <a:sym typeface="Wingdings" panose="05000000000000000000" pitchFamily="2" charset="2"/>
              </a:rPr>
              <a:t>| Throw the ball</a:t>
            </a:r>
          </a:p>
          <a:p>
            <a:r>
              <a:rPr lang="en-GB" sz="1600" dirty="0">
                <a:sym typeface="Wingdings" panose="05000000000000000000" pitchFamily="2" charset="2"/>
              </a:rPr>
              <a:t>|	| Input power level based on distance from hoop</a:t>
            </a:r>
          </a:p>
          <a:p>
            <a:r>
              <a:rPr lang="en-GB" sz="1600" dirty="0">
                <a:sym typeface="Wingdings" panose="05000000000000000000" pitchFamily="2" charset="2"/>
              </a:rPr>
              <a:t>|	      | Is the power suitable for distance?</a:t>
            </a:r>
          </a:p>
          <a:p>
            <a:r>
              <a:rPr lang="en-GB" sz="1600" dirty="0">
                <a:sym typeface="Wingdings" panose="05000000000000000000" pitchFamily="2" charset="2"/>
              </a:rPr>
              <a:t>|	      | Yes		| No</a:t>
            </a:r>
          </a:p>
          <a:p>
            <a:r>
              <a:rPr lang="en-GB" sz="1600" dirty="0">
                <a:sym typeface="Wingdings" panose="05000000000000000000" pitchFamily="2" charset="2"/>
              </a:rPr>
              <a:t>|			      | Fail level</a:t>
            </a:r>
          </a:p>
          <a:p>
            <a:r>
              <a:rPr lang="en-GB" sz="1600" dirty="0">
                <a:sym typeface="Wingdings" panose="05000000000000000000" pitchFamily="2" charset="2"/>
              </a:rPr>
              <a:t>|Level Cleared</a:t>
            </a:r>
            <a:endParaRPr lang="en-GB" sz="1600" dirty="0"/>
          </a:p>
        </p:txBody>
      </p:sp>
    </p:spTree>
    <p:extLst>
      <p:ext uri="{BB962C8B-B14F-4D97-AF65-F5344CB8AC3E}">
        <p14:creationId xmlns:p14="http://schemas.microsoft.com/office/powerpoint/2010/main" val="1416274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DB89-D813-111E-E1A5-09039E00F579}"/>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D79FFCD2-F2B8-A9AC-E3B9-FB590C5DCE35}"/>
              </a:ext>
            </a:extLst>
          </p:cNvPr>
          <p:cNvSpPr>
            <a:spLocks noGrp="1"/>
          </p:cNvSpPr>
          <p:nvPr>
            <p:ph idx="1"/>
          </p:nvPr>
        </p:nvSpPr>
        <p:spPr/>
        <p:txBody>
          <a:bodyPr/>
          <a:lstStyle/>
          <a:p>
            <a:pPr marL="0" indent="0">
              <a:buNone/>
            </a:pPr>
            <a:r>
              <a:rPr lang="en-GB" dirty="0"/>
              <a:t>Sprints are as follows:</a:t>
            </a:r>
          </a:p>
          <a:p>
            <a:pPr marL="0" indent="0">
              <a:buNone/>
            </a:pPr>
            <a:endParaRPr lang="en-GB" dirty="0"/>
          </a:p>
        </p:txBody>
      </p:sp>
      <p:graphicFrame>
        <p:nvGraphicFramePr>
          <p:cNvPr id="4" name="Table 3">
            <a:extLst>
              <a:ext uri="{FF2B5EF4-FFF2-40B4-BE49-F238E27FC236}">
                <a16:creationId xmlns:a16="http://schemas.microsoft.com/office/drawing/2014/main" id="{6461FB54-6BDF-E6A3-68C4-70931238BBA2}"/>
              </a:ext>
            </a:extLst>
          </p:cNvPr>
          <p:cNvGraphicFramePr>
            <a:graphicFrameLocks noGrp="1"/>
          </p:cNvGraphicFramePr>
          <p:nvPr>
            <p:extLst>
              <p:ext uri="{D42A27DB-BD31-4B8C-83A1-F6EECF244321}">
                <p14:modId xmlns:p14="http://schemas.microsoft.com/office/powerpoint/2010/main" val="3186048627"/>
              </p:ext>
            </p:extLst>
          </p:nvPr>
        </p:nvGraphicFramePr>
        <p:xfrm>
          <a:off x="925094" y="2671011"/>
          <a:ext cx="7409796" cy="2855109"/>
        </p:xfrm>
        <a:graphic>
          <a:graphicData uri="http://schemas.openxmlformats.org/drawingml/2006/table">
            <a:tbl>
              <a:tblPr firstRow="1" bandRow="1">
                <a:tableStyleId>{5C22544A-7EE6-4342-B048-85BDC9FD1C3A}</a:tableStyleId>
              </a:tblPr>
              <a:tblGrid>
                <a:gridCol w="2065497">
                  <a:extLst>
                    <a:ext uri="{9D8B030D-6E8A-4147-A177-3AD203B41FA5}">
                      <a16:colId xmlns:a16="http://schemas.microsoft.com/office/drawing/2014/main" val="519473955"/>
                    </a:ext>
                  </a:extLst>
                </a:gridCol>
                <a:gridCol w="2594090">
                  <a:extLst>
                    <a:ext uri="{9D8B030D-6E8A-4147-A177-3AD203B41FA5}">
                      <a16:colId xmlns:a16="http://schemas.microsoft.com/office/drawing/2014/main" val="2010861814"/>
                    </a:ext>
                  </a:extLst>
                </a:gridCol>
                <a:gridCol w="2750209">
                  <a:extLst>
                    <a:ext uri="{9D8B030D-6E8A-4147-A177-3AD203B41FA5}">
                      <a16:colId xmlns:a16="http://schemas.microsoft.com/office/drawing/2014/main" val="436988489"/>
                    </a:ext>
                  </a:extLst>
                </a:gridCol>
              </a:tblGrid>
              <a:tr h="843429">
                <a:tc>
                  <a:txBody>
                    <a:bodyPr/>
                    <a:lstStyle/>
                    <a:p>
                      <a:r>
                        <a:rPr lang="en-GB" dirty="0"/>
                        <a:t>Dates:</a:t>
                      </a:r>
                    </a:p>
                  </a:txBody>
                  <a:tcPr/>
                </a:tc>
                <a:tc>
                  <a:txBody>
                    <a:bodyPr/>
                    <a:lstStyle/>
                    <a:p>
                      <a:r>
                        <a:rPr lang="en-GB" dirty="0"/>
                        <a:t>9/12 -&gt; 23/12</a:t>
                      </a:r>
                    </a:p>
                  </a:txBody>
                  <a:tcPr/>
                </a:tc>
                <a:tc>
                  <a:txBody>
                    <a:bodyPr/>
                    <a:lstStyle/>
                    <a:p>
                      <a:r>
                        <a:rPr lang="en-GB" dirty="0"/>
                        <a:t>1/1 -&gt; 15/1</a:t>
                      </a:r>
                    </a:p>
                  </a:txBody>
                  <a:tcPr/>
                </a:tc>
                <a:extLst>
                  <a:ext uri="{0D108BD9-81ED-4DB2-BD59-A6C34878D82A}">
                    <a16:rowId xmlns:a16="http://schemas.microsoft.com/office/drawing/2014/main" val="2033160701"/>
                  </a:ext>
                </a:extLst>
              </a:tr>
              <a:tr h="1358334">
                <a:tc>
                  <a:txBody>
                    <a:bodyPr/>
                    <a:lstStyle/>
                    <a:p>
                      <a:r>
                        <a:rPr lang="en-GB" dirty="0"/>
                        <a:t>Objectives:</a:t>
                      </a:r>
                    </a:p>
                  </a:txBody>
                  <a:tcPr/>
                </a:tc>
                <a:tc>
                  <a:txBody>
                    <a:bodyPr/>
                    <a:lstStyle/>
                    <a:p>
                      <a:pPr marL="285750" indent="-285750">
                        <a:buFontTx/>
                        <a:buChar char="-"/>
                      </a:pPr>
                      <a:r>
                        <a:rPr lang="en-GB" dirty="0"/>
                        <a:t>Familiarise HTML</a:t>
                      </a:r>
                    </a:p>
                    <a:p>
                      <a:pPr marL="285750" indent="-285750">
                        <a:buFontTx/>
                        <a:buChar char="-"/>
                      </a:pPr>
                      <a:r>
                        <a:rPr lang="en-GB" dirty="0"/>
                        <a:t>Complete background </a:t>
                      </a:r>
                      <a:r>
                        <a:rPr lang="en-GB"/>
                        <a:t>and research</a:t>
                      </a:r>
                      <a:endParaRPr lang="en-GB" dirty="0"/>
                    </a:p>
                    <a:p>
                      <a:pPr marL="285750" indent="-285750">
                        <a:buFontTx/>
                        <a:buChar char="-"/>
                      </a:pPr>
                      <a:r>
                        <a:rPr lang="en-GB" dirty="0"/>
                        <a:t>Build a basic home page</a:t>
                      </a:r>
                    </a:p>
                    <a:p>
                      <a:pPr marL="285750" indent="-285750">
                        <a:buFontTx/>
                        <a:buChar char="-"/>
                      </a:pPr>
                      <a:endParaRPr lang="en-GB" dirty="0"/>
                    </a:p>
                  </a:txBody>
                  <a:tcPr/>
                </a:tc>
                <a:tc>
                  <a:txBody>
                    <a:bodyPr/>
                    <a:lstStyle/>
                    <a:p>
                      <a:pPr marL="285750" indent="-285750">
                        <a:buFontTx/>
                        <a:buChar char="-"/>
                      </a:pPr>
                      <a:r>
                        <a:rPr lang="en-GB" dirty="0"/>
                        <a:t>Build a basic prototype</a:t>
                      </a:r>
                    </a:p>
                    <a:p>
                      <a:pPr marL="285750" indent="-285750">
                        <a:buFontTx/>
                        <a:buChar char="-"/>
                      </a:pPr>
                      <a:r>
                        <a:rPr lang="en-GB" dirty="0"/>
                        <a:t>Create sketches of game loop</a:t>
                      </a:r>
                    </a:p>
                  </a:txBody>
                  <a:tcPr/>
                </a:tc>
                <a:extLst>
                  <a:ext uri="{0D108BD9-81ED-4DB2-BD59-A6C34878D82A}">
                    <a16:rowId xmlns:a16="http://schemas.microsoft.com/office/drawing/2014/main" val="2885239354"/>
                  </a:ext>
                </a:extLst>
              </a:tr>
            </a:tbl>
          </a:graphicData>
        </a:graphic>
      </p:graphicFrame>
    </p:spTree>
    <p:extLst>
      <p:ext uri="{BB962C8B-B14F-4D97-AF65-F5344CB8AC3E}">
        <p14:creationId xmlns:p14="http://schemas.microsoft.com/office/powerpoint/2010/main" val="250182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4A86-70CE-50C0-3059-4AB5A6D18319}"/>
              </a:ext>
            </a:extLst>
          </p:cNvPr>
          <p:cNvSpPr>
            <a:spLocks noGrp="1"/>
          </p:cNvSpPr>
          <p:nvPr>
            <p:ph type="title"/>
          </p:nvPr>
        </p:nvSpPr>
        <p:spPr/>
        <p:txBody>
          <a:bodyPr/>
          <a:lstStyle/>
          <a:p>
            <a:r>
              <a:rPr lang="en-GB" dirty="0"/>
              <a:t>SDLC - approach</a:t>
            </a:r>
          </a:p>
        </p:txBody>
      </p:sp>
      <p:sp>
        <p:nvSpPr>
          <p:cNvPr id="3" name="Content Placeholder 2">
            <a:extLst>
              <a:ext uri="{FF2B5EF4-FFF2-40B4-BE49-F238E27FC236}">
                <a16:creationId xmlns:a16="http://schemas.microsoft.com/office/drawing/2014/main" id="{06F5283A-0316-4564-6BE6-C90720C0D6D4}"/>
              </a:ext>
            </a:extLst>
          </p:cNvPr>
          <p:cNvSpPr>
            <a:spLocks noGrp="1"/>
          </p:cNvSpPr>
          <p:nvPr>
            <p:ph idx="1"/>
          </p:nvPr>
        </p:nvSpPr>
        <p:spPr/>
        <p:txBody>
          <a:bodyPr/>
          <a:lstStyle/>
          <a:p>
            <a:pPr marL="0" indent="0">
              <a:buNone/>
            </a:pPr>
            <a:r>
              <a:rPr lang="en-GB" dirty="0"/>
              <a:t>	I will be completing this project in an agile-like manor. This will allow me some flexibility in the development of the webpage. This method consists of: planning, design, implementation, testing/feedback.	 I will be completing this loop in two week ‘sprint’ intervals, receiving feedback at the end of the two weeks so that I can improve upon my next iteration. These two-week sprints will run between the ‘scrum meetings’ offered by my course.</a:t>
            </a:r>
          </a:p>
          <a:p>
            <a:pPr marL="0" indent="0">
              <a:buNone/>
            </a:pPr>
            <a:r>
              <a:rPr lang="en-GB" dirty="0"/>
              <a:t>	The agile approach is great for this scale of project (compared to other approaches like the waterfall) as I will be completing it by myself. Documentation doesn’t have to be as thorough as I can always go back and change aspects as the project grows or the scope changes. It also works well as a student as I am quite new to a project of this size and depth so will allow me to make mistakes (and as such, adjustments) with smaller consequences. </a:t>
            </a:r>
          </a:p>
        </p:txBody>
      </p:sp>
    </p:spTree>
    <p:extLst>
      <p:ext uri="{BB962C8B-B14F-4D97-AF65-F5344CB8AC3E}">
        <p14:creationId xmlns:p14="http://schemas.microsoft.com/office/powerpoint/2010/main" val="85947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6C50-394D-AB4E-8CAB-3286BA66A092}"/>
              </a:ext>
            </a:extLst>
          </p:cNvPr>
          <p:cNvSpPr>
            <a:spLocks noGrp="1"/>
          </p:cNvSpPr>
          <p:nvPr>
            <p:ph type="title"/>
          </p:nvPr>
        </p:nvSpPr>
        <p:spPr/>
        <p:txBody>
          <a:bodyPr/>
          <a:lstStyle/>
          <a:p>
            <a:r>
              <a:rPr lang="en-GB" dirty="0"/>
              <a:t>Research – Purpose of website</a:t>
            </a:r>
          </a:p>
        </p:txBody>
      </p:sp>
      <p:sp>
        <p:nvSpPr>
          <p:cNvPr id="3" name="Content Placeholder 2">
            <a:extLst>
              <a:ext uri="{FF2B5EF4-FFF2-40B4-BE49-F238E27FC236}">
                <a16:creationId xmlns:a16="http://schemas.microsoft.com/office/drawing/2014/main" id="{CF14A964-5D6E-3947-984F-FC745D6C97B1}"/>
              </a:ext>
            </a:extLst>
          </p:cNvPr>
          <p:cNvSpPr>
            <a:spLocks noGrp="1"/>
          </p:cNvSpPr>
          <p:nvPr>
            <p:ph idx="1"/>
          </p:nvPr>
        </p:nvSpPr>
        <p:spPr/>
        <p:txBody>
          <a:bodyPr/>
          <a:lstStyle/>
          <a:p>
            <a:pPr marL="0" indent="0">
              <a:buNone/>
            </a:pPr>
            <a:r>
              <a:rPr lang="en-GB" dirty="0"/>
              <a:t>	When considering the scope of this module, I decided to build it for a specific reason. This will increase my opportunities for outside input and feedback for the project.</a:t>
            </a:r>
          </a:p>
          <a:p>
            <a:pPr marL="0" indent="0">
              <a:buNone/>
            </a:pPr>
            <a:r>
              <a:rPr lang="en-GB" dirty="0"/>
              <a:t>	With this in consideration, I will be building this website for my old </a:t>
            </a:r>
            <a:r>
              <a:rPr lang="en-GB" dirty="0" err="1"/>
              <a:t>highshcool’s</a:t>
            </a:r>
            <a:r>
              <a:rPr lang="en-GB" dirty="0"/>
              <a:t> mathematics department. Due to the popular software ‘Adobe </a:t>
            </a:r>
            <a:r>
              <a:rPr lang="en-GB" dirty="0" err="1"/>
              <a:t>Flashplayer</a:t>
            </a:r>
            <a:r>
              <a:rPr lang="en-GB" dirty="0"/>
              <a:t>’ shutting down in 2020, it rendered a lot of their teaching tools useless. This is where I hope to fill in for the lack of resources. I aim to make learning fun and engaging for the students through a gaming medium. This will allow for a more interactive learning experience that will educate in a more relaxed setting. </a:t>
            </a:r>
          </a:p>
          <a:p>
            <a:pPr marL="0" indent="0">
              <a:buNone/>
            </a:pPr>
            <a:r>
              <a:rPr lang="en-GB" dirty="0"/>
              <a:t>	I can take inspiration from their previous resources to help me with my project.  I will also be conducting an interview with one of the teachers from the department to get a better understanding of what works and what doesn’t for their students. Interview questions and answers are on the next two slides.</a:t>
            </a:r>
          </a:p>
        </p:txBody>
      </p:sp>
    </p:spTree>
    <p:extLst>
      <p:ext uri="{BB962C8B-B14F-4D97-AF65-F5344CB8AC3E}">
        <p14:creationId xmlns:p14="http://schemas.microsoft.com/office/powerpoint/2010/main" val="1665218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E1D25-B44F-E27A-52AC-7B17CC2AFC15}"/>
              </a:ext>
            </a:extLst>
          </p:cNvPr>
          <p:cNvSpPr>
            <a:spLocks noGrp="1"/>
          </p:cNvSpPr>
          <p:nvPr>
            <p:ph type="title"/>
          </p:nvPr>
        </p:nvSpPr>
        <p:spPr/>
        <p:txBody>
          <a:bodyPr/>
          <a:lstStyle/>
          <a:p>
            <a:r>
              <a:rPr lang="en-GB" dirty="0"/>
              <a:t>Interview - Background</a:t>
            </a:r>
          </a:p>
        </p:txBody>
      </p:sp>
      <p:graphicFrame>
        <p:nvGraphicFramePr>
          <p:cNvPr id="4" name="Content Placeholder 3">
            <a:extLst>
              <a:ext uri="{FF2B5EF4-FFF2-40B4-BE49-F238E27FC236}">
                <a16:creationId xmlns:a16="http://schemas.microsoft.com/office/drawing/2014/main" id="{1219AB19-F2E7-8956-13F6-25018186BAE6}"/>
              </a:ext>
            </a:extLst>
          </p:cNvPr>
          <p:cNvGraphicFramePr>
            <a:graphicFrameLocks noGrp="1"/>
          </p:cNvGraphicFramePr>
          <p:nvPr>
            <p:ph idx="1"/>
            <p:extLst>
              <p:ext uri="{D42A27DB-BD31-4B8C-83A1-F6EECF244321}">
                <p14:modId xmlns:p14="http://schemas.microsoft.com/office/powerpoint/2010/main" val="3473285373"/>
              </p:ext>
            </p:extLst>
          </p:nvPr>
        </p:nvGraphicFramePr>
        <p:xfrm>
          <a:off x="838200" y="2100147"/>
          <a:ext cx="10515600" cy="4030530"/>
        </p:xfrm>
        <a:graphic>
          <a:graphicData uri="http://schemas.openxmlformats.org/drawingml/2006/table">
            <a:tbl>
              <a:tblPr firstRow="1" bandRow="1">
                <a:tableStyleId>{5C22544A-7EE6-4342-B048-85BDC9FD1C3A}</a:tableStyleId>
              </a:tblPr>
              <a:tblGrid>
                <a:gridCol w="3256128">
                  <a:extLst>
                    <a:ext uri="{9D8B030D-6E8A-4147-A177-3AD203B41FA5}">
                      <a16:colId xmlns:a16="http://schemas.microsoft.com/office/drawing/2014/main" val="2600803715"/>
                    </a:ext>
                  </a:extLst>
                </a:gridCol>
                <a:gridCol w="7259472">
                  <a:extLst>
                    <a:ext uri="{9D8B030D-6E8A-4147-A177-3AD203B41FA5}">
                      <a16:colId xmlns:a16="http://schemas.microsoft.com/office/drawing/2014/main" val="1041045616"/>
                    </a:ext>
                  </a:extLst>
                </a:gridCol>
              </a:tblGrid>
              <a:tr h="439203">
                <a:tc>
                  <a:txBody>
                    <a:bodyPr/>
                    <a:lstStyle/>
                    <a:p>
                      <a:r>
                        <a:rPr lang="en-GB" dirty="0"/>
                        <a:t>Question</a:t>
                      </a:r>
                    </a:p>
                  </a:txBody>
                  <a:tcPr/>
                </a:tc>
                <a:tc>
                  <a:txBody>
                    <a:bodyPr/>
                    <a:lstStyle/>
                    <a:p>
                      <a:r>
                        <a:rPr lang="en-GB" dirty="0"/>
                        <a:t>Answer</a:t>
                      </a:r>
                    </a:p>
                  </a:txBody>
                  <a:tcPr/>
                </a:tc>
                <a:extLst>
                  <a:ext uri="{0D108BD9-81ED-4DB2-BD59-A6C34878D82A}">
                    <a16:rowId xmlns:a16="http://schemas.microsoft.com/office/drawing/2014/main" val="1450177694"/>
                  </a:ext>
                </a:extLst>
              </a:tr>
              <a:tr h="841509">
                <a:tc>
                  <a:txBody>
                    <a:bodyPr/>
                    <a:lstStyle/>
                    <a:p>
                      <a:r>
                        <a:rPr lang="en-US" sz="1600" kern="1200" dirty="0">
                          <a:solidFill>
                            <a:schemeClr val="dk1"/>
                          </a:solidFill>
                          <a:effectLst/>
                          <a:latin typeface="+mn-lt"/>
                          <a:ea typeface="+mn-ea"/>
                          <a:cs typeface="+mn-cs"/>
                        </a:rPr>
                        <a:t>The reason you are in need of these math games is due to the shutdown of flash a few years ago?</a:t>
                      </a:r>
                      <a:endParaRPr lang="en-GB" sz="1600" dirty="0"/>
                    </a:p>
                  </a:txBody>
                  <a:tcPr/>
                </a:tc>
                <a:tc>
                  <a:txBody>
                    <a:bodyPr/>
                    <a:lstStyle/>
                    <a:p>
                      <a:r>
                        <a:rPr lang="en-US" sz="1600" kern="1200" dirty="0">
                          <a:solidFill>
                            <a:schemeClr val="dk1"/>
                          </a:solidFill>
                          <a:effectLst/>
                          <a:latin typeface="+mn-lt"/>
                          <a:ea typeface="+mn-ea"/>
                          <a:cs typeface="+mn-cs"/>
                        </a:rPr>
                        <a:t>Yes. All previous games used flash.</a:t>
                      </a:r>
                      <a:endParaRPr lang="en-GB" sz="1600" dirty="0"/>
                    </a:p>
                  </a:txBody>
                  <a:tcPr/>
                </a:tc>
                <a:extLst>
                  <a:ext uri="{0D108BD9-81ED-4DB2-BD59-A6C34878D82A}">
                    <a16:rowId xmlns:a16="http://schemas.microsoft.com/office/drawing/2014/main" val="2700728901"/>
                  </a:ext>
                </a:extLst>
              </a:tr>
              <a:tr h="841509">
                <a:tc>
                  <a:txBody>
                    <a:bodyPr/>
                    <a:lstStyle/>
                    <a:p>
                      <a:r>
                        <a:rPr lang="en-US" sz="1600" kern="1200" dirty="0">
                          <a:solidFill>
                            <a:schemeClr val="dk1"/>
                          </a:solidFill>
                          <a:effectLst/>
                          <a:latin typeface="+mn-lt"/>
                          <a:ea typeface="+mn-ea"/>
                          <a:cs typeface="+mn-cs"/>
                        </a:rPr>
                        <a:t>Have you found any alternatives since then?</a:t>
                      </a:r>
                      <a:endParaRPr lang="en-GB" sz="1600" dirty="0"/>
                    </a:p>
                  </a:txBody>
                  <a:tcPr/>
                </a:tc>
                <a:tc>
                  <a:txBody>
                    <a:bodyPr/>
                    <a:lstStyle/>
                    <a:p>
                      <a:r>
                        <a:rPr lang="en-US" sz="1600" kern="1200" dirty="0">
                          <a:solidFill>
                            <a:schemeClr val="dk1"/>
                          </a:solidFill>
                          <a:effectLst/>
                          <a:latin typeface="+mn-lt"/>
                          <a:ea typeface="+mn-ea"/>
                          <a:cs typeface="+mn-cs"/>
                        </a:rPr>
                        <a:t>Kind of - using ‘Kahoot’ and ‘Blooket’ but they don’t offer the same level of interactivity and customisability. Likes the competitiveness of ‘Blooket’ going head-to-head with powerups and such. </a:t>
                      </a:r>
                      <a:endParaRPr lang="en-GB" sz="1600" dirty="0"/>
                    </a:p>
                  </a:txBody>
                  <a:tcPr/>
                </a:tc>
                <a:extLst>
                  <a:ext uri="{0D108BD9-81ED-4DB2-BD59-A6C34878D82A}">
                    <a16:rowId xmlns:a16="http://schemas.microsoft.com/office/drawing/2014/main" val="631206453"/>
                  </a:ext>
                </a:extLst>
              </a:tr>
              <a:tr h="841509">
                <a:tc>
                  <a:txBody>
                    <a:bodyPr/>
                    <a:lstStyle/>
                    <a:p>
                      <a:r>
                        <a:rPr lang="en-US" sz="1600" kern="1200" dirty="0">
                          <a:solidFill>
                            <a:schemeClr val="dk1"/>
                          </a:solidFill>
                          <a:effectLst/>
                          <a:latin typeface="+mn-lt"/>
                          <a:ea typeface="+mn-ea"/>
                          <a:cs typeface="+mn-cs"/>
                        </a:rPr>
                        <a:t>What year groups/key stages do you tend to use these games with the most?</a:t>
                      </a:r>
                      <a:endParaRPr lang="en-GB"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More adaptable question input is, more variety it offers. ks1-ks4.</a:t>
                      </a:r>
                    </a:p>
                    <a:p>
                      <a:endParaRPr lang="en-GB" sz="1600" dirty="0"/>
                    </a:p>
                  </a:txBody>
                  <a:tcPr/>
                </a:tc>
                <a:extLst>
                  <a:ext uri="{0D108BD9-81ED-4DB2-BD59-A6C34878D82A}">
                    <a16:rowId xmlns:a16="http://schemas.microsoft.com/office/drawing/2014/main" val="2795413320"/>
                  </a:ext>
                </a:extLst>
              </a:tr>
              <a:tr h="8415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Would you like to use these games with different year groups (develop more 'mature' games)?</a:t>
                      </a:r>
                    </a:p>
                  </a:txBody>
                  <a:tcPr/>
                </a:tc>
                <a:tc>
                  <a:txBody>
                    <a:bodyPr/>
                    <a:lstStyle/>
                    <a:p>
                      <a:r>
                        <a:rPr lang="en-US" sz="1600" kern="1200" dirty="0">
                          <a:solidFill>
                            <a:schemeClr val="dk1"/>
                          </a:solidFill>
                          <a:effectLst/>
                          <a:latin typeface="+mn-lt"/>
                          <a:ea typeface="+mn-ea"/>
                          <a:cs typeface="+mn-cs"/>
                        </a:rPr>
                        <a:t>As there isn't a specific age demographic, no.</a:t>
                      </a:r>
                      <a:endParaRPr lang="en-GB" sz="1600" dirty="0"/>
                    </a:p>
                  </a:txBody>
                  <a:tcPr/>
                </a:tc>
                <a:extLst>
                  <a:ext uri="{0D108BD9-81ED-4DB2-BD59-A6C34878D82A}">
                    <a16:rowId xmlns:a16="http://schemas.microsoft.com/office/drawing/2014/main" val="2432207837"/>
                  </a:ext>
                </a:extLst>
              </a:tr>
            </a:tbl>
          </a:graphicData>
        </a:graphic>
      </p:graphicFrame>
    </p:spTree>
    <p:extLst>
      <p:ext uri="{BB962C8B-B14F-4D97-AF65-F5344CB8AC3E}">
        <p14:creationId xmlns:p14="http://schemas.microsoft.com/office/powerpoint/2010/main" val="262190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8A01-09FC-080D-59A7-BEE2626C6F39}"/>
              </a:ext>
            </a:extLst>
          </p:cNvPr>
          <p:cNvSpPr>
            <a:spLocks noGrp="1"/>
          </p:cNvSpPr>
          <p:nvPr>
            <p:ph type="title"/>
          </p:nvPr>
        </p:nvSpPr>
        <p:spPr/>
        <p:txBody>
          <a:bodyPr/>
          <a:lstStyle/>
          <a:p>
            <a:r>
              <a:rPr lang="en-GB" dirty="0"/>
              <a:t>Interview - Games</a:t>
            </a:r>
          </a:p>
        </p:txBody>
      </p:sp>
      <p:sp>
        <p:nvSpPr>
          <p:cNvPr id="6" name="Content Placeholder 5">
            <a:extLst>
              <a:ext uri="{FF2B5EF4-FFF2-40B4-BE49-F238E27FC236}">
                <a16:creationId xmlns:a16="http://schemas.microsoft.com/office/drawing/2014/main" id="{294DA9CF-85A8-D147-8E1D-2FB65F8416B2}"/>
              </a:ext>
            </a:extLst>
          </p:cNvPr>
          <p:cNvSpPr>
            <a:spLocks noGrp="1"/>
          </p:cNvSpPr>
          <p:nvPr>
            <p:ph idx="1"/>
          </p:nvPr>
        </p:nvSpPr>
        <p:spPr/>
        <p:txBody>
          <a:bodyPr/>
          <a:lstStyle/>
          <a:p>
            <a:endParaRPr lang="en-GB"/>
          </a:p>
        </p:txBody>
      </p:sp>
      <p:graphicFrame>
        <p:nvGraphicFramePr>
          <p:cNvPr id="7" name="Content Placeholder 3">
            <a:extLst>
              <a:ext uri="{FF2B5EF4-FFF2-40B4-BE49-F238E27FC236}">
                <a16:creationId xmlns:a16="http://schemas.microsoft.com/office/drawing/2014/main" id="{BA5C387F-B906-B175-736D-FDD9A7155C94}"/>
              </a:ext>
            </a:extLst>
          </p:cNvPr>
          <p:cNvGraphicFramePr>
            <a:graphicFrameLocks/>
          </p:cNvGraphicFramePr>
          <p:nvPr>
            <p:extLst>
              <p:ext uri="{D42A27DB-BD31-4B8C-83A1-F6EECF244321}">
                <p14:modId xmlns:p14="http://schemas.microsoft.com/office/powerpoint/2010/main" val="2004426718"/>
              </p:ext>
            </p:extLst>
          </p:nvPr>
        </p:nvGraphicFramePr>
        <p:xfrm>
          <a:off x="838200" y="2100147"/>
          <a:ext cx="10515600" cy="4030530"/>
        </p:xfrm>
        <a:graphic>
          <a:graphicData uri="http://schemas.openxmlformats.org/drawingml/2006/table">
            <a:tbl>
              <a:tblPr firstRow="1" bandRow="1">
                <a:tableStyleId>{5C22544A-7EE6-4342-B048-85BDC9FD1C3A}</a:tableStyleId>
              </a:tblPr>
              <a:tblGrid>
                <a:gridCol w="3256128">
                  <a:extLst>
                    <a:ext uri="{9D8B030D-6E8A-4147-A177-3AD203B41FA5}">
                      <a16:colId xmlns:a16="http://schemas.microsoft.com/office/drawing/2014/main" val="2600803715"/>
                    </a:ext>
                  </a:extLst>
                </a:gridCol>
                <a:gridCol w="7259472">
                  <a:extLst>
                    <a:ext uri="{9D8B030D-6E8A-4147-A177-3AD203B41FA5}">
                      <a16:colId xmlns:a16="http://schemas.microsoft.com/office/drawing/2014/main" val="1041045616"/>
                    </a:ext>
                  </a:extLst>
                </a:gridCol>
              </a:tblGrid>
              <a:tr h="439203">
                <a:tc>
                  <a:txBody>
                    <a:bodyPr/>
                    <a:lstStyle/>
                    <a:p>
                      <a:r>
                        <a:rPr lang="en-GB" dirty="0"/>
                        <a:t>Question</a:t>
                      </a:r>
                    </a:p>
                  </a:txBody>
                  <a:tcPr/>
                </a:tc>
                <a:tc>
                  <a:txBody>
                    <a:bodyPr/>
                    <a:lstStyle/>
                    <a:p>
                      <a:r>
                        <a:rPr lang="en-GB" dirty="0"/>
                        <a:t>Answer</a:t>
                      </a:r>
                    </a:p>
                  </a:txBody>
                  <a:tcPr/>
                </a:tc>
                <a:extLst>
                  <a:ext uri="{0D108BD9-81ED-4DB2-BD59-A6C34878D82A}">
                    <a16:rowId xmlns:a16="http://schemas.microsoft.com/office/drawing/2014/main" val="1450177694"/>
                  </a:ext>
                </a:extLst>
              </a:tr>
              <a:tr h="841509">
                <a:tc>
                  <a:txBody>
                    <a:bodyPr/>
                    <a:lstStyle/>
                    <a:p>
                      <a:r>
                        <a:rPr lang="en-US" sz="1600" kern="1200" dirty="0">
                          <a:solidFill>
                            <a:schemeClr val="dk1"/>
                          </a:solidFill>
                          <a:effectLst/>
                          <a:latin typeface="+mn-lt"/>
                          <a:ea typeface="+mn-ea"/>
                          <a:cs typeface="+mn-cs"/>
                        </a:rPr>
                        <a:t>Basketball game - what exactly stood out the most about it?</a:t>
                      </a:r>
                      <a:endParaRPr lang="en-GB" sz="1400" dirty="0"/>
                    </a:p>
                  </a:txBody>
                  <a:tcPr/>
                </a:tc>
                <a:tc>
                  <a:txBody>
                    <a:bodyPr/>
                    <a:lstStyle/>
                    <a:p>
                      <a:r>
                        <a:rPr lang="en-US" sz="1600" kern="1200" dirty="0">
                          <a:solidFill>
                            <a:schemeClr val="dk1"/>
                          </a:solidFill>
                          <a:effectLst/>
                          <a:latin typeface="+mn-lt"/>
                          <a:ea typeface="+mn-ea"/>
                          <a:cs typeface="+mn-cs"/>
                        </a:rPr>
                        <a:t>Liked the manual input of questions and answers. Offered a good level of skill usage with quick time events and inference with a power meter</a:t>
                      </a:r>
                      <a:endParaRPr lang="en-GB" sz="1400" dirty="0"/>
                    </a:p>
                  </a:txBody>
                  <a:tcPr/>
                </a:tc>
                <a:extLst>
                  <a:ext uri="{0D108BD9-81ED-4DB2-BD59-A6C34878D82A}">
                    <a16:rowId xmlns:a16="http://schemas.microsoft.com/office/drawing/2014/main" val="2700728901"/>
                  </a:ext>
                </a:extLst>
              </a:tr>
              <a:tr h="841509">
                <a:tc>
                  <a:txBody>
                    <a:bodyPr/>
                    <a:lstStyle/>
                    <a:p>
                      <a:r>
                        <a:rPr lang="en-US" sz="1600" kern="1200" dirty="0">
                          <a:solidFill>
                            <a:schemeClr val="dk1"/>
                          </a:solidFill>
                          <a:effectLst/>
                          <a:latin typeface="+mn-lt"/>
                          <a:ea typeface="+mn-ea"/>
                          <a:cs typeface="+mn-cs"/>
                        </a:rPr>
                        <a:t>How important is it to you to be able to create your own math problems/solutions?</a:t>
                      </a:r>
                      <a:endParaRPr lang="en-GB" sz="1400" dirty="0"/>
                    </a:p>
                  </a:txBody>
                  <a:tcPr/>
                </a:tc>
                <a:tc>
                  <a:txBody>
                    <a:bodyPr/>
                    <a:lstStyle/>
                    <a:p>
                      <a:r>
                        <a:rPr lang="en-US" sz="1600" kern="1200" dirty="0">
                          <a:solidFill>
                            <a:schemeClr val="dk1"/>
                          </a:solidFill>
                          <a:effectLst/>
                          <a:latin typeface="+mn-lt"/>
                          <a:ea typeface="+mn-ea"/>
                          <a:cs typeface="+mn-cs"/>
                        </a:rPr>
                        <a:t>Very. Offers replay-ability and can be applied to the end of any lesson allowing for a wide range of applications</a:t>
                      </a:r>
                      <a:endParaRPr lang="en-GB" sz="1400" dirty="0"/>
                    </a:p>
                  </a:txBody>
                  <a:tcPr/>
                </a:tc>
                <a:extLst>
                  <a:ext uri="{0D108BD9-81ED-4DB2-BD59-A6C34878D82A}">
                    <a16:rowId xmlns:a16="http://schemas.microsoft.com/office/drawing/2014/main" val="631206453"/>
                  </a:ext>
                </a:extLst>
              </a:tr>
              <a:tr h="841509">
                <a:tc>
                  <a:txBody>
                    <a:bodyPr/>
                    <a:lstStyle/>
                    <a:p>
                      <a:r>
                        <a:rPr lang="en-US" sz="1600" kern="1200" dirty="0">
                          <a:solidFill>
                            <a:schemeClr val="dk1"/>
                          </a:solidFill>
                          <a:effectLst/>
                          <a:latin typeface="+mn-lt"/>
                          <a:ea typeface="+mn-ea"/>
                          <a:cs typeface="+mn-cs"/>
                        </a:rPr>
                        <a:t>Balance between the maths and skill - would you prefer the 50/50 style of this or leaning one way rather than another?</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I like the balance of mostly 50/50 topic knowledge to game skill</a:t>
                      </a:r>
                      <a:endParaRPr lang="en-GB" sz="1400" dirty="0"/>
                    </a:p>
                  </a:txBody>
                  <a:tcPr/>
                </a:tc>
                <a:extLst>
                  <a:ext uri="{0D108BD9-81ED-4DB2-BD59-A6C34878D82A}">
                    <a16:rowId xmlns:a16="http://schemas.microsoft.com/office/drawing/2014/main" val="2795413320"/>
                  </a:ext>
                </a:extLst>
              </a:tr>
              <a:tr h="8415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Advertised for whiteboard usage - would you like more games that work in this style?</a:t>
                      </a:r>
                      <a:endParaRPr lang="en-US" sz="1400" kern="1200" dirty="0">
                        <a:solidFill>
                          <a:schemeClr val="dk1"/>
                        </a:solidFill>
                        <a:effectLst/>
                        <a:latin typeface="+mn-lt"/>
                        <a:ea typeface="+mn-ea"/>
                        <a:cs typeface="+mn-cs"/>
                      </a:endParaRPr>
                    </a:p>
                  </a:txBody>
                  <a:tcPr/>
                </a:tc>
                <a:tc>
                  <a:txBody>
                    <a:bodyPr/>
                    <a:lstStyle/>
                    <a:p>
                      <a:r>
                        <a:rPr lang="en-US" sz="1600" kern="1200" dirty="0">
                          <a:solidFill>
                            <a:schemeClr val="dk1"/>
                          </a:solidFill>
                          <a:effectLst/>
                          <a:latin typeface="+mn-lt"/>
                          <a:ea typeface="+mn-ea"/>
                          <a:cs typeface="+mn-cs"/>
                        </a:rPr>
                        <a:t>Yes. Just received new ones and would like to utalise them.</a:t>
                      </a:r>
                      <a:endParaRPr lang="en-GB" sz="1400" dirty="0"/>
                    </a:p>
                  </a:txBody>
                  <a:tcPr/>
                </a:tc>
                <a:extLst>
                  <a:ext uri="{0D108BD9-81ED-4DB2-BD59-A6C34878D82A}">
                    <a16:rowId xmlns:a16="http://schemas.microsoft.com/office/drawing/2014/main" val="2432207837"/>
                  </a:ext>
                </a:extLst>
              </a:tr>
            </a:tbl>
          </a:graphicData>
        </a:graphic>
      </p:graphicFrame>
    </p:spTree>
    <p:extLst>
      <p:ext uri="{BB962C8B-B14F-4D97-AF65-F5344CB8AC3E}">
        <p14:creationId xmlns:p14="http://schemas.microsoft.com/office/powerpoint/2010/main" val="796665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585FB-46C7-71BD-68C1-C3D1A6A63A90}"/>
              </a:ext>
            </a:extLst>
          </p:cNvPr>
          <p:cNvSpPr>
            <a:spLocks noGrp="1"/>
          </p:cNvSpPr>
          <p:nvPr>
            <p:ph type="title"/>
          </p:nvPr>
        </p:nvSpPr>
        <p:spPr/>
        <p:txBody>
          <a:bodyPr/>
          <a:lstStyle/>
          <a:p>
            <a:r>
              <a:rPr lang="en-GB" dirty="0"/>
              <a:t>Project Vision and Scope</a:t>
            </a:r>
          </a:p>
        </p:txBody>
      </p:sp>
      <p:sp>
        <p:nvSpPr>
          <p:cNvPr id="3" name="Content Placeholder 2">
            <a:extLst>
              <a:ext uri="{FF2B5EF4-FFF2-40B4-BE49-F238E27FC236}">
                <a16:creationId xmlns:a16="http://schemas.microsoft.com/office/drawing/2014/main" id="{E22760BE-75BA-6C40-05D3-145D9C461A79}"/>
              </a:ext>
            </a:extLst>
          </p:cNvPr>
          <p:cNvSpPr>
            <a:spLocks noGrp="1"/>
          </p:cNvSpPr>
          <p:nvPr>
            <p:ph idx="1"/>
          </p:nvPr>
        </p:nvSpPr>
        <p:spPr/>
        <p:txBody>
          <a:bodyPr>
            <a:normAutofit lnSpcReduction="10000"/>
          </a:bodyPr>
          <a:lstStyle/>
          <a:p>
            <a:pPr marL="0" indent="0">
              <a:buNone/>
            </a:pPr>
            <a:r>
              <a:rPr lang="en-GB" dirty="0"/>
              <a:t>	From this interview, I have been able to refine my vison for this website. It has shown me exactly what is and isn’t needed for my website. Previous to the interview, I had been sent some images and descriptions of the games used to give me an idea of how to form my questions. I asked specific questions about these games to find what exactly worked well about them to then use the information to form my game. </a:t>
            </a:r>
          </a:p>
          <a:p>
            <a:pPr marL="0" indent="0">
              <a:buNone/>
            </a:pPr>
            <a:r>
              <a:rPr lang="en-GB" dirty="0"/>
              <a:t>	It is clear to me that a basketball game is the best option for me to develop as it looks relatively resource un-intensive and had very high engagement with staff and students. I will be attempting to create a basketball game for this reason.</a:t>
            </a:r>
          </a:p>
          <a:p>
            <a:pPr marL="0" indent="0">
              <a:buNone/>
            </a:pPr>
            <a:r>
              <a:rPr lang="en-GB" dirty="0"/>
              <a:t>	I will be implementing both educational and interactive experiences so that I can strike a balance that engages both types - not too ‘boring’ for the students and not too ‘game-y’ for the teachers.</a:t>
            </a:r>
          </a:p>
          <a:p>
            <a:pPr marL="0" indent="0">
              <a:buNone/>
            </a:pPr>
            <a:r>
              <a:rPr lang="en-GB" dirty="0"/>
              <a:t>	If time allows, I will consider implementing similar games for variety.</a:t>
            </a:r>
          </a:p>
        </p:txBody>
      </p:sp>
    </p:spTree>
    <p:extLst>
      <p:ext uri="{BB962C8B-B14F-4D97-AF65-F5344CB8AC3E}">
        <p14:creationId xmlns:p14="http://schemas.microsoft.com/office/powerpoint/2010/main" val="245077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9B34-5D97-675B-3EC4-0A241297D762}"/>
              </a:ext>
            </a:extLst>
          </p:cNvPr>
          <p:cNvSpPr>
            <a:spLocks noGrp="1"/>
          </p:cNvSpPr>
          <p:nvPr>
            <p:ph type="title"/>
          </p:nvPr>
        </p:nvSpPr>
        <p:spPr/>
        <p:txBody>
          <a:bodyPr/>
          <a:lstStyle/>
          <a:p>
            <a:r>
              <a:rPr lang="en-GB" dirty="0"/>
              <a:t>Game Requirements</a:t>
            </a:r>
          </a:p>
        </p:txBody>
      </p:sp>
      <p:sp>
        <p:nvSpPr>
          <p:cNvPr id="3" name="Content Placeholder 2">
            <a:extLst>
              <a:ext uri="{FF2B5EF4-FFF2-40B4-BE49-F238E27FC236}">
                <a16:creationId xmlns:a16="http://schemas.microsoft.com/office/drawing/2014/main" id="{73C313AB-0DCA-D937-D5D5-7234C14B3CCB}"/>
              </a:ext>
            </a:extLst>
          </p:cNvPr>
          <p:cNvSpPr>
            <a:spLocks noGrp="1"/>
          </p:cNvSpPr>
          <p:nvPr>
            <p:ph idx="1"/>
          </p:nvPr>
        </p:nvSpPr>
        <p:spPr/>
        <p:txBody>
          <a:bodyPr>
            <a:normAutofit/>
          </a:bodyPr>
          <a:lstStyle/>
          <a:p>
            <a:r>
              <a:rPr lang="en-GB" dirty="0"/>
              <a:t>Implement Phaser3 to help with gaming elements</a:t>
            </a:r>
          </a:p>
          <a:p>
            <a:r>
              <a:rPr lang="en-GB" dirty="0"/>
              <a:t>Graphics (animations)</a:t>
            </a:r>
          </a:p>
          <a:p>
            <a:r>
              <a:rPr lang="en-GB" dirty="0"/>
              <a:t>Timer</a:t>
            </a:r>
          </a:p>
          <a:p>
            <a:r>
              <a:rPr lang="en-GB" dirty="0"/>
              <a:t>Levels with increasing difficulty</a:t>
            </a:r>
          </a:p>
          <a:p>
            <a:r>
              <a:rPr lang="en-GB" dirty="0"/>
              <a:t>Home page with navigation bar</a:t>
            </a:r>
          </a:p>
          <a:p>
            <a:r>
              <a:rPr lang="en-GB" dirty="0"/>
              <a:t>Input/Output files to local storage for statistics and custom questions</a:t>
            </a:r>
          </a:p>
          <a:p>
            <a:r>
              <a:rPr lang="en-GB" dirty="0"/>
              <a:t>Time played</a:t>
            </a:r>
          </a:p>
          <a:p>
            <a:r>
              <a:rPr lang="en-GB" dirty="0"/>
              <a:t>Fail requirements</a:t>
            </a:r>
          </a:p>
          <a:p>
            <a:r>
              <a:rPr lang="en-GB" dirty="0"/>
              <a:t>Dynamic levels</a:t>
            </a:r>
          </a:p>
        </p:txBody>
      </p:sp>
    </p:spTree>
    <p:extLst>
      <p:ext uri="{BB962C8B-B14F-4D97-AF65-F5344CB8AC3E}">
        <p14:creationId xmlns:p14="http://schemas.microsoft.com/office/powerpoint/2010/main" val="420336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15D7-9C53-115D-38BC-C0463240BBE0}"/>
              </a:ext>
            </a:extLst>
          </p:cNvPr>
          <p:cNvSpPr>
            <a:spLocks noGrp="1"/>
          </p:cNvSpPr>
          <p:nvPr>
            <p:ph type="ctrTitle"/>
          </p:nvPr>
        </p:nvSpPr>
        <p:spPr/>
        <p:txBody>
          <a:bodyPr/>
          <a:lstStyle/>
          <a:p>
            <a:r>
              <a:rPr lang="en-GB" dirty="0"/>
              <a:t>Designs</a:t>
            </a:r>
          </a:p>
        </p:txBody>
      </p:sp>
      <p:sp>
        <p:nvSpPr>
          <p:cNvPr id="3" name="Subtitle 2">
            <a:extLst>
              <a:ext uri="{FF2B5EF4-FFF2-40B4-BE49-F238E27FC236}">
                <a16:creationId xmlns:a16="http://schemas.microsoft.com/office/drawing/2014/main" id="{078D0CAA-1DF7-A7F0-B9E8-9C0602111869}"/>
              </a:ext>
            </a:extLst>
          </p:cNvPr>
          <p:cNvSpPr>
            <a:spLocks noGrp="1"/>
          </p:cNvSpPr>
          <p:nvPr>
            <p:ph type="subTitle" idx="1"/>
          </p:nvPr>
        </p:nvSpPr>
        <p:spPr>
          <a:xfrm>
            <a:off x="838200" y="3602037"/>
            <a:ext cx="9829800" cy="2537505"/>
          </a:xfrm>
        </p:spPr>
        <p:txBody>
          <a:bodyPr>
            <a:normAutofit/>
          </a:bodyPr>
          <a:lstStyle/>
          <a:p>
            <a:pPr marL="457200" indent="-457200">
              <a:buAutoNum type="arabicPeriod"/>
            </a:pPr>
            <a:r>
              <a:rPr lang="en-GB" dirty="0"/>
              <a:t>Home page</a:t>
            </a:r>
          </a:p>
          <a:p>
            <a:pPr marL="457200" indent="-457200">
              <a:buAutoNum type="arabicPeriod"/>
            </a:pPr>
            <a:r>
              <a:rPr lang="en-GB" dirty="0"/>
              <a:t>Basketball game – question stage</a:t>
            </a:r>
          </a:p>
          <a:p>
            <a:pPr marL="457200" indent="-457200">
              <a:buAutoNum type="arabicPeriod"/>
            </a:pPr>
            <a:r>
              <a:rPr lang="en-GB" dirty="0"/>
              <a:t>Basketball game – catch stage</a:t>
            </a:r>
          </a:p>
          <a:p>
            <a:pPr marL="457200" indent="-457200">
              <a:buAutoNum type="arabicPeriod"/>
            </a:pPr>
            <a:r>
              <a:rPr lang="en-GB" dirty="0"/>
              <a:t>Basketball game – throw stage</a:t>
            </a:r>
          </a:p>
          <a:p>
            <a:r>
              <a:rPr lang="en-GB" sz="2000" dirty="0"/>
              <a:t>Artwork sourced from internet – only used for concept art*</a:t>
            </a:r>
          </a:p>
          <a:p>
            <a:endParaRPr lang="en-GB" dirty="0"/>
          </a:p>
          <a:p>
            <a:endParaRPr lang="en-GB" dirty="0"/>
          </a:p>
        </p:txBody>
      </p:sp>
    </p:spTree>
    <p:extLst>
      <p:ext uri="{BB962C8B-B14F-4D97-AF65-F5344CB8AC3E}">
        <p14:creationId xmlns:p14="http://schemas.microsoft.com/office/powerpoint/2010/main" val="1900062778"/>
      </p:ext>
    </p:extLst>
  </p:cSld>
  <p:clrMapOvr>
    <a:masterClrMapping/>
  </p:clrMapOvr>
</p:sld>
</file>

<file path=ppt/theme/theme1.xml><?xml version="1.0" encoding="utf-8"?>
<a:theme xmlns:a="http://schemas.openxmlformats.org/drawingml/2006/main" name="ArchVTI">
  <a:themeElements>
    <a:clrScheme name="AnalogousFromLightSeedLeftStep">
      <a:dk1>
        <a:srgbClr val="000000"/>
      </a:dk1>
      <a:lt1>
        <a:srgbClr val="FFFFFF"/>
      </a:lt1>
      <a:dk2>
        <a:srgbClr val="243541"/>
      </a:dk2>
      <a:lt2>
        <a:srgbClr val="E2E8E7"/>
      </a:lt2>
      <a:accent1>
        <a:srgbClr val="C6969C"/>
      </a:accent1>
      <a:accent2>
        <a:srgbClr val="BA7F9F"/>
      </a:accent2>
      <a:accent3>
        <a:srgbClr val="C492C2"/>
      </a:accent3>
      <a:accent4>
        <a:srgbClr val="A47FBA"/>
      </a:accent4>
      <a:accent5>
        <a:srgbClr val="A096C6"/>
      </a:accent5>
      <a:accent6>
        <a:srgbClr val="7F8BBA"/>
      </a:accent6>
      <a:hlink>
        <a:srgbClr val="568E87"/>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351</TotalTime>
  <Words>1621</Words>
  <Application>Microsoft Office PowerPoint</Application>
  <PresentationFormat>Widescreen</PresentationFormat>
  <Paragraphs>181</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Arial</vt:lpstr>
      <vt:lpstr>Avenir Next LT Pro</vt:lpstr>
      <vt:lpstr>Footlight MT Light</vt:lpstr>
      <vt:lpstr>Wingdings</vt:lpstr>
      <vt:lpstr>ArchVTI</vt:lpstr>
      <vt:lpstr>Coursework Documentation</vt:lpstr>
      <vt:lpstr>Overview</vt:lpstr>
      <vt:lpstr>SDLC - approach</vt:lpstr>
      <vt:lpstr>Research – Purpose of website</vt:lpstr>
      <vt:lpstr>Interview - Background</vt:lpstr>
      <vt:lpstr>Interview - Games</vt:lpstr>
      <vt:lpstr>Project Vision and Scope</vt:lpstr>
      <vt:lpstr>Game Requirements</vt:lpstr>
      <vt:lpstr>Designs</vt:lpstr>
      <vt:lpstr>PowerPoint Presentation</vt:lpstr>
      <vt:lpstr>PowerPoint Presentation</vt:lpstr>
      <vt:lpstr>PowerPoint Presentation</vt:lpstr>
      <vt:lpstr>PowerPoint Presentation</vt:lpstr>
      <vt:lpstr>The Home Page</vt:lpstr>
      <vt:lpstr>Answer Stage</vt:lpstr>
      <vt:lpstr>Catch Stage</vt:lpstr>
      <vt:lpstr>Throw Stage</vt:lpstr>
      <vt:lpstr>UML diagrams</vt:lpstr>
      <vt:lpstr>PowerPoint Presentation</vt:lpstr>
      <vt:lpstr>PowerPoint Presentation</vt:lpstr>
      <vt:lpstr>Sprints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marcles jones</dc:creator>
  <cp:lastModifiedBy>marcles jones</cp:lastModifiedBy>
  <cp:revision>1</cp:revision>
  <dcterms:created xsi:type="dcterms:W3CDTF">2025-01-02T13:51:26Z</dcterms:created>
  <dcterms:modified xsi:type="dcterms:W3CDTF">2025-01-06T13:53:16Z</dcterms:modified>
</cp:coreProperties>
</file>