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0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9D674E-4FF1-45DC-82E4-0B2DB6A536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processed image is then converted to a Tensor that is fed to the model.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2" phldr="0"/>
      <dgm:spPr/>
      <dgm:t>
        <a:bodyPr/>
        <a:lstStyle/>
        <a:p>
          <a:endParaRPr lang="en-US" dirty="0"/>
        </a:p>
      </dgm:t>
    </dgm:pt>
    <dgm:pt modelId="{AAF9DEE3-8444-4CA1-8BC2-D834D3ED6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image is processed using the provided image processing API</a:t>
          </a:r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EE30BAE-A444-430E-ABC0-51AF28A3D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model returns its predictions to the user, detecting crashes.</a:t>
          </a:r>
        </a:p>
      </dgm:t>
    </dgm:pt>
    <dgm:pt modelId="{5015DD8C-49EA-4CCE-83D1-BC652158D431}" type="parTrans" cxnId="{E867AB8A-0AEF-4E25-A774-DDAFD8C448CF}">
      <dgm:prSet/>
      <dgm:spPr/>
    </dgm:pt>
    <dgm:pt modelId="{04E80563-D450-49E4-9AD8-337DFEFFD1A2}" type="sibTrans" cxnId="{E867AB8A-0AEF-4E25-A774-DDAFD8C448CF}">
      <dgm:prSet phldrT="03" phldr="0"/>
      <dgm:spPr/>
      <dgm:t>
        <a:bodyPr/>
        <a:lstStyle/>
        <a:p>
          <a:endParaRPr lang="en-ZA"/>
        </a:p>
      </dgm:t>
    </dgm:pt>
    <dgm:pt modelId="{FBBA8BE7-8345-4390-A35B-83618747722C}" type="pres">
      <dgm:prSet presAssocID="{15509919-36B5-4162-8899-417A9F93473B}" presName="root" presStyleCnt="0">
        <dgm:presLayoutVars>
          <dgm:dir/>
          <dgm:resizeHandles val="exact"/>
        </dgm:presLayoutVars>
      </dgm:prSet>
      <dgm:spPr/>
    </dgm:pt>
    <dgm:pt modelId="{B872C69E-B305-4797-8B5A-BDF0E53978A9}" type="pres">
      <dgm:prSet presAssocID="{AAF9DEE3-8444-4CA1-8BC2-D834D3ED6C74}" presName="compNode" presStyleCnt="0"/>
      <dgm:spPr/>
    </dgm:pt>
    <dgm:pt modelId="{C380C897-FF45-43D8-B997-B2F1C1EB71CB}" type="pres">
      <dgm:prSet presAssocID="{AAF9DEE3-8444-4CA1-8BC2-D834D3ED6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8E8AAF6-D201-4B52-9DC3-F6B7D057F75D}" type="pres">
      <dgm:prSet presAssocID="{AAF9DEE3-8444-4CA1-8BC2-D834D3ED6C74}" presName="spaceRect" presStyleCnt="0"/>
      <dgm:spPr/>
    </dgm:pt>
    <dgm:pt modelId="{01C6FC2B-CDD6-4279-9EBB-F56BD2FF55F5}" type="pres">
      <dgm:prSet presAssocID="{AAF9DEE3-8444-4CA1-8BC2-D834D3ED6C74}" presName="textRect" presStyleLbl="revTx" presStyleIdx="0" presStyleCnt="3">
        <dgm:presLayoutVars>
          <dgm:chMax val="1"/>
          <dgm:chPref val="1"/>
        </dgm:presLayoutVars>
      </dgm:prSet>
      <dgm:spPr/>
    </dgm:pt>
    <dgm:pt modelId="{7ACC09DA-4702-4F39-BBC5-5A863A97BE41}" type="pres">
      <dgm:prSet presAssocID="{23210C7F-6847-491E-BE1F-A79529AF2B8B}" presName="sibTrans" presStyleCnt="0"/>
      <dgm:spPr/>
    </dgm:pt>
    <dgm:pt modelId="{42419D0E-98D8-44DC-A964-519FB53AD87C}" type="pres">
      <dgm:prSet presAssocID="{CA9D674E-4FF1-45DC-82E4-0B2DB6A5363F}" presName="compNode" presStyleCnt="0"/>
      <dgm:spPr/>
    </dgm:pt>
    <dgm:pt modelId="{D8CBBA2C-FE31-4FC0-A711-19534C5EB512}" type="pres">
      <dgm:prSet presAssocID="{CA9D674E-4FF1-45DC-82E4-0B2DB6A536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C5D20AB5-AF2E-4758-A7E0-E0C1E8A23EA3}" type="pres">
      <dgm:prSet presAssocID="{CA9D674E-4FF1-45DC-82E4-0B2DB6A5363F}" presName="spaceRect" presStyleCnt="0"/>
      <dgm:spPr/>
    </dgm:pt>
    <dgm:pt modelId="{83169AE6-AD56-40C3-B101-7E9166EA8804}" type="pres">
      <dgm:prSet presAssocID="{CA9D674E-4FF1-45DC-82E4-0B2DB6A5363F}" presName="textRect" presStyleLbl="revTx" presStyleIdx="1" presStyleCnt="3">
        <dgm:presLayoutVars>
          <dgm:chMax val="1"/>
          <dgm:chPref val="1"/>
        </dgm:presLayoutVars>
      </dgm:prSet>
      <dgm:spPr/>
    </dgm:pt>
    <dgm:pt modelId="{7142A36B-9DF3-46B7-8F2B-6ECBDDACA63C}" type="pres">
      <dgm:prSet presAssocID="{196DA4DC-9DD2-4A39-8A3A-D367BFE5A8BA}" presName="sibTrans" presStyleCnt="0"/>
      <dgm:spPr/>
    </dgm:pt>
    <dgm:pt modelId="{5CA820AE-B946-4B15-999E-203731B3A962}" type="pres">
      <dgm:prSet presAssocID="{2EE30BAE-A444-430E-ABC0-51AF28A3DC6F}" presName="compNode" presStyleCnt="0"/>
      <dgm:spPr/>
    </dgm:pt>
    <dgm:pt modelId="{F3F0EE78-328A-4134-88A1-83FA6B208349}" type="pres">
      <dgm:prSet presAssocID="{2EE30BAE-A444-430E-ABC0-51AF28A3DC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BCF6F0D-35B4-4854-85C2-9D3ACFD6BDCE}" type="pres">
      <dgm:prSet presAssocID="{2EE30BAE-A444-430E-ABC0-51AF28A3DC6F}" presName="spaceRect" presStyleCnt="0"/>
      <dgm:spPr/>
    </dgm:pt>
    <dgm:pt modelId="{5B664F0A-53B4-4775-BFD6-2AF3F09456D7}" type="pres">
      <dgm:prSet presAssocID="{2EE30BAE-A444-430E-ABC0-51AF28A3DC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7D02990D-95B5-4E6C-B48C-97984C7A2D2E}" type="presOf" srcId="{CA9D674E-4FF1-45DC-82E4-0B2DB6A5363F}" destId="{83169AE6-AD56-40C3-B101-7E9166EA8804}" srcOrd="0" destOrd="0" presId="urn:microsoft.com/office/officeart/2018/2/layout/IconLabelList"/>
    <dgm:cxn modelId="{C5BD0B3A-2D82-4EC1-9975-05076C4418DA}" srcId="{15509919-36B5-4162-8899-417A9F93473B}" destId="{CA9D674E-4FF1-45DC-82E4-0B2DB6A5363F}" srcOrd="1" destOrd="0" parTransId="{F1F10F9B-925A-4787-9D00-91106497A02E}" sibTransId="{196DA4DC-9DD2-4A39-8A3A-D367BFE5A8BA}"/>
    <dgm:cxn modelId="{CA528561-2095-43D4-BF98-B06662320F57}" type="presOf" srcId="{15509919-36B5-4162-8899-417A9F93473B}" destId="{FBBA8BE7-8345-4390-A35B-83618747722C}" srcOrd="0" destOrd="0" presId="urn:microsoft.com/office/officeart/2018/2/layout/IconLabelList"/>
    <dgm:cxn modelId="{B07B2E42-9E42-42C0-8B27-6835F2D413DB}" type="presOf" srcId="{AAF9DEE3-8444-4CA1-8BC2-D834D3ED6C74}" destId="{01C6FC2B-CDD6-4279-9EBB-F56BD2FF55F5}" srcOrd="0" destOrd="0" presId="urn:microsoft.com/office/officeart/2018/2/layout/IconLabelList"/>
    <dgm:cxn modelId="{69C8CA7F-76B0-4A41-BE78-2182FC1664EA}" type="presOf" srcId="{2EE30BAE-A444-430E-ABC0-51AF28A3DC6F}" destId="{5B664F0A-53B4-4775-BFD6-2AF3F09456D7}" srcOrd="0" destOrd="0" presId="urn:microsoft.com/office/officeart/2018/2/layout/IconLabelList"/>
    <dgm:cxn modelId="{E867AB8A-0AEF-4E25-A774-DDAFD8C448CF}" srcId="{15509919-36B5-4162-8899-417A9F93473B}" destId="{2EE30BAE-A444-430E-ABC0-51AF28A3DC6F}" srcOrd="2" destOrd="0" parTransId="{5015DD8C-49EA-4CCE-83D1-BC652158D431}" sibTransId="{04E80563-D450-49E4-9AD8-337DFEFFD1A2}"/>
    <dgm:cxn modelId="{DFB6E83B-7394-412F-BA49-6E5273B7907A}" type="presParOf" srcId="{FBBA8BE7-8345-4390-A35B-83618747722C}" destId="{B872C69E-B305-4797-8B5A-BDF0E53978A9}" srcOrd="0" destOrd="0" presId="urn:microsoft.com/office/officeart/2018/2/layout/IconLabelList"/>
    <dgm:cxn modelId="{0685B490-F71F-4C27-BBBD-BC497D5F3DC5}" type="presParOf" srcId="{B872C69E-B305-4797-8B5A-BDF0E53978A9}" destId="{C380C897-FF45-43D8-B997-B2F1C1EB71CB}" srcOrd="0" destOrd="0" presId="urn:microsoft.com/office/officeart/2018/2/layout/IconLabelList"/>
    <dgm:cxn modelId="{864EC09B-DD16-4C92-B4B5-FD7995DFB1E0}" type="presParOf" srcId="{B872C69E-B305-4797-8B5A-BDF0E53978A9}" destId="{58E8AAF6-D201-4B52-9DC3-F6B7D057F75D}" srcOrd="1" destOrd="0" presId="urn:microsoft.com/office/officeart/2018/2/layout/IconLabelList"/>
    <dgm:cxn modelId="{CDAB50E2-92D6-4192-BB07-81AE1351F4C5}" type="presParOf" srcId="{B872C69E-B305-4797-8B5A-BDF0E53978A9}" destId="{01C6FC2B-CDD6-4279-9EBB-F56BD2FF55F5}" srcOrd="2" destOrd="0" presId="urn:microsoft.com/office/officeart/2018/2/layout/IconLabelList"/>
    <dgm:cxn modelId="{8C2F18B6-E8D1-4B5E-9392-8C8878D9D8F9}" type="presParOf" srcId="{FBBA8BE7-8345-4390-A35B-83618747722C}" destId="{7ACC09DA-4702-4F39-BBC5-5A863A97BE41}" srcOrd="1" destOrd="0" presId="urn:microsoft.com/office/officeart/2018/2/layout/IconLabelList"/>
    <dgm:cxn modelId="{0A9E9A3A-9098-4633-9CD3-2C162274BFB3}" type="presParOf" srcId="{FBBA8BE7-8345-4390-A35B-83618747722C}" destId="{42419D0E-98D8-44DC-A964-519FB53AD87C}" srcOrd="2" destOrd="0" presId="urn:microsoft.com/office/officeart/2018/2/layout/IconLabelList"/>
    <dgm:cxn modelId="{29C867E3-7478-4B10-93A7-E5C1466C2812}" type="presParOf" srcId="{42419D0E-98D8-44DC-A964-519FB53AD87C}" destId="{D8CBBA2C-FE31-4FC0-A711-19534C5EB512}" srcOrd="0" destOrd="0" presId="urn:microsoft.com/office/officeart/2018/2/layout/IconLabelList"/>
    <dgm:cxn modelId="{A70AF3E1-A60A-40CD-B1D8-8717E005A7DE}" type="presParOf" srcId="{42419D0E-98D8-44DC-A964-519FB53AD87C}" destId="{C5D20AB5-AF2E-4758-A7E0-E0C1E8A23EA3}" srcOrd="1" destOrd="0" presId="urn:microsoft.com/office/officeart/2018/2/layout/IconLabelList"/>
    <dgm:cxn modelId="{229CCD7C-FFFF-4046-B790-094AA8247739}" type="presParOf" srcId="{42419D0E-98D8-44DC-A964-519FB53AD87C}" destId="{83169AE6-AD56-40C3-B101-7E9166EA8804}" srcOrd="2" destOrd="0" presId="urn:microsoft.com/office/officeart/2018/2/layout/IconLabelList"/>
    <dgm:cxn modelId="{F4423852-90ED-44C8-AE4B-CA21034BEE06}" type="presParOf" srcId="{FBBA8BE7-8345-4390-A35B-83618747722C}" destId="{7142A36B-9DF3-46B7-8F2B-6ECBDDACA63C}" srcOrd="3" destOrd="0" presId="urn:microsoft.com/office/officeart/2018/2/layout/IconLabelList"/>
    <dgm:cxn modelId="{09386AC2-BD92-4B8B-AD86-CD86B8C15FFF}" type="presParOf" srcId="{FBBA8BE7-8345-4390-A35B-83618747722C}" destId="{5CA820AE-B946-4B15-999E-203731B3A962}" srcOrd="4" destOrd="0" presId="urn:microsoft.com/office/officeart/2018/2/layout/IconLabelList"/>
    <dgm:cxn modelId="{F107EDDB-4279-4D99-8780-5E335415F5A2}" type="presParOf" srcId="{5CA820AE-B946-4B15-999E-203731B3A962}" destId="{F3F0EE78-328A-4134-88A1-83FA6B208349}" srcOrd="0" destOrd="0" presId="urn:microsoft.com/office/officeart/2018/2/layout/IconLabelList"/>
    <dgm:cxn modelId="{C6F16B24-AB41-47ED-895D-A0552356D1CB}" type="presParOf" srcId="{5CA820AE-B946-4B15-999E-203731B3A962}" destId="{DBCF6F0D-35B4-4854-85C2-9D3ACFD6BDCE}" srcOrd="1" destOrd="0" presId="urn:microsoft.com/office/officeart/2018/2/layout/IconLabelList"/>
    <dgm:cxn modelId="{3EA24049-2B9A-4471-834A-905381EECA41}" type="presParOf" srcId="{5CA820AE-B946-4B15-999E-203731B3A962}" destId="{5B664F0A-53B4-4775-BFD6-2AF3F09456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473FB-25D0-4A09-A91D-791074622B61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CA01F1-0A41-49A1-A4C4-3F0878C3E6FB}">
      <dgm:prSet/>
      <dgm:spPr/>
      <dgm:t>
        <a:bodyPr/>
        <a:lstStyle/>
        <a:p>
          <a:r>
            <a:rPr lang="en-US"/>
            <a:t>CrashDetect owns the Server Process in order to avoid the headache of the client having to run the server themselves.</a:t>
          </a:r>
        </a:p>
      </dgm:t>
    </dgm:pt>
    <dgm:pt modelId="{D447D602-5F68-46C9-A5D5-64F225A5A19A}" type="parTrans" cxnId="{A54FBABC-8EF2-488D-B513-37125C5E3865}">
      <dgm:prSet/>
      <dgm:spPr/>
      <dgm:t>
        <a:bodyPr/>
        <a:lstStyle/>
        <a:p>
          <a:endParaRPr lang="en-US"/>
        </a:p>
      </dgm:t>
    </dgm:pt>
    <dgm:pt modelId="{736C5723-080D-4F59-B09D-147616E430B2}" type="sibTrans" cxnId="{A54FBABC-8EF2-488D-B513-37125C5E3865}">
      <dgm:prSet/>
      <dgm:spPr/>
      <dgm:t>
        <a:bodyPr/>
        <a:lstStyle/>
        <a:p>
          <a:endParaRPr lang="en-US"/>
        </a:p>
      </dgm:t>
    </dgm:pt>
    <dgm:pt modelId="{D723E219-6AFF-44DE-9B25-E68E0117999B}">
      <dgm:prSet/>
      <dgm:spPr/>
      <dgm:t>
        <a:bodyPr/>
        <a:lstStyle/>
        <a:p>
          <a:r>
            <a:rPr lang="en-US"/>
            <a:t>CrashDetect uses the Maven as it’s project manager.</a:t>
          </a:r>
        </a:p>
      </dgm:t>
    </dgm:pt>
    <dgm:pt modelId="{03DF838E-4683-45EB-8929-279116300267}" type="parTrans" cxnId="{81C2495E-9D7A-425A-BE40-044E3088BFFC}">
      <dgm:prSet/>
      <dgm:spPr/>
      <dgm:t>
        <a:bodyPr/>
        <a:lstStyle/>
        <a:p>
          <a:endParaRPr lang="en-US"/>
        </a:p>
      </dgm:t>
    </dgm:pt>
    <dgm:pt modelId="{7A60888D-33F5-41F9-9BE1-EF7070491226}" type="sibTrans" cxnId="{81C2495E-9D7A-425A-BE40-044E3088BFFC}">
      <dgm:prSet/>
      <dgm:spPr/>
      <dgm:t>
        <a:bodyPr/>
        <a:lstStyle/>
        <a:p>
          <a:endParaRPr lang="en-US"/>
        </a:p>
      </dgm:t>
    </dgm:pt>
    <dgm:pt modelId="{3C38CFBF-CA06-47A8-BB27-DC7E5B5D6846}">
      <dgm:prSet/>
      <dgm:spPr/>
      <dgm:t>
        <a:bodyPr/>
        <a:lstStyle/>
        <a:p>
          <a:r>
            <a:rPr lang="en-US"/>
            <a:t>CrashDetect uses a first-principle method of communicating with the server.</a:t>
          </a:r>
        </a:p>
      </dgm:t>
    </dgm:pt>
    <dgm:pt modelId="{2B4C878D-F957-4834-BB17-D7C85A419C55}" type="parTrans" cxnId="{7BD96ED0-F158-4C5B-84E2-B795CEF7B7CF}">
      <dgm:prSet/>
      <dgm:spPr/>
      <dgm:t>
        <a:bodyPr/>
        <a:lstStyle/>
        <a:p>
          <a:endParaRPr lang="en-US"/>
        </a:p>
      </dgm:t>
    </dgm:pt>
    <dgm:pt modelId="{68D447B9-DB7C-4348-9197-63880E0EA5BD}" type="sibTrans" cxnId="{7BD96ED0-F158-4C5B-84E2-B795CEF7B7CF}">
      <dgm:prSet/>
      <dgm:spPr/>
      <dgm:t>
        <a:bodyPr/>
        <a:lstStyle/>
        <a:p>
          <a:endParaRPr lang="en-US"/>
        </a:p>
      </dgm:t>
    </dgm:pt>
    <dgm:pt modelId="{9569494C-DC93-4AF2-B4F5-3DAFFF03BC02}" type="pres">
      <dgm:prSet presAssocID="{6DC473FB-25D0-4A09-A91D-791074622B61}" presName="outerComposite" presStyleCnt="0">
        <dgm:presLayoutVars>
          <dgm:chMax val="5"/>
          <dgm:dir/>
          <dgm:resizeHandles val="exact"/>
        </dgm:presLayoutVars>
      </dgm:prSet>
      <dgm:spPr/>
    </dgm:pt>
    <dgm:pt modelId="{FA15AA78-EC9E-48D4-AF8F-C41383914404}" type="pres">
      <dgm:prSet presAssocID="{6DC473FB-25D0-4A09-A91D-791074622B61}" presName="dummyMaxCanvas" presStyleCnt="0">
        <dgm:presLayoutVars/>
      </dgm:prSet>
      <dgm:spPr/>
    </dgm:pt>
    <dgm:pt modelId="{82C2B681-0DB2-40F3-A6F9-3FA47E50FDD0}" type="pres">
      <dgm:prSet presAssocID="{6DC473FB-25D0-4A09-A91D-791074622B61}" presName="ThreeNodes_1" presStyleLbl="node1" presStyleIdx="0" presStyleCnt="3">
        <dgm:presLayoutVars>
          <dgm:bulletEnabled val="1"/>
        </dgm:presLayoutVars>
      </dgm:prSet>
      <dgm:spPr/>
    </dgm:pt>
    <dgm:pt modelId="{40FDA880-C257-4656-B1B6-EAF7EFA8FC1E}" type="pres">
      <dgm:prSet presAssocID="{6DC473FB-25D0-4A09-A91D-791074622B61}" presName="ThreeNodes_2" presStyleLbl="node1" presStyleIdx="1" presStyleCnt="3">
        <dgm:presLayoutVars>
          <dgm:bulletEnabled val="1"/>
        </dgm:presLayoutVars>
      </dgm:prSet>
      <dgm:spPr/>
    </dgm:pt>
    <dgm:pt modelId="{15B78F22-4C33-4F16-B44F-5F25DCDE3A4F}" type="pres">
      <dgm:prSet presAssocID="{6DC473FB-25D0-4A09-A91D-791074622B61}" presName="ThreeNodes_3" presStyleLbl="node1" presStyleIdx="2" presStyleCnt="3">
        <dgm:presLayoutVars>
          <dgm:bulletEnabled val="1"/>
        </dgm:presLayoutVars>
      </dgm:prSet>
      <dgm:spPr/>
    </dgm:pt>
    <dgm:pt modelId="{7E755756-3BC3-48C2-B4DE-0A8443FD6922}" type="pres">
      <dgm:prSet presAssocID="{6DC473FB-25D0-4A09-A91D-791074622B61}" presName="ThreeConn_1-2" presStyleLbl="fgAccFollowNode1" presStyleIdx="0" presStyleCnt="2">
        <dgm:presLayoutVars>
          <dgm:bulletEnabled val="1"/>
        </dgm:presLayoutVars>
      </dgm:prSet>
      <dgm:spPr/>
    </dgm:pt>
    <dgm:pt modelId="{EBDD8A98-3C8D-470D-988E-60C7F938D09F}" type="pres">
      <dgm:prSet presAssocID="{6DC473FB-25D0-4A09-A91D-791074622B61}" presName="ThreeConn_2-3" presStyleLbl="fgAccFollowNode1" presStyleIdx="1" presStyleCnt="2">
        <dgm:presLayoutVars>
          <dgm:bulletEnabled val="1"/>
        </dgm:presLayoutVars>
      </dgm:prSet>
      <dgm:spPr/>
    </dgm:pt>
    <dgm:pt modelId="{472F1274-6F6D-421D-A0EF-52ACF0CEAE70}" type="pres">
      <dgm:prSet presAssocID="{6DC473FB-25D0-4A09-A91D-791074622B61}" presName="ThreeNodes_1_text" presStyleLbl="node1" presStyleIdx="2" presStyleCnt="3">
        <dgm:presLayoutVars>
          <dgm:bulletEnabled val="1"/>
        </dgm:presLayoutVars>
      </dgm:prSet>
      <dgm:spPr/>
    </dgm:pt>
    <dgm:pt modelId="{91B5A33F-F079-45E3-8D37-E3A05F5D42A6}" type="pres">
      <dgm:prSet presAssocID="{6DC473FB-25D0-4A09-A91D-791074622B61}" presName="ThreeNodes_2_text" presStyleLbl="node1" presStyleIdx="2" presStyleCnt="3">
        <dgm:presLayoutVars>
          <dgm:bulletEnabled val="1"/>
        </dgm:presLayoutVars>
      </dgm:prSet>
      <dgm:spPr/>
    </dgm:pt>
    <dgm:pt modelId="{15A39863-073B-4820-A473-921825CAD5B4}" type="pres">
      <dgm:prSet presAssocID="{6DC473FB-25D0-4A09-A91D-791074622B6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89DA0A-18CB-45D7-9973-4431C3DF6F92}" type="presOf" srcId="{D723E219-6AFF-44DE-9B25-E68E0117999B}" destId="{91B5A33F-F079-45E3-8D37-E3A05F5D42A6}" srcOrd="1" destOrd="0" presId="urn:microsoft.com/office/officeart/2005/8/layout/vProcess5"/>
    <dgm:cxn modelId="{81C2495E-9D7A-425A-BE40-044E3088BFFC}" srcId="{6DC473FB-25D0-4A09-A91D-791074622B61}" destId="{D723E219-6AFF-44DE-9B25-E68E0117999B}" srcOrd="1" destOrd="0" parTransId="{03DF838E-4683-45EB-8929-279116300267}" sibTransId="{7A60888D-33F5-41F9-9BE1-EF7070491226}"/>
    <dgm:cxn modelId="{9ED7B241-63FF-4AA2-84CE-5D5862B05B78}" type="presOf" srcId="{14CA01F1-0A41-49A1-A4C4-3F0878C3E6FB}" destId="{82C2B681-0DB2-40F3-A6F9-3FA47E50FDD0}" srcOrd="0" destOrd="0" presId="urn:microsoft.com/office/officeart/2005/8/layout/vProcess5"/>
    <dgm:cxn modelId="{B0A1A644-1045-4D0D-A00F-A311438936F0}" type="presOf" srcId="{D723E219-6AFF-44DE-9B25-E68E0117999B}" destId="{40FDA880-C257-4656-B1B6-EAF7EFA8FC1E}" srcOrd="0" destOrd="0" presId="urn:microsoft.com/office/officeart/2005/8/layout/vProcess5"/>
    <dgm:cxn modelId="{43392847-E380-4435-BDA5-4E4947F513F7}" type="presOf" srcId="{7A60888D-33F5-41F9-9BE1-EF7070491226}" destId="{EBDD8A98-3C8D-470D-988E-60C7F938D09F}" srcOrd="0" destOrd="0" presId="urn:microsoft.com/office/officeart/2005/8/layout/vProcess5"/>
    <dgm:cxn modelId="{D81F6E6A-4EC8-44FB-A5D6-AA9BF7E720AC}" type="presOf" srcId="{736C5723-080D-4F59-B09D-147616E430B2}" destId="{7E755756-3BC3-48C2-B4DE-0A8443FD6922}" srcOrd="0" destOrd="0" presId="urn:microsoft.com/office/officeart/2005/8/layout/vProcess5"/>
    <dgm:cxn modelId="{06CD88AD-A96A-4DC2-A6A8-B5B10174A7E0}" type="presOf" srcId="{3C38CFBF-CA06-47A8-BB27-DC7E5B5D6846}" destId="{15A39863-073B-4820-A473-921825CAD5B4}" srcOrd="1" destOrd="0" presId="urn:microsoft.com/office/officeart/2005/8/layout/vProcess5"/>
    <dgm:cxn modelId="{8F020AB9-E476-47A3-A571-BEE8B21F40E3}" type="presOf" srcId="{6DC473FB-25D0-4A09-A91D-791074622B61}" destId="{9569494C-DC93-4AF2-B4F5-3DAFFF03BC02}" srcOrd="0" destOrd="0" presId="urn:microsoft.com/office/officeart/2005/8/layout/vProcess5"/>
    <dgm:cxn modelId="{A54FBABC-8EF2-488D-B513-37125C5E3865}" srcId="{6DC473FB-25D0-4A09-A91D-791074622B61}" destId="{14CA01F1-0A41-49A1-A4C4-3F0878C3E6FB}" srcOrd="0" destOrd="0" parTransId="{D447D602-5F68-46C9-A5D5-64F225A5A19A}" sibTransId="{736C5723-080D-4F59-B09D-147616E430B2}"/>
    <dgm:cxn modelId="{7BD96ED0-F158-4C5B-84E2-B795CEF7B7CF}" srcId="{6DC473FB-25D0-4A09-A91D-791074622B61}" destId="{3C38CFBF-CA06-47A8-BB27-DC7E5B5D6846}" srcOrd="2" destOrd="0" parTransId="{2B4C878D-F957-4834-BB17-D7C85A419C55}" sibTransId="{68D447B9-DB7C-4348-9197-63880E0EA5BD}"/>
    <dgm:cxn modelId="{ECFB41D9-3EE6-458D-9F53-9FED27F0B244}" type="presOf" srcId="{3C38CFBF-CA06-47A8-BB27-DC7E5B5D6846}" destId="{15B78F22-4C33-4F16-B44F-5F25DCDE3A4F}" srcOrd="0" destOrd="0" presId="urn:microsoft.com/office/officeart/2005/8/layout/vProcess5"/>
    <dgm:cxn modelId="{06F0C6FC-67DA-4375-B01E-B2D652FADD9B}" type="presOf" srcId="{14CA01F1-0A41-49A1-A4C4-3F0878C3E6FB}" destId="{472F1274-6F6D-421D-A0EF-52ACF0CEAE70}" srcOrd="1" destOrd="0" presId="urn:microsoft.com/office/officeart/2005/8/layout/vProcess5"/>
    <dgm:cxn modelId="{BB76B74B-03CA-4735-900E-D3CF859F220C}" type="presParOf" srcId="{9569494C-DC93-4AF2-B4F5-3DAFFF03BC02}" destId="{FA15AA78-EC9E-48D4-AF8F-C41383914404}" srcOrd="0" destOrd="0" presId="urn:microsoft.com/office/officeart/2005/8/layout/vProcess5"/>
    <dgm:cxn modelId="{828E072F-8A52-4565-9679-E47B9C79CDE4}" type="presParOf" srcId="{9569494C-DC93-4AF2-B4F5-3DAFFF03BC02}" destId="{82C2B681-0DB2-40F3-A6F9-3FA47E50FDD0}" srcOrd="1" destOrd="0" presId="urn:microsoft.com/office/officeart/2005/8/layout/vProcess5"/>
    <dgm:cxn modelId="{FC03C34D-6A17-466E-8D2E-36B44C318DFF}" type="presParOf" srcId="{9569494C-DC93-4AF2-B4F5-3DAFFF03BC02}" destId="{40FDA880-C257-4656-B1B6-EAF7EFA8FC1E}" srcOrd="2" destOrd="0" presId="urn:microsoft.com/office/officeart/2005/8/layout/vProcess5"/>
    <dgm:cxn modelId="{79F9D541-AF24-4AB3-A730-A8159A68FD44}" type="presParOf" srcId="{9569494C-DC93-4AF2-B4F5-3DAFFF03BC02}" destId="{15B78F22-4C33-4F16-B44F-5F25DCDE3A4F}" srcOrd="3" destOrd="0" presId="urn:microsoft.com/office/officeart/2005/8/layout/vProcess5"/>
    <dgm:cxn modelId="{D59E0CF4-1557-4D9F-B48F-6916C5411617}" type="presParOf" srcId="{9569494C-DC93-4AF2-B4F5-3DAFFF03BC02}" destId="{7E755756-3BC3-48C2-B4DE-0A8443FD6922}" srcOrd="4" destOrd="0" presId="urn:microsoft.com/office/officeart/2005/8/layout/vProcess5"/>
    <dgm:cxn modelId="{7EAC1763-58E5-46BF-8494-266503D58D3A}" type="presParOf" srcId="{9569494C-DC93-4AF2-B4F5-3DAFFF03BC02}" destId="{EBDD8A98-3C8D-470D-988E-60C7F938D09F}" srcOrd="5" destOrd="0" presId="urn:microsoft.com/office/officeart/2005/8/layout/vProcess5"/>
    <dgm:cxn modelId="{968D78D9-E80D-4520-B479-62A1600B3166}" type="presParOf" srcId="{9569494C-DC93-4AF2-B4F5-3DAFFF03BC02}" destId="{472F1274-6F6D-421D-A0EF-52ACF0CEAE70}" srcOrd="6" destOrd="0" presId="urn:microsoft.com/office/officeart/2005/8/layout/vProcess5"/>
    <dgm:cxn modelId="{633AFC5E-9067-48C6-9CFF-419EACF3950C}" type="presParOf" srcId="{9569494C-DC93-4AF2-B4F5-3DAFFF03BC02}" destId="{91B5A33F-F079-45E3-8D37-E3A05F5D42A6}" srcOrd="7" destOrd="0" presId="urn:microsoft.com/office/officeart/2005/8/layout/vProcess5"/>
    <dgm:cxn modelId="{8D451522-A5CC-4AD4-B374-8F753B23B2C4}" type="presParOf" srcId="{9569494C-DC93-4AF2-B4F5-3DAFFF03BC02}" destId="{15A39863-073B-4820-A473-921825CAD5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0C897-FF45-43D8-B997-B2F1C1EB71CB}">
      <dsp:nvSpPr>
        <dsp:cNvPr id="0" name=""/>
        <dsp:cNvSpPr/>
      </dsp:nvSpPr>
      <dsp:spPr>
        <a:xfrm>
          <a:off x="807428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FC2B-CDD6-4279-9EBB-F56BD2FF55F5}">
      <dsp:nvSpPr>
        <dsp:cNvPr id="0" name=""/>
        <dsp:cNvSpPr/>
      </dsp:nvSpPr>
      <dsp:spPr>
        <a:xfrm>
          <a:off x="55681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image is processed using the provided image processing API</a:t>
          </a:r>
        </a:p>
      </dsp:txBody>
      <dsp:txXfrm>
        <a:off x="55681" y="1881404"/>
        <a:ext cx="2733626" cy="720000"/>
      </dsp:txXfrm>
    </dsp:sp>
    <dsp:sp modelId="{D8CBBA2C-FE31-4FC0-A711-19534C5EB512}">
      <dsp:nvSpPr>
        <dsp:cNvPr id="0" name=""/>
        <dsp:cNvSpPr/>
      </dsp:nvSpPr>
      <dsp:spPr>
        <a:xfrm>
          <a:off x="4019440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9AE6-AD56-40C3-B101-7E9166EA8804}">
      <dsp:nvSpPr>
        <dsp:cNvPr id="0" name=""/>
        <dsp:cNvSpPr/>
      </dsp:nvSpPr>
      <dsp:spPr>
        <a:xfrm>
          <a:off x="3267692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processed image is then converted to a Tensor that is fed to the model.</a:t>
          </a:r>
        </a:p>
      </dsp:txBody>
      <dsp:txXfrm>
        <a:off x="3267692" y="1881404"/>
        <a:ext cx="2733626" cy="720000"/>
      </dsp:txXfrm>
    </dsp:sp>
    <dsp:sp modelId="{F3F0EE78-328A-4134-88A1-83FA6B208349}">
      <dsp:nvSpPr>
        <dsp:cNvPr id="0" name=""/>
        <dsp:cNvSpPr/>
      </dsp:nvSpPr>
      <dsp:spPr>
        <a:xfrm>
          <a:off x="7231451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4F0A-53B4-4775-BFD6-2AF3F09456D7}">
      <dsp:nvSpPr>
        <dsp:cNvPr id="0" name=""/>
        <dsp:cNvSpPr/>
      </dsp:nvSpPr>
      <dsp:spPr>
        <a:xfrm>
          <a:off x="6479703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model returns its predictions to the user, detecting crashes.</a:t>
          </a:r>
        </a:p>
      </dsp:txBody>
      <dsp:txXfrm>
        <a:off x="6479703" y="1881404"/>
        <a:ext cx="273362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2B681-0DB2-40F3-A6F9-3FA47E50FDD0}">
      <dsp:nvSpPr>
        <dsp:cNvPr id="0" name=""/>
        <dsp:cNvSpPr/>
      </dsp:nvSpPr>
      <dsp:spPr>
        <a:xfrm>
          <a:off x="0" y="0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CrashDetect owns the Server Process in order to avoid the headache of the client having to run the server themselves.</a:t>
          </a:r>
        </a:p>
      </dsp:txBody>
      <dsp:txXfrm>
        <a:off x="32736" y="32736"/>
        <a:ext cx="7343571" cy="1052211"/>
      </dsp:txXfrm>
    </dsp:sp>
    <dsp:sp modelId="{40FDA880-C257-4656-B1B6-EAF7EFA8FC1E}">
      <dsp:nvSpPr>
        <dsp:cNvPr id="0" name=""/>
        <dsp:cNvSpPr/>
      </dsp:nvSpPr>
      <dsp:spPr>
        <a:xfrm>
          <a:off x="754379" y="1303964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CrashDetect uses the Maven as it’s project manager.</a:t>
          </a:r>
        </a:p>
      </dsp:txBody>
      <dsp:txXfrm>
        <a:off x="787115" y="1336700"/>
        <a:ext cx="7003293" cy="1052211"/>
      </dsp:txXfrm>
    </dsp:sp>
    <dsp:sp modelId="{15B78F22-4C33-4F16-B44F-5F25DCDE3A4F}">
      <dsp:nvSpPr>
        <dsp:cNvPr id="0" name=""/>
        <dsp:cNvSpPr/>
      </dsp:nvSpPr>
      <dsp:spPr>
        <a:xfrm>
          <a:off x="1508759" y="2607928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CrashDetect uses a first-principle method of communicating with the server.</a:t>
          </a:r>
        </a:p>
      </dsp:txBody>
      <dsp:txXfrm>
        <a:off x="1541495" y="2640664"/>
        <a:ext cx="7003293" cy="1052211"/>
      </dsp:txXfrm>
    </dsp:sp>
    <dsp:sp modelId="{7E755756-3BC3-48C2-B4DE-0A8443FD6922}">
      <dsp:nvSpPr>
        <dsp:cNvPr id="0" name=""/>
        <dsp:cNvSpPr/>
      </dsp:nvSpPr>
      <dsp:spPr>
        <a:xfrm>
          <a:off x="7823145" y="847576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86606" y="847576"/>
        <a:ext cx="399572" cy="546687"/>
      </dsp:txXfrm>
    </dsp:sp>
    <dsp:sp modelId="{EBDD8A98-3C8D-470D-988E-60C7F938D09F}">
      <dsp:nvSpPr>
        <dsp:cNvPr id="0" name=""/>
        <dsp:cNvSpPr/>
      </dsp:nvSpPr>
      <dsp:spPr>
        <a:xfrm>
          <a:off x="8577525" y="2144089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77117"/>
            <a:satOff val="-42615"/>
            <a:lumOff val="-1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77117"/>
              <a:satOff val="-42615"/>
              <a:lumOff val="-1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40986" y="2144089"/>
        <a:ext cx="399572" cy="54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Crash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Detect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Marc Levin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D3FB0-56E4-6902-2B30-439B7C5F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8" y="882398"/>
            <a:ext cx="6415683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B19B-8483-0A30-D7A9-3753F2D5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Server Log</a:t>
            </a:r>
            <a:endParaRPr lang="en-ZA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19AAFF-7A15-20EF-FE85-036D43E0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popup window that shows the logs for the server that we are using for pre-processing.</a:t>
            </a:r>
          </a:p>
        </p:txBody>
      </p:sp>
    </p:spTree>
    <p:extLst>
      <p:ext uri="{BB962C8B-B14F-4D97-AF65-F5344CB8AC3E}">
        <p14:creationId xmlns:p14="http://schemas.microsoft.com/office/powerpoint/2010/main" val="36298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C4257-3130-9501-4D53-6CB25A8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Meta Information</a:t>
            </a:r>
            <a:endParaRPr lang="en-ZA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6439C17-FCAA-648F-5CE9-80E041423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7007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28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5E565-852C-2638-F007-111D0DA6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Z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F200-B6AC-A69B-1124-05F2037C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CrashDetect is in its infancy and will continue to evolve if its underlying model is trained further and potentially even split into multiple models based on a given situation.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CrashDetect can be improved with a live video feed feature.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CrashDetect could be used to save lives.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05DC7-1B7B-D22D-2F47-82B790EF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1889-2342-A177-9F67-984653BD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The fundamental problem of today’s overuse of CCTV and speed cameras are that they are useless for most of</a:t>
            </a:r>
            <a:r>
              <a:rPr lang="en-ZA" dirty="0"/>
              <a:t> their lifetime.</a:t>
            </a:r>
          </a:p>
          <a:p>
            <a:r>
              <a:rPr lang="en-ZA" dirty="0"/>
              <a:t>An analysis by Hill &amp; Lindly, 2003, found that red light cameras in four US states found 3.2 red light violations per hour</a:t>
            </a:r>
            <a:endParaRPr lang="en-US" dirty="0"/>
          </a:p>
          <a:p>
            <a:r>
              <a:rPr lang="en-US" dirty="0"/>
              <a:t>This means 3.2 potential car crashes were caught on camera but were not processed until there was human intervention.</a:t>
            </a:r>
          </a:p>
          <a:p>
            <a:r>
              <a:rPr lang="en-US" dirty="0"/>
              <a:t>Not only are many crashes going uncovered, but lives are being lost as cameras watch and can do nothing autonomously, albeit without a human counterpart.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rash with solid fill">
            <a:extLst>
              <a:ext uri="{FF2B5EF4-FFF2-40B4-BE49-F238E27FC236}">
                <a16:creationId xmlns:a16="http://schemas.microsoft.com/office/drawing/2014/main" id="{DECD4E5B-884E-8640-4601-C4C4E3FD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F81BD-D9AB-F9D3-F0B7-F52D3858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7191-9191-2B96-8DF3-A6AA1337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solution to this fundamental issue is a system that is smarter, and more usable than the current solution.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Introducing CrashDetect.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CrashDetect uses a custom made TensorFlow model combined with a rich image processing API to detect crashed cars.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CrashDetect works on JPGs primarily, as a limitation to improve accuracy.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CrashDetect has been trained on 600+ images of cars both crashed and completely safe.</a:t>
            </a:r>
            <a:endParaRPr lang="en-ZA"/>
          </a:p>
          <a:p>
            <a:pPr>
              <a:lnSpc>
                <a:spcPct val="110000"/>
              </a:lnSpc>
            </a:pPr>
            <a:r>
              <a:rPr lang="en-ZA" dirty="0"/>
              <a:t>CrashDetect utilizes the TensorFlow API and a custom saved model, all implemented in Java.</a:t>
            </a:r>
            <a:endParaRPr lang="en-ZA"/>
          </a:p>
          <a:p>
            <a:pPr>
              <a:lnSpc>
                <a:spcPct val="110000"/>
              </a:lnSpc>
            </a:pPr>
            <a:r>
              <a:rPr lang="en-ZA" dirty="0"/>
              <a:t>CrashDetect uses JavaFX for its front end.</a:t>
            </a:r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25F3D012-FE26-55B4-9591-282ED74C9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solution process: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66381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D1A0B-942A-70BC-3B75-AEDD7E6F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CAE2-6974-10E5-E160-5F359A28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/>
              <a:t>CrashDetect is limited by several factors.</a:t>
            </a:r>
          </a:p>
          <a:p>
            <a:r>
              <a:rPr lang="en-US"/>
              <a:t>The quality of trained image data is poor in terms of classification as multiple angles and light levels were used. Better classification before training would improve results</a:t>
            </a:r>
          </a:p>
          <a:p>
            <a:r>
              <a:rPr lang="en-US"/>
              <a:t>The trained image data uses pre-processing in a blanket strategy; however, some images would benefit more from alternative processing and are therefor underfitting the model.</a:t>
            </a:r>
          </a:p>
          <a:p>
            <a:r>
              <a:rPr lang="en-US"/>
              <a:t>The current system is unable to  process live image data, such as data from a live CCTV feed.</a:t>
            </a:r>
          </a:p>
          <a:p>
            <a:r>
              <a:rPr lang="en-US"/>
              <a:t>The current system would function poorly at night, as it has not been trained on night data as well as day data separately.</a:t>
            </a:r>
            <a:endParaRPr lang="en-ZA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mera with solid fill">
            <a:extLst>
              <a:ext uri="{FF2B5EF4-FFF2-40B4-BE49-F238E27FC236}">
                <a16:creationId xmlns:a16="http://schemas.microsoft.com/office/drawing/2014/main" id="{40C8D1C8-EDAF-82A7-A8C6-826165EF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866C84-2559-294F-3EE1-0AA880BE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928041"/>
            <a:ext cx="7237877" cy="50303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26156-8457-0E90-0335-AF04999B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Main Menu</a:t>
            </a:r>
            <a:endParaRPr lang="en-ZA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35C20-6DE2-F87A-9420-D9B31A7D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main menu for the CrashDetect system.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clear all final and log files allows the user to clean up all processing files left for their convenience.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24E83B-D31C-9F0A-D5EC-632FB98A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937089"/>
            <a:ext cx="7237877" cy="50122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DDE27-31C2-48DD-CC70-CA32708C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Instructions</a:t>
            </a:r>
            <a:endParaRPr lang="en-ZA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425F43-1951-F932-51FC-CCC646A5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instructions panel.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provides a comprehensive set of instructions to use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8889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68C5CB9-C453-56EF-0237-41E5D6D6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937089"/>
            <a:ext cx="7237877" cy="50122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2B32F-803E-B011-B09A-5C7C2889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Main Monitor</a:t>
            </a:r>
            <a:endParaRPr lang="en-ZA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D590D0-BD9D-A04F-C475-21481B86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main monitor of the application.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allows the user to complete the workflow mentioned in a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15036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64DEE60-D3DC-EF1D-6B17-A7BFAC09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018516"/>
            <a:ext cx="7237877" cy="48493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94641-5DBA-9577-6CE4-428D28DA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Main Monitor with Data</a:t>
            </a:r>
            <a:endParaRPr lang="en-ZA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87BC1-3504-CF00-F8F4-4B2429A3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shows the monitor in a typical use case environment.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 we can see the user processed a given car with some damage.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also see the server is alive by the indicator light.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model has predicted this to be a crashed car.</a:t>
            </a:r>
          </a:p>
        </p:txBody>
      </p:sp>
    </p:spTree>
    <p:extLst>
      <p:ext uri="{BB962C8B-B14F-4D97-AF65-F5344CB8AC3E}">
        <p14:creationId xmlns:p14="http://schemas.microsoft.com/office/powerpoint/2010/main" val="276095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{6C81D5BD-FBD7-40BA-83AE-A802AF746659}tf78829772_win32</Template>
  <TotalTime>32</TotalTime>
  <Words>595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Garamond</vt:lpstr>
      <vt:lpstr>Sagona Book</vt:lpstr>
      <vt:lpstr>Sagona ExtraLight</vt:lpstr>
      <vt:lpstr>SavonVTI</vt:lpstr>
      <vt:lpstr>Crash Detect</vt:lpstr>
      <vt:lpstr>Problem Statement</vt:lpstr>
      <vt:lpstr>Methodology</vt:lpstr>
      <vt:lpstr>The solution process:</vt:lpstr>
      <vt:lpstr>Limitations</vt:lpstr>
      <vt:lpstr>Main Menu</vt:lpstr>
      <vt:lpstr>Instructions</vt:lpstr>
      <vt:lpstr>Main Monitor</vt:lpstr>
      <vt:lpstr>Main Monitor with Data</vt:lpstr>
      <vt:lpstr>Server Log</vt:lpstr>
      <vt:lpstr>Further Meta Information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Detect</dc:title>
  <dc:creator>MARC LEVIN</dc:creator>
  <cp:lastModifiedBy>MARC LEVIN</cp:lastModifiedBy>
  <cp:revision>1</cp:revision>
  <dcterms:created xsi:type="dcterms:W3CDTF">2022-10-14T20:45:47Z</dcterms:created>
  <dcterms:modified xsi:type="dcterms:W3CDTF">2022-10-14T21:18:05Z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