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2" r:id="rId2"/>
    <p:sldId id="274" r:id="rId3"/>
    <p:sldId id="275" r:id="rId4"/>
    <p:sldId id="276" r:id="rId5"/>
    <p:sldId id="277" r:id="rId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1609" autoAdjust="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C137B-FB38-4746-81DF-CE332874162E}" type="datetimeFigureOut">
              <a:rPr lang="es-ES" smtClean="0"/>
              <a:pPr/>
              <a:t>25/04/2022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C7CAB-02BC-45D0-AF7E-CD25FE6D15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r>
              <a:rPr lang="es-E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.NET es una plataforma de desarrollo general creada por la empresa de Microsoft en el año 2002 para compilar muchos tipos de aplicaciones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Aplicaciones web, API web y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microservicios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Funciones sin servidor en la nube,     Aplicaciones nativas de la nube, Aplicaciones móviles, Aplicaciones de escritorio, Juegos, Internet de las cosas (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IoT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Aprendizaje automático, Aplicaciones de consola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 de Windows</a:t>
            </a:r>
          </a:p>
          <a:p>
            <a:pPr rtl="0"/>
            <a:r>
              <a:rPr lang="es-E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Está formada por una serie de elementos de compilación y ejecución, un conjunto de lenguajes (C#, Visual Basic, F#, C++ entre otros) y una serie de librerías de clases, que facilitan el desarrollo de aplicaciones, para Windows y ahora con la nueva versión de núcleo o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en diferentes plataformas, que van desde aplicaciones de escritorio en Windows, aplicaciones de consola en Windows y Linux, pasando por aplicaciones WEB y aplicaciones móviles.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C7CAB-02BC-45D0-AF7E-CD25FE6D150A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 aplicación .NET se desarrolla y ejecuta en lo que se denomina implementaciones. Estas implementaciones incluyen .NET, creada en 2014, multiplataforma, versión nueva de código abierto y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conocida como .NET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paso de la versión 3.1 a la 5 y ahora se encuentra en la versión 6.</a:t>
            </a:r>
          </a:p>
          <a:p>
            <a:r>
              <a:rPr lang="es-E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.NET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creada en 2002 y se quedó hasta la versión 4.8, desarrollada principalmente para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E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Mono para aplicaciones móviles y finalmente la Plataforma de Windows Universal o UWP por sus siglas en inglés (Universal Windows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creada para crear aplicaciones de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Windows 10 hacia adelante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s-ES" dirty="0" smtClean="0"/>
              <a:t>Cada implementación incluye un </a:t>
            </a:r>
            <a:r>
              <a:rPr lang="es-ES" dirty="0" err="1" smtClean="0"/>
              <a:t>runtime</a:t>
            </a:r>
            <a:r>
              <a:rPr lang="es-ES" dirty="0" smtClean="0"/>
              <a:t> y una biblioteca de clases. También puede incluir marcos de aplicaciones y herramientas de desarrollo.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Hay una especificación común a todas las implementaciones de .NET que se denomina .NET estándar.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dirty="0" smtClean="0"/>
              <a:t>.NET Standard no es una implementación de .NET, sino una especificación de API que le permite desarrollar bibliotecas de clases para varias implementaciones de .NET.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C7CAB-02BC-45D0-AF7E-CD25FE6D150A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r>
              <a:rPr lang="es-E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SDK de .NET es un conjunto de bibliotecas y herramientas para desarrollar y ejecutar aplicaciones .NET. Los elementos que se incluyen en el SDK de .NET son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línea de comandos o CLI, el motor de compilación, el entorno de ejecución y las librerías en tiempo de ejecución. Además del SDK se tienen herramientas como el IDE Visual Studio, tanto para Windows como para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macOS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con diferentes versiones para comunidad y comerciales y editores como Visual Studio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tiene versiones para los sistemas operativos de Windows,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macOS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Linux. Para administrar las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librerias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externas usa un administrador de paquetes llamado NUGET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C7CAB-02BC-45D0-AF7E-CD25FE6D150A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r>
              <a:rPr lang="es-E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 aplicaciones de .NET ejecutan código administrado en un ambiente conocido como el 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(CLR). EL CLR además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ser una máquina virtual que ejecuta instrucciones de código intermedio, genera y compila código mediante un compilador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Time (JIT)</a:t>
            </a:r>
          </a:p>
          <a:p>
            <a:pPr rtl="0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C7CAB-02BC-45D0-AF7E-CD25FE6D150A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Las de implementaciones ofrece librerías básicas como Tipos primitivos, </a:t>
            </a:r>
            <a:r>
              <a:rPr lang="es-MX" dirty="0" err="1" smtClean="0"/>
              <a:t>Coleccciones</a:t>
            </a:r>
            <a:r>
              <a:rPr lang="es-MX" dirty="0" smtClean="0"/>
              <a:t>,</a:t>
            </a:r>
            <a:r>
              <a:rPr lang="es-MX" baseline="0" dirty="0" smtClean="0"/>
              <a:t> Tipos de datos, utilidades de redes, clases de entrada salida y los marcos de trabajo de manejo de datos </a:t>
            </a:r>
            <a:r>
              <a:rPr lang="es-MX" baseline="0" dirty="0" err="1" smtClean="0"/>
              <a:t>Entity</a:t>
            </a:r>
            <a:r>
              <a:rPr lang="es-MX" baseline="0" dirty="0" smtClean="0"/>
              <a:t> Framework y manejo de </a:t>
            </a:r>
            <a:r>
              <a:rPr lang="es-MX" baseline="0" smtClean="0"/>
              <a:t>aplicaciones web ASP .NET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C7CAB-02BC-45D0-AF7E-CD25FE6D150A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D030-0722-46BA-8577-55C80B37C5C0}" type="datetimeFigureOut">
              <a:rPr lang="es-ES" smtClean="0"/>
              <a:pPr/>
              <a:t>25/04/2022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9288BBF-5BDC-41F5-AA21-8115DC49C99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D030-0722-46BA-8577-55C80B37C5C0}" type="datetimeFigureOut">
              <a:rPr lang="es-ES" smtClean="0"/>
              <a:pPr/>
              <a:t>25/04/2022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9288BBF-5BDC-41F5-AA21-8115DC49C99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D030-0722-46BA-8577-55C80B37C5C0}" type="datetimeFigureOut">
              <a:rPr lang="es-ES" smtClean="0"/>
              <a:pPr/>
              <a:t>25/04/2022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9288BBF-5BDC-41F5-AA21-8115DC49C99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D030-0722-46BA-8577-55C80B37C5C0}" type="datetimeFigureOut">
              <a:rPr lang="es-ES" smtClean="0"/>
              <a:pPr/>
              <a:t>25/04/2022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9288BBF-5BDC-41F5-AA21-8115DC49C99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D030-0722-46BA-8577-55C80B37C5C0}" type="datetimeFigureOut">
              <a:rPr lang="es-ES" smtClean="0"/>
              <a:pPr/>
              <a:t>25/04/2022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9288BBF-5BDC-41F5-AA21-8115DC49C99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D030-0722-46BA-8577-55C80B37C5C0}" type="datetimeFigureOut">
              <a:rPr lang="es-ES" smtClean="0"/>
              <a:pPr/>
              <a:t>25/04/2022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9288BBF-5BDC-41F5-AA21-8115DC49C99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D030-0722-46BA-8577-55C80B37C5C0}" type="datetimeFigureOut">
              <a:rPr lang="es-ES" smtClean="0"/>
              <a:pPr/>
              <a:t>25/04/2022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9288BBF-5BDC-41F5-AA21-8115DC49C99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D030-0722-46BA-8577-55C80B37C5C0}" type="datetimeFigureOut">
              <a:rPr lang="es-ES" smtClean="0"/>
              <a:pPr/>
              <a:t>25/04/2022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9288BBF-5BDC-41F5-AA21-8115DC49C99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D030-0722-46BA-8577-55C80B37C5C0}" type="datetimeFigureOut">
              <a:rPr lang="es-ES" smtClean="0"/>
              <a:pPr/>
              <a:t>25/04/2022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9288BBF-5BDC-41F5-AA21-8115DC49C99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D030-0722-46BA-8577-55C80B37C5C0}" type="datetimeFigureOut">
              <a:rPr lang="es-ES" smtClean="0"/>
              <a:pPr/>
              <a:t>25/04/2022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9288BBF-5BDC-41F5-AA21-8115DC49C99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D030-0722-46BA-8577-55C80B37C5C0}" type="datetimeFigureOut">
              <a:rPr lang="es-ES" smtClean="0"/>
              <a:pPr/>
              <a:t>25/04/2022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9288BBF-5BDC-41F5-AA21-8115DC49C99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6D030-0722-46BA-8577-55C80B37C5C0}" type="datetimeFigureOut">
              <a:rPr lang="es-ES" smtClean="0"/>
              <a:pPr/>
              <a:t>25/04/2022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pic>
        <p:nvPicPr>
          <p:cNvPr id="8" name="7 Imagen" descr="codigofacilit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6715134" y="4643452"/>
            <a:ext cx="2311050" cy="3616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>
                <a:latin typeface="Roboto Black" pitchFamily="2" charset="0"/>
                <a:ea typeface="Roboto Black" pitchFamily="2" charset="0"/>
              </a:rPr>
              <a:t>Qué es .NET?</a:t>
            </a:r>
            <a:endParaRPr lang="es-ES" dirty="0">
              <a:latin typeface="Roboto Black" pitchFamily="2" charset="0"/>
              <a:ea typeface="Roboto Blac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Roboto Black" pitchFamily="2" charset="0"/>
                <a:ea typeface="Roboto Black" pitchFamily="2" charset="0"/>
              </a:rPr>
              <a:t>Implementaciones</a:t>
            </a:r>
            <a:endParaRPr lang="es-ES" dirty="0">
              <a:latin typeface="Roboto Black" pitchFamily="2" charset="0"/>
              <a:ea typeface="Roboto Black" pitchFamily="2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algn="just"/>
            <a:r>
              <a:rPr lang="es-MX" dirty="0" smtClean="0">
                <a:latin typeface="Roboto" pitchFamily="2" charset="0"/>
                <a:ea typeface="Roboto" pitchFamily="2" charset="0"/>
              </a:rPr>
              <a:t>.NET</a:t>
            </a:r>
          </a:p>
          <a:p>
            <a:pPr marL="0" algn="just"/>
            <a:r>
              <a:rPr lang="es-MX" dirty="0" smtClean="0">
                <a:latin typeface="Roboto" pitchFamily="2" charset="0"/>
                <a:ea typeface="Roboto" pitchFamily="2" charset="0"/>
              </a:rPr>
              <a:t>.NET Framework</a:t>
            </a:r>
          </a:p>
          <a:p>
            <a:pPr marL="0" algn="just"/>
            <a:r>
              <a:rPr lang="es-MX" dirty="0" smtClean="0">
                <a:latin typeface="Roboto" pitchFamily="2" charset="0"/>
                <a:ea typeface="Roboto" pitchFamily="2" charset="0"/>
              </a:rPr>
              <a:t>Mono</a:t>
            </a:r>
          </a:p>
          <a:p>
            <a:pPr marL="0" algn="just"/>
            <a:r>
              <a:rPr lang="es-MX" dirty="0" smtClean="0">
                <a:latin typeface="Roboto" pitchFamily="2" charset="0"/>
                <a:ea typeface="Roboto" pitchFamily="2" charset="0"/>
              </a:rPr>
              <a:t>UWP</a:t>
            </a:r>
          </a:p>
          <a:p>
            <a:pPr marL="0" algn="just">
              <a:buNone/>
            </a:pPr>
            <a:endParaRPr lang="es-ES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>
                <a:latin typeface="Roboto Black" pitchFamily="2" charset="0"/>
                <a:ea typeface="Roboto Black" pitchFamily="2" charset="0"/>
              </a:rPr>
              <a:t>Qué es el SDK de .NET?</a:t>
            </a:r>
            <a:endParaRPr lang="es-ES" dirty="0">
              <a:latin typeface="Roboto Black" pitchFamily="2" charset="0"/>
              <a:ea typeface="Roboto Blac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>
                <a:latin typeface="Roboto Black" pitchFamily="2" charset="0"/>
                <a:ea typeface="Roboto Black" pitchFamily="2" charset="0"/>
              </a:rPr>
              <a:t>Como se ejecuta una aplicación de .NET?</a:t>
            </a:r>
            <a:endParaRPr lang="es-ES" dirty="0">
              <a:latin typeface="Roboto Black" pitchFamily="2" charset="0"/>
              <a:ea typeface="Roboto Blac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Roboto Black" pitchFamily="2" charset="0"/>
                <a:ea typeface="Roboto Black" pitchFamily="2" charset="0"/>
              </a:rPr>
              <a:t>Librerías</a:t>
            </a:r>
            <a:endParaRPr lang="es-ES" dirty="0">
              <a:latin typeface="Roboto Black" pitchFamily="2" charset="0"/>
              <a:ea typeface="Roboto Black" pitchFamily="2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0" algn="just"/>
            <a:r>
              <a:rPr lang="es-MX" dirty="0" smtClean="0">
                <a:latin typeface="Roboto" pitchFamily="2" charset="0"/>
                <a:ea typeface="Roboto" pitchFamily="2" charset="0"/>
              </a:rPr>
              <a:t>Tipos primitivos en </a:t>
            </a:r>
            <a:r>
              <a:rPr lang="es-MX" dirty="0" err="1" smtClean="0">
                <a:latin typeface="Roboto" pitchFamily="2" charset="0"/>
                <a:ea typeface="Roboto" pitchFamily="2" charset="0"/>
              </a:rPr>
              <a:t>System</a:t>
            </a:r>
            <a:endParaRPr lang="es-MX" dirty="0" smtClean="0">
              <a:latin typeface="Roboto" pitchFamily="2" charset="0"/>
              <a:ea typeface="Roboto" pitchFamily="2" charset="0"/>
            </a:endParaRPr>
          </a:p>
          <a:p>
            <a:pPr marL="0" algn="just"/>
            <a:r>
              <a:rPr lang="es-MX" dirty="0" smtClean="0">
                <a:latin typeface="Roboto" pitchFamily="2" charset="0"/>
                <a:ea typeface="Roboto" pitchFamily="2" charset="0"/>
              </a:rPr>
              <a:t>Colecciones</a:t>
            </a:r>
          </a:p>
          <a:p>
            <a:pPr marL="0" algn="just"/>
            <a:r>
              <a:rPr lang="es-MX" dirty="0" smtClean="0">
                <a:latin typeface="Roboto" pitchFamily="2" charset="0"/>
                <a:ea typeface="Roboto" pitchFamily="2" charset="0"/>
              </a:rPr>
              <a:t>Tipos de datos</a:t>
            </a:r>
          </a:p>
          <a:p>
            <a:pPr marL="0" algn="just"/>
            <a:r>
              <a:rPr lang="es-MX" dirty="0" smtClean="0">
                <a:latin typeface="Roboto" pitchFamily="2" charset="0"/>
                <a:ea typeface="Roboto" pitchFamily="2" charset="0"/>
              </a:rPr>
              <a:t>Tipos de utilidad de red</a:t>
            </a:r>
          </a:p>
          <a:p>
            <a:pPr marL="0" algn="just"/>
            <a:r>
              <a:rPr lang="es-MX" dirty="0" smtClean="0">
                <a:latin typeface="Roboto" pitchFamily="2" charset="0"/>
                <a:ea typeface="Roboto" pitchFamily="2" charset="0"/>
              </a:rPr>
              <a:t>Tipos de utilidad de Entrada/Salida</a:t>
            </a:r>
          </a:p>
          <a:p>
            <a:pPr marL="0" algn="just"/>
            <a:r>
              <a:rPr lang="es-MX" dirty="0" err="1" smtClean="0">
                <a:latin typeface="Roboto" pitchFamily="2" charset="0"/>
                <a:ea typeface="Roboto" pitchFamily="2" charset="0"/>
              </a:rPr>
              <a:t>Entity</a:t>
            </a:r>
            <a:r>
              <a:rPr lang="es-MX" dirty="0" smtClean="0">
                <a:latin typeface="Roboto" pitchFamily="2" charset="0"/>
                <a:ea typeface="Roboto" pitchFamily="2" charset="0"/>
              </a:rPr>
              <a:t> Framework y LINQ</a:t>
            </a:r>
          </a:p>
          <a:p>
            <a:pPr marL="0" algn="just"/>
            <a:r>
              <a:rPr lang="es-MX" dirty="0" smtClean="0">
                <a:latin typeface="Roboto" pitchFamily="2" charset="0"/>
                <a:ea typeface="Roboto" pitchFamily="2" charset="0"/>
              </a:rPr>
              <a:t>ASP .NET</a:t>
            </a:r>
            <a:endParaRPr lang="es-MX" dirty="0" smtClean="0">
              <a:latin typeface="Roboto" pitchFamily="2" charset="0"/>
              <a:ea typeface="Roboto" pitchFamily="2" charset="0"/>
            </a:endParaRPr>
          </a:p>
          <a:p>
            <a:pPr marL="0" algn="just">
              <a:buNone/>
            </a:pPr>
            <a:endParaRPr lang="es-ES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481</Words>
  <Application>Microsoft Office PowerPoint</Application>
  <PresentationFormat>Presentación en pantalla (16:9)</PresentationFormat>
  <Paragraphs>31</Paragraphs>
  <Slides>5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Qué es .NET?</vt:lpstr>
      <vt:lpstr>Implementaciones</vt:lpstr>
      <vt:lpstr>Qué es el SDK de .NET?</vt:lpstr>
      <vt:lpstr>Como se ejecuta una aplicación de .NET?</vt:lpstr>
      <vt:lpstr>Librerías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Clases, Estructuras y Registros</dc:title>
  <dc:creator>Usuario</dc:creator>
  <cp:lastModifiedBy>Usuario</cp:lastModifiedBy>
  <cp:revision>106</cp:revision>
  <dcterms:created xsi:type="dcterms:W3CDTF">2022-04-01T16:58:29Z</dcterms:created>
  <dcterms:modified xsi:type="dcterms:W3CDTF">2022-04-25T22:44:27Z</dcterms:modified>
</cp:coreProperties>
</file>