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61" r:id="rId8"/>
    <p:sldId id="262" r:id="rId9"/>
    <p:sldId id="263" r:id="rId10"/>
    <p:sldId id="271" r:id="rId11"/>
    <p:sldId id="272" r:id="rId12"/>
    <p:sldId id="264" r:id="rId13"/>
    <p:sldId id="266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4D-D658-4406-902D-B09C45BF10A3}" type="datetimeFigureOut">
              <a:rPr lang="ca-ES" smtClean="0"/>
              <a:pPr/>
              <a:t>16/06/2014</a:t>
            </a:fld>
            <a:endParaRPr lang="ca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E6F9-9CD9-4A35-88C6-6BDBE1A82EF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4D-D658-4406-902D-B09C45BF10A3}" type="datetimeFigureOut">
              <a:rPr lang="ca-ES" smtClean="0"/>
              <a:pPr/>
              <a:t>16/06/2014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E6F9-9CD9-4A35-88C6-6BDBE1A82EF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4D-D658-4406-902D-B09C45BF10A3}" type="datetimeFigureOut">
              <a:rPr lang="ca-ES" smtClean="0"/>
              <a:pPr/>
              <a:t>16/06/2014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E6F9-9CD9-4A35-88C6-6BDBE1A82EF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4D-D658-4406-902D-B09C45BF10A3}" type="datetimeFigureOut">
              <a:rPr lang="ca-ES" smtClean="0"/>
              <a:pPr/>
              <a:t>16/06/2014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E6F9-9CD9-4A35-88C6-6BDBE1A82EF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4D-D658-4406-902D-B09C45BF10A3}" type="datetimeFigureOut">
              <a:rPr lang="ca-ES" smtClean="0"/>
              <a:pPr/>
              <a:t>16/06/2014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E6F9-9CD9-4A35-88C6-6BDBE1A82EF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4D-D658-4406-902D-B09C45BF10A3}" type="datetimeFigureOut">
              <a:rPr lang="ca-ES" smtClean="0"/>
              <a:pPr/>
              <a:t>16/06/2014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E6F9-9CD9-4A35-88C6-6BDBE1A82EF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4D-D658-4406-902D-B09C45BF10A3}" type="datetimeFigureOut">
              <a:rPr lang="ca-ES" smtClean="0"/>
              <a:pPr/>
              <a:t>16/06/2014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E6F9-9CD9-4A35-88C6-6BDBE1A82EF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4D-D658-4406-902D-B09C45BF10A3}" type="datetimeFigureOut">
              <a:rPr lang="ca-ES" smtClean="0"/>
              <a:pPr/>
              <a:t>16/06/2014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E6F9-9CD9-4A35-88C6-6BDBE1A82EF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4D-D658-4406-902D-B09C45BF10A3}" type="datetimeFigureOut">
              <a:rPr lang="ca-ES" smtClean="0"/>
              <a:pPr/>
              <a:t>16/06/2014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E6F9-9CD9-4A35-88C6-6BDBE1A82EF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4D-D658-4406-902D-B09C45BF10A3}" type="datetimeFigureOut">
              <a:rPr lang="ca-ES" smtClean="0"/>
              <a:pPr/>
              <a:t>16/06/2014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2E6F9-9CD9-4A35-88C6-6BDBE1A82EF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4D-D658-4406-902D-B09C45BF10A3}" type="datetimeFigureOut">
              <a:rPr lang="ca-ES" smtClean="0"/>
              <a:pPr/>
              <a:t>16/06/2014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62E6F9-9CD9-4A35-88C6-6BDBE1A82EF1}" type="slidenum">
              <a:rPr lang="ca-ES" smtClean="0"/>
              <a:pPr/>
              <a:t>‹Nº›</a:t>
            </a:fld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25BB4D-D658-4406-902D-B09C45BF10A3}" type="datetimeFigureOut">
              <a:rPr lang="ca-ES" smtClean="0"/>
              <a:pPr/>
              <a:t>16/06/2014</a:t>
            </a:fld>
            <a:endParaRPr lang="ca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62E6F9-9CD9-4A35-88C6-6BDBE1A82EF1}" type="slidenum">
              <a:rPr lang="ca-ES" smtClean="0"/>
              <a:pPr/>
              <a:t>‹Nº›</a:t>
            </a:fld>
            <a:endParaRPr lang="ca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Llibreria personal</a:t>
            </a:r>
            <a:endParaRPr lang="ca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 smtClean="0"/>
              <a:t>Marc López Roca</a:t>
            </a:r>
          </a:p>
          <a:p>
            <a:r>
              <a:rPr lang="ca-ES" dirty="0" smtClean="0"/>
              <a:t>Rachid </a:t>
            </a:r>
            <a:r>
              <a:rPr lang="ca-ES" dirty="0" err="1" smtClean="0"/>
              <a:t>Mahmoudi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  <a:endParaRPr lang="ca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507290" cy="43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458"/>
                <a:gridCol w="1701458"/>
                <a:gridCol w="1701458"/>
                <a:gridCol w="1530706"/>
                <a:gridCol w="1872210"/>
              </a:tblGrid>
              <a:tr h="547708">
                <a:tc>
                  <a:txBody>
                    <a:bodyPr/>
                    <a:lstStyle/>
                    <a:p>
                      <a:r>
                        <a:rPr lang="ca-ES" dirty="0" smtClean="0"/>
                        <a:t>Nom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Tipus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Ruta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Restricció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Funció</a:t>
                      </a:r>
                      <a:endParaRPr lang="ca-ES" dirty="0"/>
                    </a:p>
                  </a:txBody>
                  <a:tcPr/>
                </a:tc>
              </a:tr>
              <a:tr h="540204">
                <a:tc>
                  <a:txBody>
                    <a:bodyPr/>
                    <a:lstStyle/>
                    <a:p>
                      <a:r>
                        <a:rPr lang="ca-ES" dirty="0" smtClean="0"/>
                        <a:t>Usuaris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PUT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/usuaris/:</a:t>
                      </a:r>
                      <a:r>
                        <a:rPr lang="ca-ES" dirty="0" err="1" smtClean="0"/>
                        <a:t>login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 smtClean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usuaris.update</a:t>
                      </a:r>
                      <a:endParaRPr lang="ca-ES" dirty="0"/>
                    </a:p>
                  </a:txBody>
                  <a:tcPr/>
                </a:tc>
              </a:tr>
              <a:tr h="547708">
                <a:tc>
                  <a:txBody>
                    <a:bodyPr/>
                    <a:lstStyle/>
                    <a:p>
                      <a:r>
                        <a:rPr lang="ca-ES" dirty="0" smtClean="0"/>
                        <a:t>Text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PUT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/texts/:</a:t>
                      </a:r>
                      <a:r>
                        <a:rPr lang="ca-ES" dirty="0" err="1" smtClean="0"/>
                        <a:t>id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 smtClean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texts.update</a:t>
                      </a:r>
                      <a:endParaRPr lang="ca-ES" dirty="0"/>
                    </a:p>
                  </a:txBody>
                  <a:tcPr/>
                </a:tc>
              </a:tr>
              <a:tr h="547708">
                <a:tc>
                  <a:txBody>
                    <a:bodyPr/>
                    <a:lstStyle/>
                    <a:p>
                      <a:r>
                        <a:rPr lang="ca-ES" dirty="0" smtClean="0"/>
                        <a:t>Imatge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PUT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/imatges/:</a:t>
                      </a:r>
                      <a:r>
                        <a:rPr lang="ca-ES" dirty="0" err="1" smtClean="0"/>
                        <a:t>id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Si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imatges.update</a:t>
                      </a:r>
                      <a:endParaRPr lang="ca-ES" dirty="0"/>
                    </a:p>
                  </a:txBody>
                  <a:tcPr/>
                </a:tc>
              </a:tr>
              <a:tr h="547708">
                <a:tc>
                  <a:txBody>
                    <a:bodyPr/>
                    <a:lstStyle/>
                    <a:p>
                      <a:r>
                        <a:rPr lang="ca-ES" dirty="0" smtClean="0"/>
                        <a:t>Llibre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PUT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/llibres/:</a:t>
                      </a:r>
                      <a:r>
                        <a:rPr lang="ca-ES" dirty="0" err="1" smtClean="0"/>
                        <a:t>id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Si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llibres.update</a:t>
                      </a:r>
                      <a:endParaRPr lang="ca-ES" dirty="0"/>
                    </a:p>
                  </a:txBody>
                  <a:tcPr/>
                </a:tc>
              </a:tr>
              <a:tr h="547708">
                <a:tc>
                  <a:txBody>
                    <a:bodyPr/>
                    <a:lstStyle/>
                    <a:p>
                      <a:r>
                        <a:rPr lang="ca-ES" dirty="0" smtClean="0"/>
                        <a:t>Text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/texts/:</a:t>
                      </a:r>
                      <a:r>
                        <a:rPr lang="ca-ES" dirty="0" err="1" smtClean="0"/>
                        <a:t>id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Si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texts.delete</a:t>
                      </a:r>
                      <a:endParaRPr lang="ca-ES" dirty="0" smtClean="0"/>
                    </a:p>
                  </a:txBody>
                  <a:tcPr/>
                </a:tc>
              </a:tr>
              <a:tr h="547708">
                <a:tc>
                  <a:txBody>
                    <a:bodyPr/>
                    <a:lstStyle/>
                    <a:p>
                      <a:r>
                        <a:rPr lang="ca-ES" dirty="0" smtClean="0"/>
                        <a:t>Imatge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DELETE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/imatges/:</a:t>
                      </a:r>
                      <a:r>
                        <a:rPr lang="ca-ES" dirty="0" err="1" smtClean="0"/>
                        <a:t>id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Si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imatges.delete</a:t>
                      </a:r>
                      <a:endParaRPr lang="ca-ES" dirty="0" smtClean="0"/>
                    </a:p>
                  </a:txBody>
                  <a:tcPr/>
                </a:tc>
              </a:tr>
              <a:tr h="547708">
                <a:tc>
                  <a:txBody>
                    <a:bodyPr/>
                    <a:lstStyle/>
                    <a:p>
                      <a:r>
                        <a:rPr lang="ca-ES" dirty="0" smtClean="0"/>
                        <a:t>Llibre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DELETE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/llibres/:</a:t>
                      </a:r>
                      <a:r>
                        <a:rPr lang="ca-ES" dirty="0" err="1" smtClean="0"/>
                        <a:t>id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Si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llibres.delete</a:t>
                      </a:r>
                      <a:endParaRPr lang="ca-E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s-ES" dirty="0" smtClean="0"/>
              <a:t>API REST</a:t>
            </a:r>
            <a:endParaRPr lang="ca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95536" y="1556792"/>
          <a:ext cx="8507290" cy="510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/>
                <a:gridCol w="792088"/>
                <a:gridCol w="2592288"/>
                <a:gridCol w="1368152"/>
                <a:gridCol w="2304258"/>
              </a:tblGrid>
              <a:tr h="490805">
                <a:tc>
                  <a:txBody>
                    <a:bodyPr/>
                    <a:lstStyle/>
                    <a:p>
                      <a:r>
                        <a:rPr lang="ca-ES" dirty="0" smtClean="0"/>
                        <a:t>Nom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Tipus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Ruta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Restricció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Funció</a:t>
                      </a:r>
                      <a:endParaRPr lang="ca-ES" dirty="0"/>
                    </a:p>
                  </a:txBody>
                  <a:tcPr/>
                </a:tc>
              </a:tr>
              <a:tr h="484081">
                <a:tc>
                  <a:txBody>
                    <a:bodyPr/>
                    <a:lstStyle/>
                    <a:p>
                      <a:r>
                        <a:rPr lang="ca-ES" dirty="0" smtClean="0"/>
                        <a:t>Usuaris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GET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/usuaris/:</a:t>
                      </a:r>
                      <a:r>
                        <a:rPr lang="ca-ES" dirty="0" err="1" smtClean="0"/>
                        <a:t>login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 smtClean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usuaris. </a:t>
                      </a:r>
                      <a:r>
                        <a:rPr lang="ca-ES" dirty="0" err="1" smtClean="0"/>
                        <a:t>getByLogin</a:t>
                      </a:r>
                      <a:endParaRPr lang="ca-ES" dirty="0"/>
                    </a:p>
                  </a:txBody>
                  <a:tcPr/>
                </a:tc>
              </a:tr>
              <a:tr h="573580">
                <a:tc>
                  <a:txBody>
                    <a:bodyPr/>
                    <a:lstStyle/>
                    <a:p>
                      <a:r>
                        <a:rPr lang="ca-ES" dirty="0" smtClean="0"/>
                        <a:t>Texts d’un usuari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GET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/usuaris/:</a:t>
                      </a:r>
                      <a:r>
                        <a:rPr lang="ca-ES" dirty="0" err="1" smtClean="0"/>
                        <a:t>login</a:t>
                      </a:r>
                      <a:r>
                        <a:rPr lang="ca-ES" dirty="0" smtClean="0"/>
                        <a:t>/texts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dirty="0" smtClean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texts. </a:t>
                      </a:r>
                      <a:r>
                        <a:rPr lang="ca-ES" dirty="0" err="1" smtClean="0"/>
                        <a:t>getByLogin</a:t>
                      </a:r>
                      <a:endParaRPr lang="ca-ES" dirty="0"/>
                    </a:p>
                  </a:txBody>
                  <a:tcPr/>
                </a:tc>
              </a:tr>
              <a:tr h="573580">
                <a:tc>
                  <a:txBody>
                    <a:bodyPr/>
                    <a:lstStyle/>
                    <a:p>
                      <a:r>
                        <a:rPr lang="ca-ES" dirty="0" smtClean="0"/>
                        <a:t>Imatges d’un usuari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GET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/usuaris/:</a:t>
                      </a:r>
                      <a:r>
                        <a:rPr lang="ca-ES" dirty="0" err="1" smtClean="0"/>
                        <a:t>login</a:t>
                      </a:r>
                      <a:r>
                        <a:rPr lang="ca-ES" dirty="0" smtClean="0"/>
                        <a:t>/imatges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Si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imatges. </a:t>
                      </a:r>
                      <a:r>
                        <a:rPr lang="ca-ES" dirty="0" err="1" smtClean="0"/>
                        <a:t>getByLogin</a:t>
                      </a:r>
                      <a:endParaRPr lang="ca-ES" dirty="0"/>
                    </a:p>
                  </a:txBody>
                  <a:tcPr/>
                </a:tc>
              </a:tr>
              <a:tr h="573580">
                <a:tc>
                  <a:txBody>
                    <a:bodyPr/>
                    <a:lstStyle/>
                    <a:p>
                      <a:r>
                        <a:rPr lang="ca-ES" dirty="0" smtClean="0"/>
                        <a:t>Llibres d’un usuari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GET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/usuaris/:</a:t>
                      </a:r>
                      <a:r>
                        <a:rPr lang="ca-ES" dirty="0" err="1" smtClean="0"/>
                        <a:t>login</a:t>
                      </a:r>
                      <a:r>
                        <a:rPr lang="ca-ES" dirty="0" smtClean="0"/>
                        <a:t>/llibres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Si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llibres. </a:t>
                      </a:r>
                      <a:r>
                        <a:rPr lang="ca-ES" dirty="0" err="1" smtClean="0"/>
                        <a:t>getByLogin</a:t>
                      </a:r>
                      <a:endParaRPr lang="ca-ES" dirty="0"/>
                    </a:p>
                  </a:txBody>
                  <a:tcPr/>
                </a:tc>
              </a:tr>
              <a:tr h="573580">
                <a:tc>
                  <a:txBody>
                    <a:bodyPr/>
                    <a:lstStyle/>
                    <a:p>
                      <a:r>
                        <a:rPr lang="ca-ES" dirty="0" smtClean="0"/>
                        <a:t>Comentaris d’un text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/comentaris/texts/:</a:t>
                      </a:r>
                      <a:r>
                        <a:rPr lang="ca-ES" dirty="0" err="1" smtClean="0"/>
                        <a:t>id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No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_.</a:t>
                      </a:r>
                      <a:r>
                        <a:rPr lang="ca-ES" dirty="0" err="1" smtClean="0"/>
                        <a:t>partial</a:t>
                      </a:r>
                      <a:r>
                        <a:rPr lang="ca-ES" dirty="0" smtClean="0"/>
                        <a:t>(</a:t>
                      </a:r>
                      <a:r>
                        <a:rPr lang="ca-ES" dirty="0" err="1" smtClean="0"/>
                        <a:t>comentaris.getByElementId</a:t>
                      </a:r>
                      <a:r>
                        <a:rPr lang="ca-ES" dirty="0" smtClean="0"/>
                        <a:t>,1)</a:t>
                      </a:r>
                    </a:p>
                  </a:txBody>
                  <a:tcPr/>
                </a:tc>
              </a:tr>
              <a:tr h="929290">
                <a:tc>
                  <a:txBody>
                    <a:bodyPr/>
                    <a:lstStyle/>
                    <a:p>
                      <a:r>
                        <a:rPr lang="ca-ES" dirty="0" smtClean="0"/>
                        <a:t>Comentaris</a:t>
                      </a:r>
                      <a:r>
                        <a:rPr lang="ca-ES" baseline="0" dirty="0" smtClean="0"/>
                        <a:t> d’una i</a:t>
                      </a:r>
                      <a:r>
                        <a:rPr lang="ca-ES" dirty="0" smtClean="0"/>
                        <a:t>matge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GET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/comentaris/imatges/:</a:t>
                      </a:r>
                      <a:r>
                        <a:rPr lang="ca-ES" dirty="0" err="1" smtClean="0"/>
                        <a:t>id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No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_.</a:t>
                      </a:r>
                      <a:r>
                        <a:rPr lang="ca-ES" dirty="0" err="1" smtClean="0"/>
                        <a:t>partial</a:t>
                      </a:r>
                      <a:r>
                        <a:rPr lang="ca-ES" dirty="0" smtClean="0"/>
                        <a:t>(</a:t>
                      </a:r>
                      <a:r>
                        <a:rPr lang="ca-ES" dirty="0" err="1" smtClean="0"/>
                        <a:t>comentaris.getByElementId</a:t>
                      </a:r>
                      <a:r>
                        <a:rPr lang="ca-ES" dirty="0" smtClean="0"/>
                        <a:t>,2)</a:t>
                      </a:r>
                    </a:p>
                  </a:txBody>
                  <a:tcPr/>
                </a:tc>
              </a:tr>
              <a:tr h="573580">
                <a:tc>
                  <a:txBody>
                    <a:bodyPr/>
                    <a:lstStyle/>
                    <a:p>
                      <a:r>
                        <a:rPr lang="ca-ES" dirty="0" smtClean="0"/>
                        <a:t>Comentaris d’un llibre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GET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/comentaris/llibres/:</a:t>
                      </a:r>
                      <a:r>
                        <a:rPr lang="ca-ES" dirty="0" err="1" smtClean="0"/>
                        <a:t>id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No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_.</a:t>
                      </a:r>
                      <a:r>
                        <a:rPr lang="ca-ES" dirty="0" err="1" smtClean="0"/>
                        <a:t>partial</a:t>
                      </a:r>
                      <a:r>
                        <a:rPr lang="ca-ES" dirty="0" smtClean="0"/>
                        <a:t>(</a:t>
                      </a:r>
                      <a:r>
                        <a:rPr lang="ca-ES" dirty="0" err="1" smtClean="0"/>
                        <a:t>comentaris.getByElementId</a:t>
                      </a:r>
                      <a:r>
                        <a:rPr lang="ca-ES" dirty="0" smtClean="0"/>
                        <a:t>,3)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Model de dades al servidor</a:t>
            </a:r>
            <a:endParaRPr lang="ca-ES"/>
          </a:p>
        </p:txBody>
      </p:sp>
      <p:pic>
        <p:nvPicPr>
          <p:cNvPr id="4" name="3 Imagen" descr="Llibreria personal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988840"/>
            <a:ext cx="9144000" cy="4639235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5436096" y="2060848"/>
            <a:ext cx="295232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" name="6 Rectángulo"/>
          <p:cNvSpPr/>
          <p:nvPr/>
        </p:nvSpPr>
        <p:spPr>
          <a:xfrm>
            <a:off x="8028384" y="3645024"/>
            <a:ext cx="1115616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Demo</a:t>
            </a:r>
            <a:endParaRPr lang="ca-ES" dirty="0"/>
          </a:p>
        </p:txBody>
      </p:sp>
      <p:pic>
        <p:nvPicPr>
          <p:cNvPr id="2050" name="Picture 2" descr="http://www.supernewsonline.com/wp-content/uploads/2014/06/2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636912"/>
            <a:ext cx="2741290" cy="27412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Business requirements</a:t>
            </a:r>
            <a:endParaRPr lang="en-U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Web per publicar textos, imatges i generar llibres.</a:t>
            </a:r>
          </a:p>
          <a:p>
            <a:endParaRPr lang="ca-ES" dirty="0" smtClean="0"/>
          </a:p>
          <a:p>
            <a:r>
              <a:rPr lang="ca-ES" dirty="0" smtClean="0"/>
              <a:t>Consultar el contingut creat per altres usuaris.</a:t>
            </a:r>
          </a:p>
          <a:p>
            <a:endParaRPr lang="ca-ES" dirty="0" smtClean="0"/>
          </a:p>
          <a:p>
            <a:r>
              <a:rPr lang="ca-ES" dirty="0" smtClean="0"/>
              <a:t>La creació de textos es realitzarà a partir d’un editor WYSIWYG (</a:t>
            </a:r>
            <a:r>
              <a:rPr lang="ca-ES" i="1" dirty="0" err="1" smtClean="0"/>
              <a:t>What</a:t>
            </a:r>
            <a:r>
              <a:rPr lang="ca-ES" i="1" dirty="0" smtClean="0"/>
              <a:t> </a:t>
            </a:r>
            <a:r>
              <a:rPr lang="ca-ES" i="1" dirty="0" err="1" smtClean="0"/>
              <a:t>You</a:t>
            </a:r>
            <a:r>
              <a:rPr lang="ca-ES" i="1" dirty="0" smtClean="0"/>
              <a:t> </a:t>
            </a:r>
            <a:r>
              <a:rPr lang="ca-ES" i="1" dirty="0" err="1" smtClean="0"/>
              <a:t>See</a:t>
            </a:r>
            <a:r>
              <a:rPr lang="ca-ES" i="1" dirty="0" smtClean="0"/>
              <a:t> Is </a:t>
            </a:r>
            <a:r>
              <a:rPr lang="ca-ES" i="1" dirty="0" err="1" smtClean="0"/>
              <a:t>What</a:t>
            </a:r>
            <a:r>
              <a:rPr lang="ca-ES" i="1" dirty="0" smtClean="0"/>
              <a:t> </a:t>
            </a:r>
            <a:r>
              <a:rPr lang="ca-ES" i="1" dirty="0" err="1" smtClean="0"/>
              <a:t>You</a:t>
            </a:r>
            <a:r>
              <a:rPr lang="ca-ES" i="1" dirty="0" smtClean="0"/>
              <a:t> Get).</a:t>
            </a:r>
          </a:p>
          <a:p>
            <a:endParaRPr lang="ca-ES" i="1" dirty="0" smtClean="0"/>
          </a:p>
          <a:p>
            <a:r>
              <a:rPr lang="ca-ES" dirty="0" smtClean="0"/>
              <a:t>Per carregar imatges a la web han d’estar prèviament al disc de l’usuari.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Business requirements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Generació de llibres a partir del contingut públic de la web.</a:t>
            </a:r>
          </a:p>
          <a:p>
            <a:endParaRPr lang="ca-ES" dirty="0" smtClean="0"/>
          </a:p>
          <a:p>
            <a:r>
              <a:rPr lang="ca-ES" dirty="0" smtClean="0"/>
              <a:t>Creació de textos en grup.</a:t>
            </a:r>
          </a:p>
          <a:p>
            <a:endParaRPr lang="ca-ES" dirty="0" smtClean="0"/>
          </a:p>
          <a:p>
            <a:r>
              <a:rPr lang="ca-ES" dirty="0" smtClean="0"/>
              <a:t>Consulta d’elements per temàtiques.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Motivacions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a-ES" dirty="0" smtClean="0"/>
              <a:t>Rachid:</a:t>
            </a:r>
          </a:p>
          <a:p>
            <a:pPr lvl="1"/>
            <a:r>
              <a:rPr lang="ca-ES" dirty="0" smtClean="0"/>
              <a:t>La utilització de llenguatges web que fins al moment no havíem vist a cap assignatura.</a:t>
            </a:r>
          </a:p>
          <a:p>
            <a:pPr lvl="1"/>
            <a:endParaRPr lang="ca-ES" dirty="0" smtClean="0"/>
          </a:p>
          <a:p>
            <a:pPr lvl="1"/>
            <a:r>
              <a:rPr lang="ca-ES" dirty="0" smtClean="0"/>
              <a:t>Relacionat amb el projecte actual </a:t>
            </a:r>
            <a:r>
              <a:rPr lang="ca-ES" dirty="0" err="1" smtClean="0"/>
              <a:t>d’EINF</a:t>
            </a:r>
            <a:endParaRPr lang="ca-ES" dirty="0" smtClean="0"/>
          </a:p>
          <a:p>
            <a:pPr lvl="1"/>
            <a:endParaRPr lang="ca-ES" dirty="0" smtClean="0"/>
          </a:p>
          <a:p>
            <a:endParaRPr lang="ca-ES" dirty="0" smtClean="0"/>
          </a:p>
          <a:p>
            <a:r>
              <a:rPr lang="ca-ES" dirty="0" smtClean="0"/>
              <a:t>Marc:</a:t>
            </a:r>
          </a:p>
          <a:p>
            <a:pPr lvl="1"/>
            <a:r>
              <a:rPr lang="ca-ES" dirty="0" smtClean="0"/>
              <a:t>Interès en editors WYSIWYG (2011)</a:t>
            </a:r>
          </a:p>
          <a:p>
            <a:pPr lvl="1"/>
            <a:endParaRPr lang="ca-ES" dirty="0" smtClean="0"/>
          </a:p>
          <a:p>
            <a:pPr lvl="1"/>
            <a:r>
              <a:rPr lang="ca-ES" dirty="0" smtClean="0"/>
              <a:t>Relacionat amb el projecte </a:t>
            </a:r>
            <a:r>
              <a:rPr lang="ca-ES" dirty="0" err="1" smtClean="0"/>
              <a:t>d’ETIS</a:t>
            </a:r>
            <a:r>
              <a:rPr lang="ca-ES" dirty="0" smtClean="0"/>
              <a:t>.</a:t>
            </a:r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Assoliment dels requeriments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ca-ES" dirty="0" smtClean="0"/>
              <a:t>		Usuari visitant i registrat</a:t>
            </a:r>
          </a:p>
          <a:p>
            <a:pPr>
              <a:buNone/>
            </a:pPr>
            <a:endParaRPr lang="ca-ES" dirty="0" smtClean="0"/>
          </a:p>
          <a:p>
            <a:pPr>
              <a:buNone/>
            </a:pPr>
            <a:r>
              <a:rPr lang="ca-ES" dirty="0" smtClean="0"/>
              <a:t>		Creació de text, imatges i llibres.</a:t>
            </a:r>
          </a:p>
          <a:p>
            <a:pPr>
              <a:buNone/>
            </a:pPr>
            <a:endParaRPr lang="ca-ES" dirty="0" smtClean="0"/>
          </a:p>
          <a:p>
            <a:pPr>
              <a:buNone/>
            </a:pPr>
            <a:r>
              <a:rPr lang="ca-ES" dirty="0" smtClean="0"/>
              <a:t>		Cerca de contingut.</a:t>
            </a:r>
          </a:p>
          <a:p>
            <a:pPr>
              <a:buNone/>
            </a:pPr>
            <a:endParaRPr lang="ca-ES" dirty="0" smtClean="0"/>
          </a:p>
          <a:p>
            <a:pPr>
              <a:buNone/>
            </a:pPr>
            <a:r>
              <a:rPr lang="ca-ES" dirty="0" smtClean="0"/>
              <a:t>		Comentaris dels elements i puntuació.</a:t>
            </a:r>
          </a:p>
          <a:p>
            <a:pPr>
              <a:buNone/>
            </a:pPr>
            <a:endParaRPr lang="ca-ES" dirty="0" smtClean="0"/>
          </a:p>
          <a:p>
            <a:pPr>
              <a:buNone/>
            </a:pPr>
            <a:r>
              <a:rPr lang="ca-ES" dirty="0" smtClean="0"/>
              <a:t>		Visualització del perfil per modificar dades i elements creats.</a:t>
            </a:r>
          </a:p>
          <a:p>
            <a:pPr>
              <a:buNone/>
            </a:pPr>
            <a:endParaRPr lang="ca-ES" dirty="0" smtClean="0"/>
          </a:p>
          <a:p>
            <a:pPr>
              <a:buNone/>
            </a:pPr>
            <a:r>
              <a:rPr lang="ca-ES" dirty="0" smtClean="0"/>
              <a:t>		Edició en grup de textos i xat en comú.</a:t>
            </a:r>
          </a:p>
          <a:p>
            <a:endParaRPr lang="ca-ES" dirty="0" smtClean="0"/>
          </a:p>
          <a:p>
            <a:pPr>
              <a:buNone/>
            </a:pPr>
            <a:r>
              <a:rPr lang="ca-ES" dirty="0" smtClean="0"/>
              <a:t>		Creació de grups en lectura.</a:t>
            </a:r>
          </a:p>
          <a:p>
            <a:endParaRPr lang="ca-ES" dirty="0" smtClean="0"/>
          </a:p>
          <a:p>
            <a:endParaRPr lang="ca-ES" dirty="0" smtClean="0"/>
          </a:p>
          <a:p>
            <a:endParaRPr lang="ca-ES" dirty="0" smtClean="0"/>
          </a:p>
          <a:p>
            <a:endParaRPr lang="ca-ES" dirty="0"/>
          </a:p>
        </p:txBody>
      </p:sp>
      <p:pic>
        <p:nvPicPr>
          <p:cNvPr id="1026" name="Picture 2" descr="http://www.clker.com/cliparts/Q/j/y/O/o/c/nxt-checkbox-checked-not-ok-m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589240"/>
            <a:ext cx="360040" cy="360040"/>
          </a:xfrm>
          <a:prstGeom prst="rect">
            <a:avLst/>
          </a:prstGeom>
          <a:noFill/>
        </p:spPr>
      </p:pic>
      <p:pic>
        <p:nvPicPr>
          <p:cNvPr id="1028" name="Picture 4" descr="http://www.clker.com/cliparts/z/Q/9/Y/Q/M/checkbox-checked-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941168"/>
            <a:ext cx="432048" cy="432048"/>
          </a:xfrm>
          <a:prstGeom prst="rect">
            <a:avLst/>
          </a:prstGeom>
          <a:noFill/>
        </p:spPr>
      </p:pic>
      <p:pic>
        <p:nvPicPr>
          <p:cNvPr id="7" name="Picture 4" descr="http://www.clker.com/cliparts/z/Q/9/Y/Q/M/checkbox-checked-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645024"/>
            <a:ext cx="432048" cy="432048"/>
          </a:xfrm>
          <a:prstGeom prst="rect">
            <a:avLst/>
          </a:prstGeom>
          <a:noFill/>
        </p:spPr>
      </p:pic>
      <p:pic>
        <p:nvPicPr>
          <p:cNvPr id="8" name="Picture 4" descr="http://www.clker.com/cliparts/z/Q/9/Y/Q/M/checkbox-checked-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068960"/>
            <a:ext cx="432048" cy="432048"/>
          </a:xfrm>
          <a:prstGeom prst="rect">
            <a:avLst/>
          </a:prstGeom>
          <a:noFill/>
        </p:spPr>
      </p:pic>
      <p:pic>
        <p:nvPicPr>
          <p:cNvPr id="9" name="Picture 4" descr="http://www.clker.com/cliparts/z/Q/9/Y/Q/M/checkbox-checked-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44824"/>
            <a:ext cx="432048" cy="432048"/>
          </a:xfrm>
          <a:prstGeom prst="rect">
            <a:avLst/>
          </a:prstGeom>
          <a:noFill/>
        </p:spPr>
      </p:pic>
      <p:pic>
        <p:nvPicPr>
          <p:cNvPr id="10" name="Picture 4" descr="http://www.clker.com/cliparts/z/Q/9/Y/Q/M/checkbox-checked-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420888"/>
            <a:ext cx="432048" cy="432048"/>
          </a:xfrm>
          <a:prstGeom prst="rect">
            <a:avLst/>
          </a:prstGeom>
          <a:noFill/>
        </p:spPr>
      </p:pic>
      <p:pic>
        <p:nvPicPr>
          <p:cNvPr id="11" name="Picture 4" descr="http://www.clker.com/cliparts/z/Q/9/Y/Q/M/checkbox-checked-t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293096"/>
            <a:ext cx="432048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Funcionament general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a-ES" dirty="0" smtClean="0"/>
              <a:t>Servidor:</a:t>
            </a:r>
          </a:p>
          <a:p>
            <a:pPr lvl="1"/>
            <a:r>
              <a:rPr lang="ca-ES" dirty="0" smtClean="0"/>
              <a:t>Comprovar taules</a:t>
            </a:r>
          </a:p>
          <a:p>
            <a:pPr lvl="1"/>
            <a:r>
              <a:rPr lang="ca-ES" dirty="0" smtClean="0"/>
              <a:t>API REST</a:t>
            </a:r>
          </a:p>
          <a:p>
            <a:pPr lvl="1"/>
            <a:r>
              <a:rPr lang="ca-ES" dirty="0" err="1" smtClean="0"/>
              <a:t>Sockets</a:t>
            </a:r>
            <a:endParaRPr lang="ca-ES" dirty="0" smtClean="0"/>
          </a:p>
          <a:p>
            <a:endParaRPr lang="ca-ES" dirty="0" smtClean="0"/>
          </a:p>
          <a:p>
            <a:r>
              <a:rPr lang="ca-ES" dirty="0" smtClean="0"/>
              <a:t>Visitant:</a:t>
            </a:r>
          </a:p>
          <a:p>
            <a:pPr lvl="1"/>
            <a:r>
              <a:rPr lang="ca-ES" dirty="0" smtClean="0"/>
              <a:t>Consultar texts, imatges i llibres públics o cercar-los.</a:t>
            </a:r>
          </a:p>
          <a:p>
            <a:pPr lvl="1"/>
            <a:r>
              <a:rPr lang="ca-ES" dirty="0" smtClean="0"/>
              <a:t>Consultar per temàtica</a:t>
            </a:r>
          </a:p>
          <a:p>
            <a:pPr lvl="1"/>
            <a:r>
              <a:rPr lang="ca-ES" dirty="0" smtClean="0"/>
              <a:t>Provar l’editor</a:t>
            </a:r>
          </a:p>
          <a:p>
            <a:pPr lvl="1"/>
            <a:r>
              <a:rPr lang="ca-ES" dirty="0" err="1" smtClean="0"/>
              <a:t>Registrar-se</a:t>
            </a:r>
            <a:endParaRPr lang="ca-ES" dirty="0" smtClean="0"/>
          </a:p>
          <a:p>
            <a:pPr lvl="1"/>
            <a:r>
              <a:rPr lang="ca-ES" dirty="0" err="1" smtClean="0"/>
              <a:t>Loguejar-se</a:t>
            </a:r>
            <a:endParaRPr lang="ca-ES" dirty="0" smtClean="0"/>
          </a:p>
          <a:p>
            <a:pPr lvl="1"/>
            <a:endParaRPr lang="ca-ES" dirty="0" smtClean="0"/>
          </a:p>
          <a:p>
            <a:r>
              <a:rPr lang="ca-ES" dirty="0" smtClean="0"/>
              <a:t>Registrat:</a:t>
            </a:r>
          </a:p>
          <a:p>
            <a:pPr lvl="1"/>
            <a:r>
              <a:rPr lang="ca-ES" dirty="0" smtClean="0"/>
              <a:t>Crear elements amb l’editor.</a:t>
            </a:r>
          </a:p>
          <a:p>
            <a:pPr lvl="1"/>
            <a:r>
              <a:rPr lang="ca-ES" dirty="0" smtClean="0"/>
              <a:t>Editor en grup.</a:t>
            </a:r>
          </a:p>
          <a:p>
            <a:pPr lvl="1"/>
            <a:r>
              <a:rPr lang="ca-ES" dirty="0" smtClean="0"/>
              <a:t>Comentaris i puntuacions.</a:t>
            </a:r>
          </a:p>
          <a:p>
            <a:pPr lvl="1"/>
            <a:r>
              <a:rPr lang="ca-ES" dirty="0" smtClean="0"/>
              <a:t>Consultar i gestionar el perfil i continguts creats.</a:t>
            </a:r>
          </a:p>
          <a:p>
            <a:pPr lvl="1"/>
            <a:endParaRPr lang="ca-ES" dirty="0" smtClean="0"/>
          </a:p>
          <a:p>
            <a:pPr lvl="1"/>
            <a:endParaRPr lang="ca-ES" dirty="0" smtClean="0"/>
          </a:p>
          <a:p>
            <a:endParaRPr lang="ca-ES" dirty="0" smtClean="0"/>
          </a:p>
          <a:p>
            <a:pPr lvl="2"/>
            <a:endParaRPr lang="ca-ES" dirty="0" smtClean="0"/>
          </a:p>
          <a:p>
            <a:pPr lvl="1"/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Tecnologies usades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a-ES" dirty="0" smtClean="0"/>
              <a:t>Part client:</a:t>
            </a:r>
          </a:p>
          <a:p>
            <a:pPr lvl="1"/>
            <a:r>
              <a:rPr lang="ca-ES" dirty="0" err="1" smtClean="0"/>
              <a:t>Socket.io</a:t>
            </a:r>
            <a:endParaRPr lang="ca-ES" dirty="0" smtClean="0"/>
          </a:p>
          <a:p>
            <a:pPr lvl="1"/>
            <a:r>
              <a:rPr lang="ca-ES" dirty="0" err="1" smtClean="0"/>
              <a:t>JQueryUI</a:t>
            </a:r>
            <a:endParaRPr lang="ca-ES" dirty="0" smtClean="0"/>
          </a:p>
          <a:p>
            <a:pPr lvl="1"/>
            <a:r>
              <a:rPr lang="ca-ES" dirty="0" err="1" smtClean="0"/>
              <a:t>Bean</a:t>
            </a:r>
            <a:endParaRPr lang="ca-ES" dirty="0" smtClean="0"/>
          </a:p>
          <a:p>
            <a:pPr lvl="1"/>
            <a:r>
              <a:rPr lang="ca-ES" dirty="0" err="1" smtClean="0"/>
              <a:t>FileUpload</a:t>
            </a:r>
            <a:endParaRPr lang="ca-ES" dirty="0" smtClean="0"/>
          </a:p>
          <a:p>
            <a:pPr lvl="1"/>
            <a:r>
              <a:rPr lang="ca-ES" dirty="0" err="1" smtClean="0"/>
              <a:t>CKEditor</a:t>
            </a:r>
            <a:endParaRPr lang="ca-ES" dirty="0" smtClean="0"/>
          </a:p>
          <a:p>
            <a:r>
              <a:rPr lang="ca-ES" dirty="0" smtClean="0"/>
              <a:t>Part servidora:</a:t>
            </a:r>
          </a:p>
          <a:p>
            <a:pPr lvl="1"/>
            <a:r>
              <a:rPr lang="ca-ES" dirty="0" err="1" smtClean="0"/>
              <a:t>fs</a:t>
            </a:r>
            <a:endParaRPr lang="ca-ES" dirty="0" smtClean="0"/>
          </a:p>
          <a:p>
            <a:pPr lvl="1"/>
            <a:r>
              <a:rPr lang="ca-ES" dirty="0" err="1" smtClean="0"/>
              <a:t>crypto</a:t>
            </a:r>
            <a:endParaRPr lang="ca-ES" dirty="0" smtClean="0"/>
          </a:p>
          <a:p>
            <a:pPr lvl="1"/>
            <a:r>
              <a:rPr lang="ca-ES" dirty="0" err="1" smtClean="0"/>
              <a:t>socket</a:t>
            </a:r>
            <a:endParaRPr lang="ca-ES" dirty="0" smtClean="0"/>
          </a:p>
          <a:p>
            <a:endParaRPr lang="ca-ES" dirty="0" smtClean="0"/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Tecnologies descartades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smtClean="0"/>
              <a:t>Part client:</a:t>
            </a:r>
          </a:p>
          <a:p>
            <a:pPr lvl="1"/>
            <a:r>
              <a:rPr lang="ca-ES" dirty="0" err="1" smtClean="0"/>
              <a:t>Thickbox</a:t>
            </a:r>
            <a:endParaRPr lang="ca-ES" dirty="0" smtClean="0"/>
          </a:p>
          <a:p>
            <a:pPr lvl="1"/>
            <a:r>
              <a:rPr lang="es-ES" dirty="0" err="1" smtClean="0"/>
              <a:t>ResizeAndCrop</a:t>
            </a:r>
            <a:endParaRPr lang="ca-ES" dirty="0" smtClean="0"/>
          </a:p>
          <a:p>
            <a:pPr lvl="1"/>
            <a:r>
              <a:rPr lang="ca-ES" dirty="0" err="1" smtClean="0"/>
              <a:t>ImagePicker</a:t>
            </a:r>
            <a:endParaRPr lang="ca-ES" dirty="0" smtClean="0"/>
          </a:p>
          <a:p>
            <a:pPr lvl="1"/>
            <a:endParaRPr lang="es-ES" u="sng" dirty="0" smtClean="0"/>
          </a:p>
          <a:p>
            <a:pPr lvl="1"/>
            <a:endParaRPr lang="es-ES" dirty="0" smtClean="0"/>
          </a:p>
          <a:p>
            <a:r>
              <a:rPr lang="ca-ES" dirty="0" smtClean="0"/>
              <a:t>Part</a:t>
            </a:r>
            <a:r>
              <a:rPr lang="es-ES" dirty="0" smtClean="0"/>
              <a:t> servidor:</a:t>
            </a:r>
          </a:p>
          <a:p>
            <a:pPr lvl="1"/>
            <a:r>
              <a:rPr lang="es-ES" dirty="0" err="1" smtClean="0"/>
              <a:t>Hashlib</a:t>
            </a:r>
            <a:endParaRPr lang="es-ES" dirty="0" smtClean="0"/>
          </a:p>
          <a:p>
            <a:pPr lvl="1"/>
            <a:endParaRPr lang="es-ES" dirty="0" smtClean="0"/>
          </a:p>
          <a:p>
            <a:endParaRPr lang="ca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  <a:endParaRPr lang="ca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363270" cy="43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52"/>
                <a:gridCol w="1008112"/>
                <a:gridCol w="1656184"/>
                <a:gridCol w="1656184"/>
                <a:gridCol w="2160238"/>
              </a:tblGrid>
              <a:tr h="547708">
                <a:tc>
                  <a:txBody>
                    <a:bodyPr/>
                    <a:lstStyle/>
                    <a:p>
                      <a:r>
                        <a:rPr lang="ca-ES" dirty="0" smtClean="0"/>
                        <a:t>Nom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Tipus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Ruta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Restricció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Funció</a:t>
                      </a:r>
                      <a:endParaRPr lang="ca-ES" dirty="0"/>
                    </a:p>
                  </a:txBody>
                  <a:tcPr/>
                </a:tc>
              </a:tr>
              <a:tr h="540204">
                <a:tc>
                  <a:txBody>
                    <a:bodyPr/>
                    <a:lstStyle/>
                    <a:p>
                      <a:r>
                        <a:rPr lang="ca-ES" dirty="0" smtClean="0"/>
                        <a:t>Registrar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POST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/registrar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No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registrar.create</a:t>
                      </a:r>
                      <a:endParaRPr lang="ca-ES" dirty="0"/>
                    </a:p>
                  </a:txBody>
                  <a:tcPr/>
                </a:tc>
              </a:tr>
              <a:tr h="547708"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Login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POST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</a:t>
                      </a:r>
                      <a:r>
                        <a:rPr lang="ca-ES" dirty="0" err="1" smtClean="0"/>
                        <a:t>login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No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login.create</a:t>
                      </a:r>
                      <a:endParaRPr lang="ca-ES" dirty="0"/>
                    </a:p>
                  </a:txBody>
                  <a:tcPr/>
                </a:tc>
              </a:tr>
              <a:tr h="547708"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Logout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POST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</a:t>
                      </a:r>
                      <a:r>
                        <a:rPr lang="ca-ES" dirty="0" err="1" smtClean="0"/>
                        <a:t>logout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No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logout.create</a:t>
                      </a:r>
                      <a:endParaRPr lang="ca-ES" dirty="0" smtClean="0"/>
                    </a:p>
                  </a:txBody>
                  <a:tcPr/>
                </a:tc>
              </a:tr>
              <a:tr h="547708">
                <a:tc>
                  <a:txBody>
                    <a:bodyPr/>
                    <a:lstStyle/>
                    <a:p>
                      <a:r>
                        <a:rPr lang="ca-ES" dirty="0" smtClean="0"/>
                        <a:t>Crear</a:t>
                      </a:r>
                      <a:r>
                        <a:rPr lang="ca-ES" baseline="0" dirty="0" smtClean="0"/>
                        <a:t> text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POST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/texts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Si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texts.create</a:t>
                      </a:r>
                      <a:endParaRPr lang="ca-ES" dirty="0" smtClean="0"/>
                    </a:p>
                  </a:txBody>
                  <a:tcPr/>
                </a:tc>
              </a:tr>
              <a:tr h="547708">
                <a:tc>
                  <a:txBody>
                    <a:bodyPr/>
                    <a:lstStyle/>
                    <a:p>
                      <a:r>
                        <a:rPr lang="ca-ES" dirty="0" smtClean="0"/>
                        <a:t>Crear</a:t>
                      </a:r>
                      <a:r>
                        <a:rPr lang="ca-ES" baseline="0" dirty="0" smtClean="0"/>
                        <a:t> imatges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POST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/imatges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Si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imatge.create</a:t>
                      </a:r>
                      <a:endParaRPr lang="ca-ES" dirty="0" smtClean="0"/>
                    </a:p>
                  </a:txBody>
                  <a:tcPr/>
                </a:tc>
              </a:tr>
              <a:tr h="547708">
                <a:tc>
                  <a:txBody>
                    <a:bodyPr/>
                    <a:lstStyle/>
                    <a:p>
                      <a:r>
                        <a:rPr lang="ca-ES" dirty="0" smtClean="0"/>
                        <a:t>Crear llibres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POST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/llibres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Si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llibres.create</a:t>
                      </a:r>
                      <a:endParaRPr lang="ca-ES" dirty="0" smtClean="0"/>
                    </a:p>
                  </a:txBody>
                  <a:tcPr/>
                </a:tc>
              </a:tr>
              <a:tr h="547708">
                <a:tc>
                  <a:txBody>
                    <a:bodyPr/>
                    <a:lstStyle/>
                    <a:p>
                      <a:r>
                        <a:rPr lang="ca-ES" dirty="0" smtClean="0"/>
                        <a:t>Crear comentari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POST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/comentaris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smtClean="0"/>
                        <a:t>Si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dirty="0" err="1" smtClean="0"/>
                        <a:t>comentaris.create</a:t>
                      </a:r>
                      <a:endParaRPr lang="ca-E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679</TotalTime>
  <Words>420</Words>
  <Application>Microsoft Office PowerPoint</Application>
  <PresentationFormat>Presentación en pantalla (4:3)</PresentationFormat>
  <Paragraphs>210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Flujo</vt:lpstr>
      <vt:lpstr>Llibreria personal</vt:lpstr>
      <vt:lpstr>Business requirements</vt:lpstr>
      <vt:lpstr>Business requirements</vt:lpstr>
      <vt:lpstr>Motivacions</vt:lpstr>
      <vt:lpstr>Assoliment dels requeriments</vt:lpstr>
      <vt:lpstr>Funcionament general</vt:lpstr>
      <vt:lpstr>Tecnologies usades</vt:lpstr>
      <vt:lpstr>Tecnologies descartades</vt:lpstr>
      <vt:lpstr>API REST</vt:lpstr>
      <vt:lpstr>API REST</vt:lpstr>
      <vt:lpstr>API REST</vt:lpstr>
      <vt:lpstr>Model de dades al servidor</vt:lpstr>
      <vt:lpstr>Demo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Llibreria personal</dc:title>
  <dc:creator>Marc</dc:creator>
  <cp:lastModifiedBy>Marc</cp:lastModifiedBy>
  <cp:revision>72</cp:revision>
  <dcterms:created xsi:type="dcterms:W3CDTF">2014-06-14T14:29:14Z</dcterms:created>
  <dcterms:modified xsi:type="dcterms:W3CDTF">2014-06-16T14:11:06Z</dcterms:modified>
</cp:coreProperties>
</file>