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1BBABC0-DBE5-419A-AC6A-A41A2D9B0A9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C80EBE-F884-4D8F-B100-5BA0E16F6D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Arrays and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&lt;head&gt;</a:t>
            </a:r>
          </a:p>
          <a:p>
            <a:pPr>
              <a:buNone/>
            </a:pPr>
            <a:r>
              <a:rPr lang="en-US" b="1" dirty="0" smtClean="0"/>
              <a:t>	&lt;title&gt;Functions!!!&lt;/title&gt;</a:t>
            </a:r>
          </a:p>
          <a:p>
            <a:pPr>
              <a:buNone/>
            </a:pPr>
            <a:r>
              <a:rPr lang="en-US" b="1" dirty="0" smtClean="0"/>
              <a:t>	&lt;script type="text/</a:t>
            </a:r>
            <a:r>
              <a:rPr lang="en-US" b="1" dirty="0" err="1" smtClean="0"/>
              <a:t>javascript</a:t>
            </a:r>
            <a:r>
              <a:rPr lang="en-US" b="1" dirty="0" smtClean="0"/>
              <a:t>"&gt;</a:t>
            </a:r>
          </a:p>
          <a:p>
            <a:pPr>
              <a:buNone/>
            </a:pPr>
            <a:r>
              <a:rPr lang="en-US" b="1" dirty="0" smtClean="0"/>
              <a:t>      function </a:t>
            </a:r>
            <a:r>
              <a:rPr lang="en-US" b="1" dirty="0" err="1" smtClean="0"/>
              <a:t>myFunction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  {</a:t>
            </a:r>
          </a:p>
          <a:p>
            <a:pPr>
              <a:buNone/>
            </a:pPr>
            <a:r>
              <a:rPr lang="en-US" b="1" dirty="0" smtClean="0"/>
              <a:t>      	</a:t>
            </a:r>
            <a:r>
              <a:rPr lang="en-US" b="1" dirty="0" err="1" smtClean="0"/>
              <a:t>document.write</a:t>
            </a:r>
            <a:r>
              <a:rPr lang="en-US" b="1" dirty="0" smtClean="0"/>
              <a:t>("This is a simple function.&lt;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      }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myFunction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&lt;/script&gt;</a:t>
            </a:r>
          </a:p>
          <a:p>
            <a:pPr>
              <a:buNone/>
            </a:pPr>
            <a:r>
              <a:rPr lang="en-US" b="1" dirty="0" smtClean="0"/>
              <a:t>&lt;/head&gt;</a:t>
            </a:r>
          </a:p>
          <a:p>
            <a:pPr>
              <a:buNone/>
            </a:pPr>
            <a:r>
              <a:rPr lang="en-US" b="1" dirty="0" smtClean="0"/>
              <a:t>&lt;body&gt;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 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create functions with arguments as well. Arguments should be specified within parenthesis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function</a:t>
            </a:r>
            <a:r>
              <a:rPr lang="en-US" dirty="0" smtClean="0"/>
              <a:t> name(arg1, arg2) </a:t>
            </a:r>
          </a:p>
          <a:p>
            <a:r>
              <a:rPr lang="en-US" dirty="0" smtClean="0"/>
              <a:t>{ lines of code to be executed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count = 0;</a:t>
            </a:r>
          </a:p>
          <a:p>
            <a:pPr>
              <a:buNone/>
            </a:pPr>
            <a:r>
              <a:rPr lang="en-US" dirty="0" smtClean="0"/>
              <a:t>		function </a:t>
            </a:r>
            <a:r>
              <a:rPr lang="en-US" dirty="0" err="1" smtClean="0"/>
              <a:t>countVowels</a:t>
            </a:r>
            <a:r>
              <a:rPr lang="en-US" dirty="0" smtClean="0"/>
              <a:t>(name)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name.length;i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              if(name[</a:t>
            </a:r>
            <a:r>
              <a:rPr lang="en-US" dirty="0" err="1" smtClean="0"/>
              <a:t>i</a:t>
            </a:r>
            <a:r>
              <a:rPr lang="en-US" dirty="0" smtClean="0"/>
              <a:t>] == "a" || name[</a:t>
            </a:r>
            <a:r>
              <a:rPr lang="en-US" dirty="0" err="1" smtClean="0"/>
              <a:t>i</a:t>
            </a:r>
            <a:r>
              <a:rPr lang="en-US" dirty="0" smtClean="0"/>
              <a:t>] == "e" || name[</a:t>
            </a:r>
            <a:r>
              <a:rPr lang="en-US" dirty="0" err="1" smtClean="0"/>
              <a:t>i</a:t>
            </a:r>
            <a:r>
              <a:rPr lang="en-US" dirty="0" smtClean="0"/>
              <a:t>] == "</a:t>
            </a:r>
            <a:r>
              <a:rPr lang="en-US" dirty="0" err="1" smtClean="0"/>
              <a:t>i</a:t>
            </a:r>
            <a:r>
              <a:rPr lang="en-US" dirty="0" smtClean="0"/>
              <a:t>" || name[</a:t>
            </a:r>
            <a:r>
              <a:rPr lang="en-US" dirty="0" err="1" smtClean="0"/>
              <a:t>i</a:t>
            </a:r>
            <a:r>
              <a:rPr lang="en-US" dirty="0" smtClean="0"/>
              <a:t>] == "o" || name[</a:t>
            </a:r>
            <a:r>
              <a:rPr lang="en-US" dirty="0" err="1" smtClean="0"/>
              <a:t>i</a:t>
            </a:r>
            <a:r>
              <a:rPr lang="en-US" dirty="0" smtClean="0"/>
              <a:t>] == "u")</a:t>
            </a:r>
          </a:p>
          <a:p>
            <a:pPr>
              <a:buNone/>
            </a:pPr>
            <a:r>
              <a:rPr lang="en-US" dirty="0" smtClean="0"/>
              <a:t>              count = count + 1;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("Hello " + name + "!!! Your name has " + count + " vowels.");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   	 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myName</a:t>
            </a:r>
            <a:r>
              <a:rPr lang="en-US" dirty="0" smtClean="0"/>
              <a:t> = prompt("Please enter your name");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countVowels</a:t>
            </a:r>
            <a:r>
              <a:rPr lang="en-US" dirty="0" smtClean="0"/>
              <a:t>(</a:t>
            </a:r>
            <a:r>
              <a:rPr lang="en-US" dirty="0" err="1" smtClean="0"/>
              <a:t>myName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can also create functions that return values. Inside the function, you need to use the keyword </a:t>
            </a:r>
            <a:r>
              <a:rPr lang="en-US" b="1" dirty="0" smtClean="0"/>
              <a:t>return</a:t>
            </a:r>
            <a:r>
              <a:rPr lang="en-US" dirty="0" smtClean="0"/>
              <a:t> followed by the value to be returned.</a:t>
            </a:r>
          </a:p>
          <a:p>
            <a:pPr algn="just"/>
            <a:r>
              <a:rPr lang="en-US" dirty="0" smtClean="0"/>
              <a:t>Syntax:</a:t>
            </a:r>
          </a:p>
          <a:p>
            <a:pPr algn="just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(arg1, arg2) </a:t>
            </a:r>
          </a:p>
          <a:p>
            <a:pPr algn="just">
              <a:buNone/>
            </a:pPr>
            <a:r>
              <a:rPr lang="en-US" dirty="0" smtClean="0"/>
              <a:t>{ lines of code to be executed return val1;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&lt;html&gt;</a:t>
            </a:r>
          </a:p>
          <a:p>
            <a:pPr>
              <a:buNone/>
            </a:pPr>
            <a:r>
              <a:rPr lang="en-US" sz="1800" b="1" dirty="0" smtClean="0"/>
              <a:t>&lt;head&gt;</a:t>
            </a:r>
          </a:p>
          <a:p>
            <a:pPr>
              <a:buNone/>
            </a:pPr>
            <a:r>
              <a:rPr lang="en-US" sz="1800" b="1" dirty="0" smtClean="0"/>
              <a:t>	&lt;script type="text/</a:t>
            </a:r>
            <a:r>
              <a:rPr lang="en-US" sz="1800" b="1" dirty="0" err="1" smtClean="0"/>
              <a:t>javascript</a:t>
            </a:r>
            <a:r>
              <a:rPr lang="en-US" sz="1800" b="1" dirty="0" smtClean="0"/>
              <a:t>"&gt;</a:t>
            </a:r>
          </a:p>
          <a:p>
            <a:pPr>
              <a:buNone/>
            </a:pPr>
            <a:r>
              <a:rPr lang="en-US" sz="1800" b="1" dirty="0" smtClean="0"/>
              <a:t>		function </a:t>
            </a:r>
            <a:r>
              <a:rPr lang="en-US" sz="1800" b="1" dirty="0" err="1" smtClean="0"/>
              <a:t>returnSum</a:t>
            </a:r>
            <a:r>
              <a:rPr lang="en-US" sz="1800" b="1" dirty="0" smtClean="0"/>
              <a:t>(first, second)</a:t>
            </a:r>
          </a:p>
          <a:p>
            <a:pPr>
              <a:buNone/>
            </a:pPr>
            <a:r>
              <a:rPr lang="en-US" sz="1800" b="1" dirty="0" smtClean="0"/>
              <a:t>        {</a:t>
            </a:r>
          </a:p>
          <a:p>
            <a:pPr>
              <a:buNone/>
            </a:pPr>
            <a:r>
              <a:rPr lang="en-US" sz="1800" b="1" dirty="0" smtClean="0"/>
              <a:t>         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sum = first + second;</a:t>
            </a:r>
          </a:p>
          <a:p>
            <a:pPr>
              <a:buNone/>
            </a:pPr>
            <a:r>
              <a:rPr lang="en-US" sz="1800" b="1" dirty="0" smtClean="0"/>
              <a:t>          return sum;</a:t>
            </a:r>
          </a:p>
          <a:p>
            <a:pPr>
              <a:buNone/>
            </a:pPr>
            <a:r>
              <a:rPr lang="en-US" sz="1800" b="1" dirty="0" smtClean="0"/>
              <a:t>        }</a:t>
            </a:r>
          </a:p>
          <a:p>
            <a:pPr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firstNo</a:t>
            </a:r>
            <a:r>
              <a:rPr lang="en-US" sz="1800" b="1" dirty="0" smtClean="0"/>
              <a:t> = 78;</a:t>
            </a:r>
          </a:p>
          <a:p>
            <a:pPr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secondNo</a:t>
            </a:r>
            <a:r>
              <a:rPr lang="en-US" sz="1800" b="1" dirty="0" smtClean="0"/>
              <a:t> = 22;</a:t>
            </a:r>
          </a:p>
          <a:p>
            <a:pPr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document.write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firstNo</a:t>
            </a:r>
            <a:r>
              <a:rPr lang="en-US" sz="1800" b="1" dirty="0" smtClean="0"/>
              <a:t> + " + " + </a:t>
            </a:r>
            <a:r>
              <a:rPr lang="en-US" sz="1800" b="1" dirty="0" err="1" smtClean="0"/>
              <a:t>secondNo</a:t>
            </a:r>
            <a:r>
              <a:rPr lang="en-US" sz="1800" b="1" dirty="0" smtClean="0"/>
              <a:t> + " = " + </a:t>
            </a:r>
            <a:r>
              <a:rPr lang="en-US" sz="1800" b="1" dirty="0" err="1" smtClean="0"/>
              <a:t>returnSum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firstNo,secondNo</a:t>
            </a:r>
            <a:r>
              <a:rPr lang="en-US" sz="1800" b="1" dirty="0" smtClean="0"/>
              <a:t>));</a:t>
            </a:r>
          </a:p>
          <a:p>
            <a:pPr>
              <a:buNone/>
            </a:pPr>
            <a:r>
              <a:rPr lang="en-US" sz="1800" b="1" dirty="0" smtClean="0"/>
              <a:t>	&lt;/script&gt;</a:t>
            </a:r>
          </a:p>
          <a:p>
            <a:pPr>
              <a:buNone/>
            </a:pPr>
            <a:r>
              <a:rPr lang="en-US" sz="1800" b="1" dirty="0" smtClean="0"/>
              <a:t>&lt;/head&gt;</a:t>
            </a:r>
          </a:p>
          <a:p>
            <a:pPr>
              <a:buNone/>
            </a:pPr>
            <a:r>
              <a:rPr lang="en-US" sz="1800" b="1" dirty="0" smtClean="0"/>
              <a:t>&lt;body&gt;</a:t>
            </a:r>
          </a:p>
          <a:p>
            <a:pPr>
              <a:buNone/>
            </a:pPr>
            <a:r>
              <a:rPr lang="en-US" sz="1800" b="1" dirty="0" smtClean="0"/>
              <a:t>&lt;/body&gt;</a:t>
            </a:r>
          </a:p>
          <a:p>
            <a:pPr>
              <a:buNone/>
            </a:pPr>
            <a:r>
              <a:rPr lang="en-US" sz="1800" b="1" dirty="0" smtClean="0"/>
              <a:t>&lt;/html&gt;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Anonymous functions are functions that are dynamically declared at runtime. They’re called anonymous functions because they aren’t given a name in the same way as normal functions.</a:t>
            </a:r>
          </a:p>
          <a:p>
            <a:pPr algn="just"/>
            <a:r>
              <a:rPr lang="en-US" dirty="0"/>
              <a:t>Anonymous functions are declared using the function operator instead of the function declaration. You can use the function operator to create a new function wherever it’s valid to put an expression. For example you could declare a new function as a parameter to a function call or to assign a property of another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7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function</a:t>
            </a:r>
            <a:r>
              <a:rPr lang="en-US" dirty="0"/>
              <a:t> </a:t>
            </a:r>
            <a:r>
              <a:rPr lang="en-US" dirty="0" smtClean="0"/>
              <a:t>message()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alert</a:t>
            </a:r>
            <a:r>
              <a:rPr lang="en-US" dirty="0" smtClean="0"/>
              <a:t>(“welcome!");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message();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Here’s the same example created as an anonymous function: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smtClean="0"/>
              <a:t>message </a:t>
            </a:r>
            <a:r>
              <a:rPr lang="en-US" dirty="0"/>
              <a:t>= </a:t>
            </a:r>
            <a:r>
              <a:rPr lang="en-US" b="1" dirty="0"/>
              <a:t>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alert(“Hello!");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essage();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5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An array is an object that can store a </a:t>
            </a:r>
            <a:r>
              <a:rPr lang="en-US" b="1" dirty="0"/>
              <a:t>collection of items</a:t>
            </a:r>
            <a:r>
              <a:rPr lang="en-US" dirty="0"/>
              <a:t>. Arrays become really useful when you need to store large amounts of data of the same type</a:t>
            </a:r>
            <a:r>
              <a:rPr lang="en-US" dirty="0" smtClean="0"/>
              <a:t>.</a:t>
            </a:r>
          </a:p>
          <a:p>
            <a:r>
              <a:rPr lang="nn-NO" dirty="0" smtClean="0"/>
              <a:t>var students = ["John", "Ann", "Kevin"];</a:t>
            </a:r>
          </a:p>
          <a:p>
            <a:r>
              <a:rPr lang="en-US" dirty="0" smtClean="0"/>
              <a:t>You can also create an array using Array constructor like this: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students = new Array("John", "Ann", "Kevin");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var students = new Array();</a:t>
            </a:r>
          </a:p>
          <a:p>
            <a:pPr marL="742950" lvl="2" indent="-342900"/>
            <a:r>
              <a:rPr lang="en-US" dirty="0" smtClean="0"/>
              <a:t>students[0] = "John"; </a:t>
            </a:r>
          </a:p>
          <a:p>
            <a:pPr marL="742950" lvl="2" indent="-342900"/>
            <a:r>
              <a:rPr lang="en-US" dirty="0" smtClean="0"/>
              <a:t>students[1] = "Ann"; </a:t>
            </a:r>
          </a:p>
          <a:p>
            <a:pPr marL="742950" lvl="2" indent="-342900"/>
            <a:r>
              <a:rPr lang="en-US" dirty="0" smtClean="0"/>
              <a:t>students[2] = "Kevin";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and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148080"/>
          <a:ext cx="80772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08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78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you want to know the number of elements in an array, you can use the length property.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95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reverse the order of items in an array using reverse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95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sort the items in an array using sort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95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remove the last item of an array using pop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95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remove the first item of an array using shift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95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add a value as the last item of array.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278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If you want to add new properties and methods, you can use the prototype property.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&lt;head&gt;</a:t>
            </a:r>
          </a:p>
          <a:p>
            <a:pPr>
              <a:buNone/>
            </a:pPr>
            <a:r>
              <a:rPr lang="en-US" b="1" dirty="0" smtClean="0"/>
              <a:t>	&lt;title&gt;Arrays!!!&lt;/title&gt;</a:t>
            </a:r>
          </a:p>
          <a:p>
            <a:pPr>
              <a:buNone/>
            </a:pPr>
            <a:r>
              <a:rPr lang="en-US" b="1" dirty="0" smtClean="0"/>
              <a:t>	&lt;script type="text/</a:t>
            </a:r>
            <a:r>
              <a:rPr lang="en-US" b="1" dirty="0" err="1" smtClean="0"/>
              <a:t>javascript</a:t>
            </a:r>
            <a:r>
              <a:rPr lang="en-US" b="1" dirty="0" smtClean="0"/>
              <a:t>"&gt;</a:t>
            </a:r>
          </a:p>
          <a:p>
            <a:pPr>
              <a:buNone/>
            </a:pPr>
            <a:r>
              <a:rPr lang="en-US" b="1" dirty="0" smtClean="0"/>
              <a:t>		var students = new Array("John", "Ann", "Aaron", "Edwin", "Elizabeth");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Array.prototype.displayItems</a:t>
            </a:r>
            <a:r>
              <a:rPr lang="en-US" b="1" dirty="0" smtClean="0"/>
              <a:t>=function(){</a:t>
            </a:r>
          </a:p>
          <a:p>
            <a:pPr>
              <a:buNone/>
            </a:pPr>
            <a:r>
              <a:rPr lang="en-US" b="1" dirty="0" smtClean="0"/>
              <a:t>			for (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this.length;i</a:t>
            </a:r>
            <a:r>
              <a:rPr lang="en-US" b="1" dirty="0" smtClean="0"/>
              <a:t>++){</a:t>
            </a:r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n-US" b="1" dirty="0" err="1" smtClean="0"/>
              <a:t>document.write</a:t>
            </a:r>
            <a:r>
              <a:rPr lang="en-US" b="1" dirty="0" smtClean="0"/>
              <a:t>(this[</a:t>
            </a:r>
            <a:r>
              <a:rPr lang="en-US" b="1" dirty="0" err="1" smtClean="0"/>
              <a:t>i</a:t>
            </a:r>
            <a:r>
              <a:rPr lang="en-US" b="1" dirty="0" smtClean="0"/>
              <a:t>] + "&lt;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			}</a:t>
            </a:r>
          </a:p>
          <a:p>
            <a:pPr>
              <a:buNone/>
            </a:pPr>
            <a:r>
              <a:rPr lang="en-US" b="1" dirty="0" smtClean="0"/>
              <a:t>		}	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document.write</a:t>
            </a:r>
            <a:r>
              <a:rPr lang="en-US" b="1" dirty="0" smtClean="0"/>
              <a:t>("students array&lt;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students.displayItems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document.write</a:t>
            </a:r>
            <a:r>
              <a:rPr lang="en-US" b="1" dirty="0" smtClean="0"/>
              <a:t>("&lt;</a:t>
            </a:r>
            <a:r>
              <a:rPr lang="en-US" b="1" dirty="0" err="1" smtClean="0"/>
              <a:t>br</a:t>
            </a:r>
            <a:r>
              <a:rPr lang="en-US" b="1" dirty="0" smtClean="0"/>
              <a:t> /&gt;The number of items in students array is " + </a:t>
            </a:r>
            <a:r>
              <a:rPr lang="en-US" b="1" dirty="0" err="1" smtClean="0"/>
              <a:t>students.length</a:t>
            </a:r>
            <a:r>
              <a:rPr lang="en-US" b="1" dirty="0" smtClean="0"/>
              <a:t> + "&lt;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document.write</a:t>
            </a:r>
            <a:r>
              <a:rPr lang="en-US" b="1" dirty="0" smtClean="0"/>
              <a:t>("&lt;</a:t>
            </a:r>
            <a:r>
              <a:rPr lang="en-US" b="1" dirty="0" err="1" smtClean="0"/>
              <a:t>br</a:t>
            </a:r>
            <a:r>
              <a:rPr lang="en-US" b="1" dirty="0" smtClean="0"/>
              <a:t> /&gt;The SORTED students array&lt;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students.sort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students.displayItems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document.write</a:t>
            </a:r>
            <a:r>
              <a:rPr lang="en-US" b="1" dirty="0" smtClean="0"/>
              <a:t>("&lt;</a:t>
            </a:r>
            <a:r>
              <a:rPr lang="en-US" b="1" dirty="0" err="1" smtClean="0"/>
              <a:t>br</a:t>
            </a:r>
            <a:r>
              <a:rPr lang="en-US" b="1" dirty="0" smtClean="0"/>
              <a:t> /&gt;The REVERSED students array&lt;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students.reverse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students.displayItems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document.write</a:t>
            </a:r>
            <a:r>
              <a:rPr lang="en-US" b="1" dirty="0" smtClean="0"/>
              <a:t>("&lt;</a:t>
            </a:r>
            <a:r>
              <a:rPr lang="en-US" b="1" dirty="0" err="1" smtClean="0"/>
              <a:t>br</a:t>
            </a:r>
            <a:r>
              <a:rPr lang="en-US" b="1" dirty="0" smtClean="0"/>
              <a:t> /&gt;THE students array after REMOVING the LAST item&lt;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		students.pop();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students.displayItems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document.write</a:t>
            </a:r>
            <a:r>
              <a:rPr lang="en-US" b="1" dirty="0" smtClean="0"/>
              <a:t>("&lt;</a:t>
            </a:r>
            <a:r>
              <a:rPr lang="en-US" b="1" dirty="0" err="1" smtClean="0"/>
              <a:t>br</a:t>
            </a:r>
            <a:r>
              <a:rPr lang="en-US" b="1" dirty="0" smtClean="0"/>
              <a:t> /&gt;THE students array after PUSH&lt;</a:t>
            </a:r>
            <a:r>
              <a:rPr lang="en-US" b="1" dirty="0" err="1" smtClean="0"/>
              <a:t>br</a:t>
            </a:r>
            <a:r>
              <a:rPr lang="en-US" b="1" dirty="0" smtClean="0"/>
              <a:t> /&gt;");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students.push</a:t>
            </a:r>
            <a:r>
              <a:rPr lang="en-US" b="1" dirty="0" smtClean="0"/>
              <a:t>("New Stuff");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students.displayItems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&lt;/script&gt;</a:t>
            </a:r>
          </a:p>
          <a:p>
            <a:pPr>
              <a:buNone/>
            </a:pPr>
            <a:r>
              <a:rPr lang="en-US" b="1" dirty="0" smtClean="0"/>
              <a:t>&lt;/head&gt;</a:t>
            </a:r>
          </a:p>
          <a:p>
            <a:pPr>
              <a:buNone/>
            </a:pPr>
            <a:r>
              <a:rPr lang="en-US" b="1" dirty="0" smtClean="0"/>
              <a:t>&lt;body&gt;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Functions are very important and useful in any programming language as they make the code reusable A function is a block of code which will be executed only if it is called.  If you have a few lines of code that needs to be used several times, you can create a function including the repeating lines of code and then call the function wherever you want.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keyword </a:t>
            </a:r>
            <a:r>
              <a:rPr lang="en-US" b="1" dirty="0" smtClean="0"/>
              <a:t>function</a:t>
            </a:r>
            <a:r>
              <a:rPr lang="en-US" dirty="0" smtClean="0"/>
              <a:t> followed by the name of the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the function name, open and close parentheses.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parenthesis, open and close curly braces.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Within curly braces, write your lines of code.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lines of code to be executed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</TotalTime>
  <Words>302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Georgia</vt:lpstr>
      <vt:lpstr>Wingdings</vt:lpstr>
      <vt:lpstr>Wingdings 2</vt:lpstr>
      <vt:lpstr>Civic</vt:lpstr>
      <vt:lpstr>JavaScript Arrays and Functions</vt:lpstr>
      <vt:lpstr>Javascript Arrays</vt:lpstr>
      <vt:lpstr>PowerPoint Presentation</vt:lpstr>
      <vt:lpstr>Properties and Methods</vt:lpstr>
      <vt:lpstr>Program</vt:lpstr>
      <vt:lpstr>PowerPoint Presentation</vt:lpstr>
      <vt:lpstr>Functions</vt:lpstr>
      <vt:lpstr>Creating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Anonymous Function</vt:lpstr>
      <vt:lpstr>Example</vt:lpstr>
      <vt:lpstr>PowerPoint Presentation</vt:lpstr>
    </vt:vector>
  </TitlesOfParts>
  <Company>MITSOM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 and Functions</dc:title>
  <dc:creator>mitsomc</dc:creator>
  <cp:lastModifiedBy>MEGHANA</cp:lastModifiedBy>
  <cp:revision>20</cp:revision>
  <dcterms:created xsi:type="dcterms:W3CDTF">2018-07-23T06:30:13Z</dcterms:created>
  <dcterms:modified xsi:type="dcterms:W3CDTF">2018-08-06T15:31:53Z</dcterms:modified>
</cp:coreProperties>
</file>