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67004add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67004add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534f87c4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534f87c4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534f87c4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534f87c4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534f87c4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534f87c4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534f87c4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534f87c4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67004add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67004add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67004add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67004add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534f87c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534f87c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534f87c4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534f87c4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534f87c4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534f87c4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534f87c4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534f87c4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67004add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67004add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311700" y="445025"/>
            <a:ext cx="8520600" cy="12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40"/>
              <a:t>Jefferson County, KY</a:t>
            </a:r>
            <a:endParaRPr sz="4540"/>
          </a:p>
          <a:p>
            <a:pPr indent="-421640" lvl="0" marL="457200" rtl="0" algn="r">
              <a:spcBef>
                <a:spcPts val="0"/>
              </a:spcBef>
              <a:spcAft>
                <a:spcPts val="0"/>
              </a:spcAft>
              <a:buSzPts val="3040"/>
              <a:buChar char="-"/>
            </a:pPr>
            <a:r>
              <a:rPr lang="en" sz="3040"/>
              <a:t>Marc Mascarenhas</a:t>
            </a:r>
            <a:endParaRPr sz="3040"/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311700" y="1906200"/>
            <a:ext cx="8520600" cy="26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Contextual Background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Question/ Motivation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Considerations/Next Steps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How extreme is this park mobility? 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P- Value: 0.14</a:t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 rot="-5400000">
            <a:off x="2214075" y="3206050"/>
            <a:ext cx="67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Count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063" y="2209600"/>
            <a:ext cx="357187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3745450" y="4571800"/>
            <a:ext cx="233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Park Mobility wrt Baseline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8" name="Google Shape;138;p22"/>
          <p:cNvCxnSpPr/>
          <p:nvPr/>
        </p:nvCxnSpPr>
        <p:spPr>
          <a:xfrm flipH="1">
            <a:off x="5406225" y="1769850"/>
            <a:ext cx="1499700" cy="868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2"/>
          <p:cNvSpPr txBox="1"/>
          <p:nvPr/>
        </p:nvSpPr>
        <p:spPr>
          <a:xfrm>
            <a:off x="6905925" y="1447600"/>
            <a:ext cx="104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June 11 - June 18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Consideration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good is our data?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Mobility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Methodology in calculating population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Seasonality?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we normalise seasonality by considering pre pandemic data?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Hypotheses/Next Steps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the mask mandate, the vaccine may be the turning point for </a:t>
            </a:r>
            <a:r>
              <a:rPr lang="en"/>
              <a:t>peoples openness wrt</a:t>
            </a:r>
            <a:r>
              <a:rPr lang="en"/>
              <a:t> park mobility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similar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Population: ~741,000 (2010)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Largest county in KY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250" y="345850"/>
            <a:ext cx="4669050" cy="31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Population: ~741,000 (2010)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Largest county in KY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300" y="2284825"/>
            <a:ext cx="4749902" cy="27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3828" y="345850"/>
            <a:ext cx="2908472" cy="193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5"/>
          <p:cNvCxnSpPr/>
          <p:nvPr/>
        </p:nvCxnSpPr>
        <p:spPr>
          <a:xfrm flipH="1">
            <a:off x="5021950" y="3196825"/>
            <a:ext cx="1499700" cy="1372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5"/>
          <p:cNvSpPr txBox="1"/>
          <p:nvPr/>
        </p:nvSpPr>
        <p:spPr>
          <a:xfrm>
            <a:off x="6521650" y="2934900"/>
            <a:ext cx="1363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June 11th: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Mask Mandate Removed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Population: ~741,000 (2010)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Largest county in KY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3828" y="345850"/>
            <a:ext cx="2908472" cy="19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2012" y="2284825"/>
            <a:ext cx="4766423" cy="262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Question: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699" y="1347800"/>
            <a:ext cx="5912429" cy="341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7"/>
          <p:cNvCxnSpPr>
            <a:stCxn id="100" idx="1"/>
          </p:cNvCxnSpPr>
          <p:nvPr/>
        </p:nvCxnSpPr>
        <p:spPr>
          <a:xfrm flipH="1">
            <a:off x="5121100" y="2864100"/>
            <a:ext cx="1499700" cy="13722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7"/>
          <p:cNvSpPr txBox="1"/>
          <p:nvPr/>
        </p:nvSpPr>
        <p:spPr>
          <a:xfrm>
            <a:off x="6620800" y="2156100"/>
            <a:ext cx="2409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June 11th: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Did people’s openness with going outside change after the mask mandate?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Is the </a:t>
            </a:r>
            <a:r>
              <a:rPr lang="en" sz="2100">
                <a:solidFill>
                  <a:srgbClr val="000000"/>
                </a:solidFill>
              </a:rPr>
              <a:t>average park mobility in the week after the relaxation of the mask mandate </a:t>
            </a:r>
            <a:r>
              <a:rPr i="1" lang="en" sz="2100">
                <a:solidFill>
                  <a:srgbClr val="000000"/>
                </a:solidFill>
              </a:rPr>
              <a:t>more</a:t>
            </a:r>
            <a:r>
              <a:rPr lang="en" sz="2100">
                <a:solidFill>
                  <a:srgbClr val="000000"/>
                </a:solidFill>
              </a:rPr>
              <a:t> than ‘usual’?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Step 1:</a:t>
            </a:r>
            <a:r>
              <a:rPr lang="en">
                <a:solidFill>
                  <a:srgbClr val="000000"/>
                </a:solidFill>
              </a:rPr>
              <a:t> What’s ‘Usual’?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Step 2: </a:t>
            </a:r>
            <a:r>
              <a:rPr lang="en">
                <a:solidFill>
                  <a:srgbClr val="000000"/>
                </a:solidFill>
              </a:rPr>
              <a:t>How extreme was the park mobility after the relaxation of the mask mandate?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26632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USA Mobility Data, Google </a:t>
            </a:r>
            <a:r>
              <a:rPr lang="en">
                <a:solidFill>
                  <a:srgbClr val="000000"/>
                </a:solidFill>
              </a:rPr>
              <a:t>geolocation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%  increase from the baseline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Baseline: Median value for that day of the week in a 5 week period in Jan/Feb 2020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50" y="1726950"/>
            <a:ext cx="4233526" cy="135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What’s “Usual” Park Mobility?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485850" y="1447625"/>
            <a:ext cx="4238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Look at data from 1.5 months before the mask mandate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Assumption: Minimal change in seasonality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What’s “Usual” Park Mobility?</a:t>
            </a: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485850" y="1447625"/>
            <a:ext cx="4238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Look at data from 2 months before the mask mandate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Assumption: Minimal change in seasonality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Calculate a random sample of the mean mobility of 1 week periods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Repeat 1000 times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500" y="1998900"/>
            <a:ext cx="357187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 rot="-5400000">
            <a:off x="4420200" y="2995350"/>
            <a:ext cx="67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Count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6001150" y="4434575"/>
            <a:ext cx="233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Park Mobility wrt Baseline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