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  <p:sldId id="29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  <a:srgbClr val="FFFF97"/>
    <a:srgbClr val="FFF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F739FEB4-91A7-40B9-8302-0061A33D9BCC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ECC6C813-FC27-428E-8BFB-3F29F9206B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34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1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4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3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FEB4-91A7-40B9-8302-0061A33D9BCC}" type="datetimeFigureOut">
              <a:rPr lang="en-US" smtClean="0"/>
              <a:t>7/6/2016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6C813-FC27-428E-8BFB-3F29F920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2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739FEB4-91A7-40B9-8302-0061A33D9BCC}" type="datetimeFigureOut">
              <a:rPr lang="en-US" smtClean="0"/>
              <a:pPr/>
              <a:t>7/6/2016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CC6C813-FC27-428E-8BFB-3F29F9206B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0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Improving Patient Flow In Clinics</a:t>
            </a:r>
            <a:br>
              <a:rPr lang="en-US" sz="3100" dirty="0" smtClean="0"/>
            </a:br>
            <a:r>
              <a:rPr lang="en-US" sz="2000" dirty="0" smtClean="0"/>
              <a:t>Methodology and Progress So Far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5867399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5/11/16:</a:t>
            </a:r>
            <a:r>
              <a:rPr lang="en-US" b="1" dirty="0" smtClean="0"/>
              <a:t> “Administrator” meeting </a:t>
            </a:r>
          </a:p>
          <a:p>
            <a:pPr lvl="1"/>
            <a:r>
              <a:rPr lang="en-US" b="1" dirty="0" smtClean="0"/>
              <a:t>Created ‘administrator list’ of probable problem areas</a:t>
            </a:r>
          </a:p>
          <a:p>
            <a:pPr lvl="1"/>
            <a:r>
              <a:rPr lang="en-US" b="1" dirty="0" smtClean="0"/>
              <a:t>Plan: Collect problem lists from MD’s and PC’s working in the clinics</a:t>
            </a:r>
          </a:p>
          <a:p>
            <a:pPr lvl="2"/>
            <a:r>
              <a:rPr lang="en-US" b="1" dirty="0" err="1" smtClean="0"/>
              <a:t>Herminia</a:t>
            </a:r>
            <a:r>
              <a:rPr lang="en-US" b="1" dirty="0" smtClean="0"/>
              <a:t> </a:t>
            </a:r>
            <a:r>
              <a:rPr lang="en-US" b="1" dirty="0" err="1"/>
              <a:t>H</a:t>
            </a:r>
            <a:r>
              <a:rPr lang="en-US" b="1" dirty="0" err="1" smtClean="0"/>
              <a:t>ermogenese</a:t>
            </a:r>
            <a:r>
              <a:rPr lang="en-US" b="1" dirty="0" smtClean="0"/>
              <a:t> – MD info</a:t>
            </a:r>
          </a:p>
          <a:p>
            <a:pPr lvl="2"/>
            <a:r>
              <a:rPr lang="en-US" b="1" dirty="0" smtClean="0"/>
              <a:t>John Mahon – PC info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5/24/16</a:t>
            </a:r>
            <a:r>
              <a:rPr lang="en-US" b="1" dirty="0" smtClean="0"/>
              <a:t> – Problems identified by MD’s</a:t>
            </a:r>
          </a:p>
          <a:p>
            <a:pPr lvl="1"/>
            <a:r>
              <a:rPr lang="en-US" b="1" dirty="0" smtClean="0"/>
              <a:t>Minnie created word document</a:t>
            </a:r>
          </a:p>
          <a:p>
            <a:pPr lvl="1"/>
            <a:r>
              <a:rPr lang="en-US" b="1" dirty="0" smtClean="0"/>
              <a:t>Filled out by 10 MDs</a:t>
            </a:r>
            <a:endParaRPr lang="en-US" b="1" dirty="0" smtClean="0"/>
          </a:p>
          <a:p>
            <a:pPr lvl="2"/>
            <a:r>
              <a:rPr lang="en-US" b="1" dirty="0" smtClean="0"/>
              <a:t>50 problems identified by MDs</a:t>
            </a:r>
          </a:p>
          <a:p>
            <a:pPr lvl="2"/>
            <a:r>
              <a:rPr lang="en-US" b="1" dirty="0" err="1" smtClean="0"/>
              <a:t>Prevalance</a:t>
            </a:r>
            <a:r>
              <a:rPr lang="en-US" b="1" dirty="0" smtClean="0"/>
              <a:t> (how many MDs identified issue as problem</a:t>
            </a:r>
          </a:p>
          <a:p>
            <a:pPr lvl="2"/>
            <a:r>
              <a:rPr lang="en-US" b="1" dirty="0" smtClean="0"/>
              <a:t>Clinic that had the problem</a:t>
            </a:r>
          </a:p>
          <a:p>
            <a:pPr marL="1828800" lvl="4" indent="0">
              <a:buNone/>
            </a:pPr>
            <a:endParaRPr lang="en-US" b="1" dirty="0"/>
          </a:p>
          <a:p>
            <a:pPr lvl="3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3738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828495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95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52400"/>
            <a:ext cx="5913863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02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500801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491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77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Improving Patient Flow In Clinics Methodology and Progress So Far 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 on Rails (Rails) Rapid Application Development  ColdFusion Replacement</dc:title>
  <dc:creator>majume</dc:creator>
  <cp:lastModifiedBy>Administrator</cp:lastModifiedBy>
  <cp:revision>520</cp:revision>
  <dcterms:created xsi:type="dcterms:W3CDTF">2014-04-01T13:57:04Z</dcterms:created>
  <dcterms:modified xsi:type="dcterms:W3CDTF">2016-07-06T15:39:07Z</dcterms:modified>
</cp:coreProperties>
</file>