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FFF97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 In Clinics</a:t>
            </a:r>
            <a:br>
              <a:rPr lang="en-US" sz="3100" dirty="0" smtClean="0"/>
            </a:br>
            <a:r>
              <a:rPr lang="en-US" sz="2000" dirty="0" smtClean="0"/>
              <a:t>Methodology and Progress  -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“Administrator”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Created ‘administrator perceived’ list of probable problem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Plan: </a:t>
            </a:r>
          </a:p>
          <a:p>
            <a:pPr lvl="2"/>
            <a:r>
              <a:rPr lang="en-US" b="1" dirty="0" smtClean="0"/>
              <a:t>Collect problems as perceived by MD’s and PC’s working in clinics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err="1" smtClean="0"/>
              <a:t>Herminia</a:t>
            </a:r>
            <a:r>
              <a:rPr lang="en-US" b="1" dirty="0" smtClean="0"/>
              <a:t> </a:t>
            </a:r>
            <a:r>
              <a:rPr lang="en-US" b="1" dirty="0" err="1"/>
              <a:t>H</a:t>
            </a:r>
            <a:r>
              <a:rPr lang="en-US" b="1" dirty="0" err="1" smtClean="0"/>
              <a:t>ermogenese</a:t>
            </a:r>
            <a:r>
              <a:rPr lang="en-US" b="1" dirty="0" smtClean="0"/>
              <a:t> – MD perceived problems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John Mahon – PC perceived problems</a:t>
            </a:r>
          </a:p>
          <a:p>
            <a:pPr lvl="2"/>
            <a:r>
              <a:rPr lang="en-US" b="1" dirty="0"/>
              <a:t>Give lists to Mentis </a:t>
            </a:r>
            <a:r>
              <a:rPr lang="en-US" b="1" dirty="0" smtClean="0"/>
              <a:t>to create ‘Clinic Questionnaire’</a:t>
            </a:r>
          </a:p>
          <a:p>
            <a:pPr lvl="2"/>
            <a:r>
              <a:rPr lang="en-US" b="1" dirty="0" smtClean="0"/>
              <a:t>Mentis to Present ‘Clinic Questionnaire’ to committee </a:t>
            </a:r>
            <a:r>
              <a:rPr lang="en-US" b="1" dirty="0"/>
              <a:t>in two </a:t>
            </a:r>
            <a:r>
              <a:rPr lang="en-US" b="1" dirty="0" smtClean="0"/>
              <a:t>weeks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MD perceived problems 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PC perceived problems to Mentis</a:t>
            </a:r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69602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2228" y="457200"/>
            <a:ext cx="3219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created word </a:t>
            </a:r>
            <a:r>
              <a:rPr lang="en-US" sz="1400" b="1" dirty="0" smtClean="0">
                <a:solidFill>
                  <a:schemeClr val="bg1"/>
                </a:solidFill>
              </a:rPr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Ask MDs to corroborate/ identify new problems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Filled out by 10 </a:t>
            </a:r>
            <a:r>
              <a:rPr lang="en-US" sz="1400" b="1" dirty="0" smtClean="0">
                <a:solidFill>
                  <a:schemeClr val="bg1"/>
                </a:solidFill>
              </a:rPr>
              <a:t>MDs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59138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2228" y="457200"/>
            <a:ext cx="3219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</a:t>
            </a:r>
            <a:r>
              <a:rPr lang="en-US" sz="1400" b="1" dirty="0" smtClean="0">
                <a:solidFill>
                  <a:schemeClr val="bg1"/>
                </a:solidFill>
              </a:rPr>
              <a:t> collated Forms from 10 MDs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50 </a:t>
            </a:r>
            <a:r>
              <a:rPr lang="en-US" sz="1400" b="1" dirty="0">
                <a:solidFill>
                  <a:schemeClr val="bg1"/>
                </a:solidFill>
              </a:rPr>
              <a:t>problems identified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Prevalence of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dirty="0" smtClean="0">
                <a:solidFill>
                  <a:schemeClr val="bg1"/>
                </a:solidFill>
              </a:rPr>
              <a:t>ow </a:t>
            </a:r>
            <a:r>
              <a:rPr lang="en-US" sz="1400" b="1" dirty="0">
                <a:solidFill>
                  <a:schemeClr val="bg1"/>
                </a:solidFill>
              </a:rPr>
              <a:t>many </a:t>
            </a:r>
            <a:r>
              <a:rPr lang="en-US" sz="1400" b="1" dirty="0" smtClean="0">
                <a:solidFill>
                  <a:schemeClr val="bg1"/>
                </a:solidFill>
              </a:rPr>
              <a:t>MDs/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Which Clinics/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0709" y="2057400"/>
            <a:ext cx="321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went over collated data with Minnie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Good idea of problems as perceived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Formed backbone of the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“Clinic Questionnaire”</a:t>
            </a:r>
          </a:p>
        </p:txBody>
      </p:sp>
    </p:spTree>
    <p:extLst>
      <p:ext uri="{BB962C8B-B14F-4D97-AF65-F5344CB8AC3E}">
        <p14:creationId xmlns:p14="http://schemas.microsoft.com/office/powerpoint/2010/main" val="549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0080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3202" y="457200"/>
            <a:ext cx="3338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data from John Mahon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6/16/16 Tracy Cullen sent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think this is summary of data from original 5/11/16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If  true that PCs have problems that have not been identified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Not evaluated by “Clinic </a:t>
            </a:r>
            <a:r>
              <a:rPr lang="en-US" sz="1400" b="1" dirty="0" err="1" smtClean="0">
                <a:solidFill>
                  <a:schemeClr val="bg1"/>
                </a:solidFill>
              </a:rPr>
              <a:t>Questionaire</a:t>
            </a:r>
            <a:r>
              <a:rPr lang="en-US" sz="1400" b="1" dirty="0" smtClean="0">
                <a:solidFill>
                  <a:schemeClr val="bg1"/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new interventions  will be tried in Pilot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Reduced chance of improving their working situation </a:t>
            </a:r>
            <a:r>
              <a:rPr lang="en-US" sz="1400" b="1" dirty="0" err="1" smtClean="0">
                <a:solidFill>
                  <a:schemeClr val="bg1"/>
                </a:solidFill>
              </a:rPr>
              <a:t>wrt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hese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(Can be given voice:  - If PCs enter these issues in “OTHER” section of Clinic Questionnaire) </a:t>
            </a:r>
          </a:p>
        </p:txBody>
      </p:sp>
    </p:spTree>
    <p:extLst>
      <p:ext uri="{BB962C8B-B14F-4D97-AF65-F5344CB8AC3E}">
        <p14:creationId xmlns:p14="http://schemas.microsoft.com/office/powerpoint/2010/main" val="2844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Flow/Care 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“Administrator” meeting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MD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PC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6/28/16: ‘Clinic Questionnaire’</a:t>
            </a:r>
            <a:r>
              <a:rPr lang="en-US" b="1" dirty="0" smtClean="0"/>
              <a:t> completed by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7/7/16: Admin ‘</a:t>
            </a:r>
            <a:r>
              <a:rPr lang="en-US" b="1" dirty="0" err="1" smtClean="0">
                <a:solidFill>
                  <a:srgbClr val="FFFF00"/>
                </a:solidFill>
              </a:rPr>
              <a:t>Tweek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r>
              <a:rPr lang="en-US" b="1" dirty="0" smtClean="0"/>
              <a:t>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Show and revise Clinic </a:t>
            </a:r>
            <a:r>
              <a:rPr lang="en-US" b="1" dirty="0" smtClean="0"/>
              <a:t>Questionnaire</a:t>
            </a:r>
          </a:p>
          <a:p>
            <a:pPr lvl="2"/>
            <a:r>
              <a:rPr lang="en-US" b="1" dirty="0" smtClean="0"/>
              <a:t>Aim: Identify and Quantify Problems in real-time.  Validate against Staff Perceptions </a:t>
            </a:r>
            <a:r>
              <a:rPr lang="en-US" b="1" smtClean="0"/>
              <a:t>of problems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dates for implementation</a:t>
            </a:r>
          </a:p>
          <a:p>
            <a:pPr lvl="2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week: Reason:    Date:</a:t>
            </a:r>
          </a:p>
          <a:p>
            <a:pPr lvl="2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week: Reason:    Date: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sites for implementation (? Yaphank, WSC)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get Questionnaire to staff</a:t>
            </a:r>
          </a:p>
          <a:p>
            <a:pPr lvl="2"/>
            <a:r>
              <a:rPr lang="en-US" b="1" dirty="0" smtClean="0"/>
              <a:t>?Staff copy onto desktop from common server/memory stick  ?? Staff give computer No to IT who place on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train staff in best way to fill out Questionnaire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Completion </a:t>
            </a:r>
            <a:r>
              <a:rPr lang="en-US" b="1" dirty="0" smtClean="0"/>
              <a:t>in Real-Time, over two weeks in Pilot-Clinics, by MDs and PCs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Analysis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Formulation of Pilot Interventions </a:t>
            </a:r>
            <a:r>
              <a:rPr lang="en-US" b="1" dirty="0" smtClean="0"/>
              <a:t>based on results of analysis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‘Pilot Interventions’ Meeting </a:t>
            </a:r>
            <a:r>
              <a:rPr lang="en-US" b="1" dirty="0" smtClean="0"/>
              <a:t>– finalize: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What interventions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make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long implementation need to be in place for any benefit to be seen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Implement Pilot </a:t>
            </a:r>
            <a:r>
              <a:rPr lang="en-US" b="1" dirty="0" smtClean="0"/>
              <a:t>– Institute changes into chosen clinics for chosen amount of time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Post-Pilot Questionnaire Completion (after implementation ) </a:t>
            </a:r>
            <a:r>
              <a:rPr lang="en-US" b="1" dirty="0" smtClean="0"/>
              <a:t> AT ALL CLINICS not just Pilot sites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Analyze Pre- and Post-Pilot Questionnaires’ 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Pilot Results Meeting  - </a:t>
            </a:r>
            <a:r>
              <a:rPr lang="en-US" b="1" dirty="0" smtClean="0"/>
              <a:t>Present Results of Pilot Interventions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If Statistically Significant Improvement found:</a:t>
            </a:r>
          </a:p>
          <a:p>
            <a:pPr lvl="2"/>
            <a:r>
              <a:rPr lang="en-US" b="1" dirty="0" smtClean="0"/>
              <a:t>How to present this information To Albany to get whatever is necessary to IMPROVE PATIENT FLOW/CARE  IN CLINICS</a:t>
            </a:r>
          </a:p>
          <a:p>
            <a:pPr lvl="1"/>
            <a:endParaRPr lang="en-US" b="1" dirty="0" smtClean="0"/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76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476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Improving Patient Flow In Clinics Methodology and Progress  - So Far </vt:lpstr>
      <vt:lpstr>PowerPoint Presentation</vt:lpstr>
      <vt:lpstr>PowerPoint Presentation</vt:lpstr>
      <vt:lpstr>PowerPoint Presentation</vt:lpstr>
      <vt:lpstr>Improving Patient Flow/Care In Clinics Methodology and Progress So Far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(Rails) Rapid Application Development  ColdFusion Replacement</dc:title>
  <dc:creator>majume</dc:creator>
  <cp:lastModifiedBy>Administrator</cp:lastModifiedBy>
  <cp:revision>552</cp:revision>
  <dcterms:created xsi:type="dcterms:W3CDTF">2014-04-01T13:57:04Z</dcterms:created>
  <dcterms:modified xsi:type="dcterms:W3CDTF">2016-07-07T15:21:07Z</dcterms:modified>
</cp:coreProperties>
</file>