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C418A-48C4-4854-9241-EBD1638AB508}" v="775" dt="2022-05-10T16:10:13.510"/>
    <p1510:client id="{4F2EF884-7445-BCE0-2B2D-B1B1E62BA8AF}" v="464" dt="2022-05-10T16:06:19.041"/>
    <p1510:client id="{7378AE5A-2C9C-1022-CF59-BDC31D19ACAF}" v="320" dt="2022-05-10T16:33:08.665"/>
    <p1510:client id="{CF8E2A57-C86B-0D4C-7580-C0DFE6058667}" v="63" dt="2022-05-11T01:28:44.182"/>
    <p1510:client id="{D8E67B9F-58C4-8A30-A35F-4D829B152653}" v="3" dt="2022-05-11T01:06:48.269"/>
    <p1510:client id="{FAAEC753-8972-1B36-B624-C2BF19FDB514}" v="3" dt="2022-05-10T22:50:02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Amorim" userId="S::rafael.amorim@ua.pt::dc3018bb-db3f-4f38-9e8b-a9af8104196a" providerId="AD" clId="Web-{FAAEC753-8972-1B36-B624-C2BF19FDB514}"/>
    <pc:docChg chg="modSld sldOrd">
      <pc:chgData name="Rafael Amorim" userId="S::rafael.amorim@ua.pt::dc3018bb-db3f-4f38-9e8b-a9af8104196a" providerId="AD" clId="Web-{FAAEC753-8972-1B36-B624-C2BF19FDB514}" dt="2022-05-10T22:50:02.194" v="2"/>
      <pc:docMkLst>
        <pc:docMk/>
      </pc:docMkLst>
      <pc:sldChg chg="modSp">
        <pc:chgData name="Rafael Amorim" userId="S::rafael.amorim@ua.pt::dc3018bb-db3f-4f38-9e8b-a9af8104196a" providerId="AD" clId="Web-{FAAEC753-8972-1B36-B624-C2BF19FDB514}" dt="2022-05-10T21:39:04.887" v="1" actId="1076"/>
        <pc:sldMkLst>
          <pc:docMk/>
          <pc:sldMk cId="1407862142" sldId="258"/>
        </pc:sldMkLst>
        <pc:spChg chg="mod">
          <ac:chgData name="Rafael Amorim" userId="S::rafael.amorim@ua.pt::dc3018bb-db3f-4f38-9e8b-a9af8104196a" providerId="AD" clId="Web-{FAAEC753-8972-1B36-B624-C2BF19FDB514}" dt="2022-05-10T21:39:04.887" v="1" actId="1076"/>
          <ac:spMkLst>
            <pc:docMk/>
            <pc:sldMk cId="1407862142" sldId="258"/>
            <ac:spMk id="11" creationId="{DA4A4F74-8C6B-C9A7-5ED9-CBB16EDDB879}"/>
          </ac:spMkLst>
        </pc:spChg>
      </pc:sldChg>
      <pc:sldChg chg="ord">
        <pc:chgData name="Rafael Amorim" userId="S::rafael.amorim@ua.pt::dc3018bb-db3f-4f38-9e8b-a9af8104196a" providerId="AD" clId="Web-{FAAEC753-8972-1B36-B624-C2BF19FDB514}" dt="2022-05-10T22:50:02.194" v="2"/>
        <pc:sldMkLst>
          <pc:docMk/>
          <pc:sldMk cId="1540223996" sldId="261"/>
        </pc:sldMkLst>
      </pc:sldChg>
    </pc:docChg>
  </pc:docChgLst>
  <pc:docChgLst>
    <pc:chgData name="Rafael Amorim" userId="S::rafael.amorim@ua.pt::dc3018bb-db3f-4f38-9e8b-a9af8104196a" providerId="AD" clId="Web-{D8E67B9F-58C4-8A30-A35F-4D829B152653}"/>
    <pc:docChg chg="modSld">
      <pc:chgData name="Rafael Amorim" userId="S::rafael.amorim@ua.pt::dc3018bb-db3f-4f38-9e8b-a9af8104196a" providerId="AD" clId="Web-{D8E67B9F-58C4-8A30-A35F-4D829B152653}" dt="2022-05-11T01:06:48.269" v="2" actId="20577"/>
      <pc:docMkLst>
        <pc:docMk/>
      </pc:docMkLst>
      <pc:sldChg chg="modSp">
        <pc:chgData name="Rafael Amorim" userId="S::rafael.amorim@ua.pt::dc3018bb-db3f-4f38-9e8b-a9af8104196a" providerId="AD" clId="Web-{D8E67B9F-58C4-8A30-A35F-4D829B152653}" dt="2022-05-11T01:06:48.269" v="2" actId="20577"/>
        <pc:sldMkLst>
          <pc:docMk/>
          <pc:sldMk cId="1540223996" sldId="261"/>
        </pc:sldMkLst>
        <pc:spChg chg="mod">
          <ac:chgData name="Rafael Amorim" userId="S::rafael.amorim@ua.pt::dc3018bb-db3f-4f38-9e8b-a9af8104196a" providerId="AD" clId="Web-{D8E67B9F-58C4-8A30-A35F-4D829B152653}" dt="2022-05-11T01:06:48.269" v="2" actId="20577"/>
          <ac:spMkLst>
            <pc:docMk/>
            <pc:sldMk cId="1540223996" sldId="261"/>
            <ac:spMk id="15" creationId="{714B0B87-5CA5-D59A-7596-FB0BBDF39459}"/>
          </ac:spMkLst>
        </pc:spChg>
      </pc:sldChg>
    </pc:docChg>
  </pc:docChgLst>
  <pc:docChgLst>
    <pc:chgData name="Guest User" userId="S::urn:spo:anon#85206f8e89d700f6c6fd521444e2c7e44c2153e5de84503b8f7387b4bfe48104::" providerId="AD" clId="Web-{CF8E2A57-C86B-0D4C-7580-C0DFE6058667}"/>
    <pc:docChg chg="modSld">
      <pc:chgData name="Guest User" userId="S::urn:spo:anon#85206f8e89d700f6c6fd521444e2c7e44c2153e5de84503b8f7387b4bfe48104::" providerId="AD" clId="Web-{CF8E2A57-C86B-0D4C-7580-C0DFE6058667}" dt="2022-05-11T01:28:44.182" v="62" actId="20577"/>
      <pc:docMkLst>
        <pc:docMk/>
      </pc:docMkLst>
      <pc:sldChg chg="modSp">
        <pc:chgData name="Guest User" userId="S::urn:spo:anon#85206f8e89d700f6c6fd521444e2c7e44c2153e5de84503b8f7387b4bfe48104::" providerId="AD" clId="Web-{CF8E2A57-C86B-0D4C-7580-C0DFE6058667}" dt="2022-05-11T01:28:44.182" v="62" actId="20577"/>
        <pc:sldMkLst>
          <pc:docMk/>
          <pc:sldMk cId="3539430484" sldId="257"/>
        </pc:sldMkLst>
        <pc:spChg chg="mod">
          <ac:chgData name="Guest User" userId="S::urn:spo:anon#85206f8e89d700f6c6fd521444e2c7e44c2153e5de84503b8f7387b4bfe48104::" providerId="AD" clId="Web-{CF8E2A57-C86B-0D4C-7580-C0DFE6058667}" dt="2022-05-11T01:28:44.182" v="62" actId="20577"/>
          <ac:spMkLst>
            <pc:docMk/>
            <pc:sldMk cId="3539430484" sldId="257"/>
            <ac:spMk id="21" creationId="{7027CA6E-C1C8-8B93-ED51-B1071CC08134}"/>
          </ac:spMkLst>
        </pc:spChg>
      </pc:sldChg>
      <pc:sldChg chg="modSp">
        <pc:chgData name="Guest User" userId="S::urn:spo:anon#85206f8e89d700f6c6fd521444e2c7e44c2153e5de84503b8f7387b4bfe48104::" providerId="AD" clId="Web-{CF8E2A57-C86B-0D4C-7580-C0DFE6058667}" dt="2022-05-10T23:06:40.053" v="20" actId="20577"/>
        <pc:sldMkLst>
          <pc:docMk/>
          <pc:sldMk cId="77681951" sldId="262"/>
        </pc:sldMkLst>
        <pc:spChg chg="mod">
          <ac:chgData name="Guest User" userId="S::urn:spo:anon#85206f8e89d700f6c6fd521444e2c7e44c2153e5de84503b8f7387b4bfe48104::" providerId="AD" clId="Web-{CF8E2A57-C86B-0D4C-7580-C0DFE6058667}" dt="2022-05-10T23:06:40.053" v="20" actId="20577"/>
          <ac:spMkLst>
            <pc:docMk/>
            <pc:sldMk cId="77681951" sldId="262"/>
            <ac:spMk id="3" creationId="{2A51F17E-F0D1-96F8-9E2C-E0AF8A65C6CA}"/>
          </ac:spMkLst>
        </pc:spChg>
      </pc:sldChg>
    </pc:docChg>
  </pc:docChgLst>
  <pc:docChgLst>
    <pc:chgData name="Rafael Amorim" userId="S::rafael.amorim@ua.pt::dc3018bb-db3f-4f38-9e8b-a9af8104196a" providerId="AD" clId="Web-{10CC418A-48C4-4854-9241-EBD1638AB508}"/>
    <pc:docChg chg="addSld delSld modSld">
      <pc:chgData name="Rafael Amorim" userId="S::rafael.amorim@ua.pt::dc3018bb-db3f-4f38-9e8b-a9af8104196a" providerId="AD" clId="Web-{10CC418A-48C4-4854-9241-EBD1638AB508}" dt="2022-05-10T16:10:13.510" v="784"/>
      <pc:docMkLst>
        <pc:docMk/>
      </pc:docMkLst>
      <pc:sldChg chg="addSp delSp modSp mod setBg setClrOvrMap">
        <pc:chgData name="Rafael Amorim" userId="S::rafael.amorim@ua.pt::dc3018bb-db3f-4f38-9e8b-a9af8104196a" providerId="AD" clId="Web-{10CC418A-48C4-4854-9241-EBD1638AB508}" dt="2022-05-10T15:03:55.103" v="36" actId="14100"/>
        <pc:sldMkLst>
          <pc:docMk/>
          <pc:sldMk cId="109857222" sldId="256"/>
        </pc:sldMkLst>
        <pc:spChg chg="mod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fael Amorim" userId="S::rafael.amorim@ua.pt::dc3018bb-db3f-4f38-9e8b-a9af8104196a" providerId="AD" clId="Web-{10CC418A-48C4-4854-9241-EBD1638AB508}" dt="2022-05-10T15:03:55.103" v="36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03:26.617" v="32"/>
          <ac:spMkLst>
            <pc:docMk/>
            <pc:sldMk cId="109857222" sldId="256"/>
            <ac:spMk id="5" creationId="{F248D8A0-F478-159E-ABAC-9F4DED77399C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10" creationId="{E49CC64F-7275-4E33-961B-0C5CDC439875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3:48.040" v="34"/>
          <ac:spMkLst>
            <pc:docMk/>
            <pc:sldMk cId="109857222" sldId="256"/>
            <ac:spMk id="15" creationId="{8F23F8A3-8FD7-4779-8323-FDC26BE99889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3:48.040" v="34"/>
          <ac:spMkLst>
            <pc:docMk/>
            <pc:sldMk cId="109857222" sldId="256"/>
            <ac:spMk id="17" creationId="{F605C4CC-A25C-416F-8333-7CB7DC97D870}"/>
          </ac:spMkLst>
        </pc:spChg>
        <pc:spChg chg="add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19" creationId="{3F0BE7ED-7814-4273-B18A-F26CC0380380}"/>
          </ac:spMkLst>
        </pc:spChg>
        <pc:spChg chg="add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20" creationId="{3AFE8227-C443-417B-BA91-520EB1EF4559}"/>
          </ac:spMkLst>
        </pc:spChg>
        <pc:spChg chg="add">
          <ac:chgData name="Rafael Amorim" userId="S::rafael.amorim@ua.pt::dc3018bb-db3f-4f38-9e8b-a9af8104196a" providerId="AD" clId="Web-{10CC418A-48C4-4854-9241-EBD1638AB508}" dt="2022-05-10T15:03:48.040" v="35"/>
          <ac:spMkLst>
            <pc:docMk/>
            <pc:sldMk cId="109857222" sldId="256"/>
            <ac:spMk id="21" creationId="{907741FC-B544-4A6E-B831-6789D042333D}"/>
          </ac:spMkLst>
        </pc:spChg>
        <pc:picChg chg="add mod ord">
          <ac:chgData name="Rafael Amorim" userId="S::rafael.amorim@ua.pt::dc3018bb-db3f-4f38-9e8b-a9af8104196a" providerId="AD" clId="Web-{10CC418A-48C4-4854-9241-EBD1638AB508}" dt="2022-05-10T15:03:48.040" v="35"/>
          <ac:picMkLst>
            <pc:docMk/>
            <pc:sldMk cId="109857222" sldId="256"/>
            <ac:picMk id="4" creationId="{01B9D8BE-BC61-F0B7-08F8-D512D0B86216}"/>
          </ac:picMkLst>
        </pc:picChg>
      </pc:sldChg>
      <pc:sldChg chg="new del">
        <pc:chgData name="Rafael Amorim" userId="S::rafael.amorim@ua.pt::dc3018bb-db3f-4f38-9e8b-a9af8104196a" providerId="AD" clId="Web-{10CC418A-48C4-4854-9241-EBD1638AB508}" dt="2022-05-10T15:01:30.844" v="6"/>
        <pc:sldMkLst>
          <pc:docMk/>
          <pc:sldMk cId="131191888" sldId="257"/>
        </pc:sldMkLst>
      </pc:sldChg>
      <pc:sldChg chg="addSp delSp modSp mod setBg setClrOvrMap">
        <pc:chgData name="Rafael Amorim" userId="S::rafael.amorim@ua.pt::dc3018bb-db3f-4f38-9e8b-a9af8104196a" providerId="AD" clId="Web-{10CC418A-48C4-4854-9241-EBD1638AB508}" dt="2022-05-10T15:10:17.078" v="81" actId="20577"/>
        <pc:sldMkLst>
          <pc:docMk/>
          <pc:sldMk cId="3539430484" sldId="257"/>
        </pc:sldMkLst>
        <pc:spChg chg="mod ord">
          <ac:chgData name="Rafael Amorim" userId="S::rafael.amorim@ua.pt::dc3018bb-db3f-4f38-9e8b-a9af8104196a" providerId="AD" clId="Web-{10CC418A-48C4-4854-9241-EBD1638AB508}" dt="2022-05-10T15:05:29.061" v="42"/>
          <ac:spMkLst>
            <pc:docMk/>
            <pc:sldMk cId="3539430484" sldId="257"/>
            <ac:spMk id="2" creationId="{69D8BF74-023C-0518-D927-8C99AABAB030}"/>
          </ac:spMkLst>
        </pc:spChg>
        <pc:spChg chg="del">
          <ac:chgData name="Rafael Amorim" userId="S::rafael.amorim@ua.pt::dc3018bb-db3f-4f38-9e8b-a9af8104196a" providerId="AD" clId="Web-{10CC418A-48C4-4854-9241-EBD1638AB508}" dt="2022-05-10T15:05:02.216" v="37"/>
          <ac:spMkLst>
            <pc:docMk/>
            <pc:sldMk cId="3539430484" sldId="257"/>
            <ac:spMk id="3" creationId="{ACABBFB7-27E6-9F35-6511-B8A8D31D0AC4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2.483" v="39"/>
          <ac:spMkLst>
            <pc:docMk/>
            <pc:sldMk cId="3539430484" sldId="257"/>
            <ac:spMk id="8" creationId="{7027CA6E-C1C8-8B93-ED51-B1071CC08134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2.483" v="39"/>
          <ac:spMkLst>
            <pc:docMk/>
            <pc:sldMk cId="3539430484" sldId="257"/>
            <ac:spMk id="11" creationId="{9F701746-0657-4467-BBD3-24051A715C25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2.483" v="39"/>
          <ac:spMkLst>
            <pc:docMk/>
            <pc:sldMk cId="3539430484" sldId="257"/>
            <ac:spMk id="13" creationId="{117BEB00-3E3D-4F08-AF56-DB0D22FB5F64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9.061" v="41"/>
          <ac:spMkLst>
            <pc:docMk/>
            <pc:sldMk cId="3539430484" sldId="257"/>
            <ac:spMk id="15" creationId="{8F23F8A3-8FD7-4779-8323-FDC26BE99889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9.061" v="41"/>
          <ac:spMkLst>
            <pc:docMk/>
            <pc:sldMk cId="3539430484" sldId="257"/>
            <ac:spMk id="16" creationId="{F605C4CC-A25C-416F-8333-7CB7DC97D870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5:29.061" v="41"/>
          <ac:spMkLst>
            <pc:docMk/>
            <pc:sldMk cId="3539430484" sldId="257"/>
            <ac:spMk id="17" creationId="{C35F873D-0299-4D3B-FEC6-11861E878B59}"/>
          </ac:spMkLst>
        </pc:spChg>
        <pc:spChg chg="add">
          <ac:chgData name="Rafael Amorim" userId="S::rafael.amorim@ua.pt::dc3018bb-db3f-4f38-9e8b-a9af8104196a" providerId="AD" clId="Web-{10CC418A-48C4-4854-9241-EBD1638AB508}" dt="2022-05-10T15:05:29.061" v="42"/>
          <ac:spMkLst>
            <pc:docMk/>
            <pc:sldMk cId="3539430484" sldId="257"/>
            <ac:spMk id="19" creationId="{9F701746-0657-4467-BBD3-24051A715C25}"/>
          </ac:spMkLst>
        </pc:spChg>
        <pc:spChg chg="add">
          <ac:chgData name="Rafael Amorim" userId="S::rafael.amorim@ua.pt::dc3018bb-db3f-4f38-9e8b-a9af8104196a" providerId="AD" clId="Web-{10CC418A-48C4-4854-9241-EBD1638AB508}" dt="2022-05-10T15:05:29.061" v="42"/>
          <ac:spMkLst>
            <pc:docMk/>
            <pc:sldMk cId="3539430484" sldId="257"/>
            <ac:spMk id="20" creationId="{117BEB00-3E3D-4F08-AF56-DB0D22FB5F64}"/>
          </ac:spMkLst>
        </pc:spChg>
        <pc:spChg chg="add mod">
          <ac:chgData name="Rafael Amorim" userId="S::rafael.amorim@ua.pt::dc3018bb-db3f-4f38-9e8b-a9af8104196a" providerId="AD" clId="Web-{10CC418A-48C4-4854-9241-EBD1638AB508}" dt="2022-05-10T15:10:17.078" v="81" actId="20577"/>
          <ac:spMkLst>
            <pc:docMk/>
            <pc:sldMk cId="3539430484" sldId="257"/>
            <ac:spMk id="21" creationId="{7027CA6E-C1C8-8B93-ED51-B1071CC08134}"/>
          </ac:spMkLst>
        </pc:spChg>
        <pc:picChg chg="add mod ord">
          <ac:chgData name="Rafael Amorim" userId="S::rafael.amorim@ua.pt::dc3018bb-db3f-4f38-9e8b-a9af8104196a" providerId="AD" clId="Web-{10CC418A-48C4-4854-9241-EBD1638AB508}" dt="2022-05-10T15:05:29.061" v="42"/>
          <ac:picMkLst>
            <pc:docMk/>
            <pc:sldMk cId="3539430484" sldId="257"/>
            <ac:picMk id="4" creationId="{655019F2-B2A4-FCE4-23A9-A3DEB5023652}"/>
          </ac:picMkLst>
        </pc:picChg>
      </pc:sldChg>
      <pc:sldChg chg="addSp delSp modSp mod setBg">
        <pc:chgData name="Rafael Amorim" userId="S::rafael.amorim@ua.pt::dc3018bb-db3f-4f38-9e8b-a9af8104196a" providerId="AD" clId="Web-{10CC418A-48C4-4854-9241-EBD1638AB508}" dt="2022-05-10T15:46:12.331" v="614" actId="20577"/>
        <pc:sldMkLst>
          <pc:docMk/>
          <pc:sldMk cId="1407862142" sldId="258"/>
        </pc:sldMkLst>
        <pc:spChg chg="mod">
          <ac:chgData name="Rafael Amorim" userId="S::rafael.amorim@ua.pt::dc3018bb-db3f-4f38-9e8b-a9af8104196a" providerId="AD" clId="Web-{10CC418A-48C4-4854-9241-EBD1638AB508}" dt="2022-05-10T15:07:18.756" v="59" actId="20577"/>
          <ac:spMkLst>
            <pc:docMk/>
            <pc:sldMk cId="1407862142" sldId="258"/>
            <ac:spMk id="2" creationId="{6FA47E6D-D54A-B962-5546-127496BDCE05}"/>
          </ac:spMkLst>
        </pc:spChg>
        <pc:spChg chg="del">
          <ac:chgData name="Rafael Amorim" userId="S::rafael.amorim@ua.pt::dc3018bb-db3f-4f38-9e8b-a9af8104196a" providerId="AD" clId="Web-{10CC418A-48C4-4854-9241-EBD1638AB508}" dt="2022-05-10T15:06:06.814" v="43"/>
          <ac:spMkLst>
            <pc:docMk/>
            <pc:sldMk cId="1407862142" sldId="258"/>
            <ac:spMk id="3" creationId="{936AC434-15FE-8992-D21D-F4AD4F027D28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06:42.144" v="51"/>
          <ac:spMkLst>
            <pc:docMk/>
            <pc:sldMk cId="1407862142" sldId="258"/>
            <ac:spMk id="5" creationId="{8EFC1B8A-CA2C-780C-F826-BCCFB9B5BDC1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06:58.285" v="53"/>
          <ac:spMkLst>
            <pc:docMk/>
            <pc:sldMk cId="1407862142" sldId="258"/>
            <ac:spMk id="8" creationId="{5976B2A2-0E0B-FF75-008C-99A2A08DB6B3}"/>
          </ac:spMkLst>
        </pc:spChg>
        <pc:spChg chg="add mod ord">
          <ac:chgData name="Rafael Amorim" userId="S::rafael.amorim@ua.pt::dc3018bb-db3f-4f38-9e8b-a9af8104196a" providerId="AD" clId="Web-{10CC418A-48C4-4854-9241-EBD1638AB508}" dt="2022-05-10T15:46:12.331" v="614" actId="20577"/>
          <ac:spMkLst>
            <pc:docMk/>
            <pc:sldMk cId="1407862142" sldId="258"/>
            <ac:spMk id="11" creationId="{DA4A4F74-8C6B-C9A7-5ED9-CBB16EDDB879}"/>
          </ac:spMkLst>
        </pc:spChg>
        <pc:spChg chg="add">
          <ac:chgData name="Rafael Amorim" userId="S::rafael.amorim@ua.pt::dc3018bb-db3f-4f38-9e8b-a9af8104196a" providerId="AD" clId="Web-{10CC418A-48C4-4854-9241-EBD1638AB508}" dt="2022-05-10T15:06:50.801" v="52"/>
          <ac:spMkLst>
            <pc:docMk/>
            <pc:sldMk cId="1407862142" sldId="258"/>
            <ac:spMk id="16" creationId="{D009D6D5-DAC2-4A8B-A17A-E206B9012D09}"/>
          </ac:spMkLst>
        </pc:spChg>
        <pc:picChg chg="add del mod ord">
          <ac:chgData name="Rafael Amorim" userId="S::rafael.amorim@ua.pt::dc3018bb-db3f-4f38-9e8b-a9af8104196a" providerId="AD" clId="Web-{10CC418A-48C4-4854-9241-EBD1638AB508}" dt="2022-05-10T15:06:42.144" v="51"/>
          <ac:picMkLst>
            <pc:docMk/>
            <pc:sldMk cId="1407862142" sldId="258"/>
            <ac:picMk id="4" creationId="{0FD1FB19-8C63-1D34-D60C-2F251F57ED55}"/>
          </ac:picMkLst>
        </pc:picChg>
        <pc:picChg chg="add mod">
          <ac:chgData name="Rafael Amorim" userId="S::rafael.amorim@ua.pt::dc3018bb-db3f-4f38-9e8b-a9af8104196a" providerId="AD" clId="Web-{10CC418A-48C4-4854-9241-EBD1638AB508}" dt="2022-05-10T15:06:50.801" v="52"/>
          <ac:picMkLst>
            <pc:docMk/>
            <pc:sldMk cId="1407862142" sldId="258"/>
            <ac:picMk id="7" creationId="{071D7197-FC10-9F85-74A2-C1B62CDD3125}"/>
          </ac:picMkLst>
        </pc:picChg>
      </pc:sldChg>
      <pc:sldChg chg="addSp delSp modSp mod setBg">
        <pc:chgData name="Rafael Amorim" userId="S::rafael.amorim@ua.pt::dc3018bb-db3f-4f38-9e8b-a9af8104196a" providerId="AD" clId="Web-{10CC418A-48C4-4854-9241-EBD1638AB508}" dt="2022-05-10T15:54:25.235" v="726" actId="20577"/>
        <pc:sldMkLst>
          <pc:docMk/>
          <pc:sldMk cId="207383990" sldId="259"/>
        </pc:sldMkLst>
        <pc:spChg chg="mod ord">
          <ac:chgData name="Rafael Amorim" userId="S::rafael.amorim@ua.pt::dc3018bb-db3f-4f38-9e8b-a9af8104196a" providerId="AD" clId="Web-{10CC418A-48C4-4854-9241-EBD1638AB508}" dt="2022-05-10T15:09:24.232" v="78"/>
          <ac:spMkLst>
            <pc:docMk/>
            <pc:sldMk cId="207383990" sldId="259"/>
            <ac:spMk id="2" creationId="{DED36EF5-6A68-6C0B-127C-9A2DAFE98C1D}"/>
          </ac:spMkLst>
        </pc:spChg>
        <pc:spChg chg="del">
          <ac:chgData name="Rafael Amorim" userId="S::rafael.amorim@ua.pt::dc3018bb-db3f-4f38-9e8b-a9af8104196a" providerId="AD" clId="Web-{10CC418A-48C4-4854-9241-EBD1638AB508}" dt="2022-05-10T15:09:05.480" v="60"/>
          <ac:spMkLst>
            <pc:docMk/>
            <pc:sldMk cId="207383990" sldId="259"/>
            <ac:spMk id="3" creationId="{E99681D9-B146-4B01-1FB0-4A365F27A8C2}"/>
          </ac:spMkLst>
        </pc:spChg>
        <pc:spChg chg="add mod">
          <ac:chgData name="Rafael Amorim" userId="S::rafael.amorim@ua.pt::dc3018bb-db3f-4f38-9e8b-a9af8104196a" providerId="AD" clId="Web-{10CC418A-48C4-4854-9241-EBD1638AB508}" dt="2022-05-10T15:09:09.012" v="64"/>
          <ac:spMkLst>
            <pc:docMk/>
            <pc:sldMk cId="207383990" sldId="259"/>
            <ac:spMk id="5" creationId="{09CD643E-4303-D193-5A01-F61D3943E5E2}"/>
          </ac:spMkLst>
        </pc:spChg>
        <pc:spChg chg="add mod">
          <ac:chgData name="Rafael Amorim" userId="S::rafael.amorim@ua.pt::dc3018bb-db3f-4f38-9e8b-a9af8104196a" providerId="AD" clId="Web-{10CC418A-48C4-4854-9241-EBD1638AB508}" dt="2022-05-10T15:54:25.235" v="726" actId="20577"/>
          <ac:spMkLst>
            <pc:docMk/>
            <pc:sldMk cId="207383990" sldId="259"/>
            <ac:spMk id="9" creationId="{790259FA-3016-A995-152B-77CB97E67DCC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9:24.232" v="78"/>
          <ac:spMkLst>
            <pc:docMk/>
            <pc:sldMk cId="207383990" sldId="259"/>
            <ac:spMk id="12" creationId="{9F701746-0657-4467-BBD3-24051A715C25}"/>
          </ac:spMkLst>
        </pc:spChg>
        <pc:spChg chg="add del">
          <ac:chgData name="Rafael Amorim" userId="S::rafael.amorim@ua.pt::dc3018bb-db3f-4f38-9e8b-a9af8104196a" providerId="AD" clId="Web-{10CC418A-48C4-4854-9241-EBD1638AB508}" dt="2022-05-10T15:09:24.232" v="78"/>
          <ac:spMkLst>
            <pc:docMk/>
            <pc:sldMk cId="207383990" sldId="259"/>
            <ac:spMk id="14" creationId="{117BEB00-3E3D-4F08-AF56-DB0D22FB5F64}"/>
          </ac:spMkLst>
        </pc:spChg>
        <pc:spChg chg="add">
          <ac:chgData name="Rafael Amorim" userId="S::rafael.amorim@ua.pt::dc3018bb-db3f-4f38-9e8b-a9af8104196a" providerId="AD" clId="Web-{10CC418A-48C4-4854-9241-EBD1638AB508}" dt="2022-05-10T15:09:24.232" v="78"/>
          <ac:spMkLst>
            <pc:docMk/>
            <pc:sldMk cId="207383990" sldId="259"/>
            <ac:spMk id="19" creationId="{D009D6D5-DAC2-4A8B-A17A-E206B9012D09}"/>
          </ac:spMkLst>
        </pc:spChg>
        <pc:picChg chg="add mod ord">
          <ac:chgData name="Rafael Amorim" userId="S::rafael.amorim@ua.pt::dc3018bb-db3f-4f38-9e8b-a9af8104196a" providerId="AD" clId="Web-{10CC418A-48C4-4854-9241-EBD1638AB508}" dt="2022-05-10T15:09:24.232" v="78"/>
          <ac:picMkLst>
            <pc:docMk/>
            <pc:sldMk cId="207383990" sldId="259"/>
            <ac:picMk id="4" creationId="{6B2A73AD-C02A-43F3-B99F-EE452EB6A64E}"/>
          </ac:picMkLst>
        </pc:picChg>
      </pc:sldChg>
      <pc:sldChg chg="addSp delSp modSp mod setBg setClrOvrMap">
        <pc:chgData name="Rafael Amorim" userId="S::rafael.amorim@ua.pt::dc3018bb-db3f-4f38-9e8b-a9af8104196a" providerId="AD" clId="Web-{10CC418A-48C4-4854-9241-EBD1638AB508}" dt="2022-05-10T16:01:08.009" v="771"/>
        <pc:sldMkLst>
          <pc:docMk/>
          <pc:sldMk cId="1444862580" sldId="260"/>
        </pc:sldMkLst>
        <pc:spChg chg="mod ord">
          <ac:chgData name="Rafael Amorim" userId="S::rafael.amorim@ua.pt::dc3018bb-db3f-4f38-9e8b-a9af8104196a" providerId="AD" clId="Web-{10CC418A-48C4-4854-9241-EBD1638AB508}" dt="2022-05-10T16:01:08.009" v="771"/>
          <ac:spMkLst>
            <pc:docMk/>
            <pc:sldMk cId="1444862580" sldId="260"/>
            <ac:spMk id="2" creationId="{AF2D2612-E124-E42C-56E0-B73AD17A3058}"/>
          </ac:spMkLst>
        </pc:spChg>
        <pc:spChg chg="del">
          <ac:chgData name="Rafael Amorim" userId="S::rafael.amorim@ua.pt::dc3018bb-db3f-4f38-9e8b-a9af8104196a" providerId="AD" clId="Web-{10CC418A-48C4-4854-9241-EBD1638AB508}" dt="2022-05-10T15:54:31.313" v="727"/>
          <ac:spMkLst>
            <pc:docMk/>
            <pc:sldMk cId="1444862580" sldId="260"/>
            <ac:spMk id="3" creationId="{50F778A8-0883-6020-C4DA-97985DC3084B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56:37.352" v="729"/>
          <ac:spMkLst>
            <pc:docMk/>
            <pc:sldMk cId="1444862580" sldId="260"/>
            <ac:spMk id="6" creationId="{4BF3AEBD-C165-D1E1-1C25-244C88E609A2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5:56:55.728" v="734"/>
          <ac:spMkLst>
            <pc:docMk/>
            <pc:sldMk cId="1444862580" sldId="260"/>
            <ac:spMk id="8" creationId="{F85429C1-06C0-7D7B-671D-6A0B4313CD8C}"/>
          </ac:spMkLst>
        </pc:spChg>
        <pc:spChg chg="add mod">
          <ac:chgData name="Rafael Amorim" userId="S::rafael.amorim@ua.pt::dc3018bb-db3f-4f38-9e8b-a9af8104196a" providerId="AD" clId="Web-{10CC418A-48C4-4854-9241-EBD1638AB508}" dt="2022-05-10T16:01:08.009" v="771"/>
          <ac:spMkLst>
            <pc:docMk/>
            <pc:sldMk cId="1444862580" sldId="260"/>
            <ac:spMk id="12" creationId="{01644508-FA65-61B3-3000-0A22D8635822}"/>
          </ac:spMkLst>
        </pc:spChg>
        <pc:spChg chg="add del">
          <ac:chgData name="Rafael Amorim" userId="S::rafael.amorim@ua.pt::dc3018bb-db3f-4f38-9e8b-a9af8104196a" providerId="AD" clId="Web-{10CC418A-48C4-4854-9241-EBD1638AB508}" dt="2022-05-10T15:56:59.057" v="735"/>
          <ac:spMkLst>
            <pc:docMk/>
            <pc:sldMk cId="1444862580" sldId="260"/>
            <ac:spMk id="15" creationId="{8F23F8A3-8FD7-4779-8323-FDC26BE99889}"/>
          </ac:spMkLst>
        </pc:spChg>
        <pc:spChg chg="add del">
          <ac:chgData name="Rafael Amorim" userId="S::rafael.amorim@ua.pt::dc3018bb-db3f-4f38-9e8b-a9af8104196a" providerId="AD" clId="Web-{10CC418A-48C4-4854-9241-EBD1638AB508}" dt="2022-05-10T15:56:59.057" v="735"/>
          <ac:spMkLst>
            <pc:docMk/>
            <pc:sldMk cId="1444862580" sldId="260"/>
            <ac:spMk id="17" creationId="{F605C4CC-A25C-416F-8333-7CB7DC97D870}"/>
          </ac:spMkLst>
        </pc:spChg>
        <pc:spChg chg="add">
          <ac:chgData name="Rafael Amorim" userId="S::rafael.amorim@ua.pt::dc3018bb-db3f-4f38-9e8b-a9af8104196a" providerId="AD" clId="Web-{10CC418A-48C4-4854-9241-EBD1638AB508}" dt="2022-05-10T16:01:08.009" v="771"/>
          <ac:spMkLst>
            <pc:docMk/>
            <pc:sldMk cId="1444862580" sldId="260"/>
            <ac:spMk id="27" creationId="{D1D34770-47A8-402C-AF23-2B653F2D88C1}"/>
          </ac:spMkLst>
        </pc:spChg>
        <pc:picChg chg="add del mod ord">
          <ac:chgData name="Rafael Amorim" userId="S::rafael.amorim@ua.pt::dc3018bb-db3f-4f38-9e8b-a9af8104196a" providerId="AD" clId="Web-{10CC418A-48C4-4854-9241-EBD1638AB508}" dt="2022-05-10T15:54:35.064" v="728"/>
          <ac:picMkLst>
            <pc:docMk/>
            <pc:sldMk cId="1444862580" sldId="260"/>
            <ac:picMk id="4" creationId="{29600B00-36A2-894E-3785-16B6B4AD9D3A}"/>
          </ac:picMkLst>
        </pc:picChg>
        <pc:picChg chg="add mod ord">
          <ac:chgData name="Rafael Amorim" userId="S::rafael.amorim@ua.pt::dc3018bb-db3f-4f38-9e8b-a9af8104196a" providerId="AD" clId="Web-{10CC418A-48C4-4854-9241-EBD1638AB508}" dt="2022-05-10T16:01:08.009" v="771"/>
          <ac:picMkLst>
            <pc:docMk/>
            <pc:sldMk cId="1444862580" sldId="260"/>
            <ac:picMk id="7" creationId="{60883874-01EA-694F-CD27-3441C6166AAA}"/>
          </ac:picMkLst>
        </pc:picChg>
        <pc:cxnChg chg="add del">
          <ac:chgData name="Rafael Amorim" userId="S::rafael.amorim@ua.pt::dc3018bb-db3f-4f38-9e8b-a9af8104196a" providerId="AD" clId="Web-{10CC418A-48C4-4854-9241-EBD1638AB508}" dt="2022-05-10T16:01:08.009" v="771"/>
          <ac:cxnSpMkLst>
            <pc:docMk/>
            <pc:sldMk cId="1444862580" sldId="260"/>
            <ac:cxnSpMk id="22" creationId="{A7F400EE-A8A5-48AF-B4D6-291B52C6F0B0}"/>
          </ac:cxnSpMkLst>
        </pc:cxnChg>
      </pc:sldChg>
      <pc:sldChg chg="addSp delSp modSp new mod setBg">
        <pc:chgData name="Rafael Amorim" userId="S::rafael.amorim@ua.pt::dc3018bb-db3f-4f38-9e8b-a9af8104196a" providerId="AD" clId="Web-{10CC418A-48C4-4854-9241-EBD1638AB508}" dt="2022-05-10T16:10:13.510" v="784"/>
        <pc:sldMkLst>
          <pc:docMk/>
          <pc:sldMk cId="1540223996" sldId="261"/>
        </pc:sldMkLst>
        <pc:spChg chg="mod ord">
          <ac:chgData name="Rafael Amorim" userId="S::rafael.amorim@ua.pt::dc3018bb-db3f-4f38-9e8b-a9af8104196a" providerId="AD" clId="Web-{10CC418A-48C4-4854-9241-EBD1638AB508}" dt="2022-05-10T16:09:53.368" v="779"/>
          <ac:spMkLst>
            <pc:docMk/>
            <pc:sldMk cId="1540223996" sldId="261"/>
            <ac:spMk id="2" creationId="{F067473E-2F27-65E2-A278-4A9F5C1140F0}"/>
          </ac:spMkLst>
        </pc:spChg>
        <pc:spChg chg="del">
          <ac:chgData name="Rafael Amorim" userId="S::rafael.amorim@ua.pt::dc3018bb-db3f-4f38-9e8b-a9af8104196a" providerId="AD" clId="Web-{10CC418A-48C4-4854-9241-EBD1638AB508}" dt="2022-05-10T16:01:39.104" v="774"/>
          <ac:spMkLst>
            <pc:docMk/>
            <pc:sldMk cId="1540223996" sldId="261"/>
            <ac:spMk id="3" creationId="{8E9CB8AF-484B-E2C1-0F09-135B8D0395E3}"/>
          </ac:spMkLst>
        </pc:spChg>
        <pc:spChg chg="add del mod">
          <ac:chgData name="Rafael Amorim" userId="S::rafael.amorim@ua.pt::dc3018bb-db3f-4f38-9e8b-a9af8104196a" providerId="AD" clId="Web-{10CC418A-48C4-4854-9241-EBD1638AB508}" dt="2022-05-10T16:09:45.165" v="776"/>
          <ac:spMkLst>
            <pc:docMk/>
            <pc:sldMk cId="1540223996" sldId="261"/>
            <ac:spMk id="6" creationId="{BFCE4E44-2082-4892-E094-57BE23132962}"/>
          </ac:spMkLst>
        </pc:spChg>
        <pc:spChg chg="add mod">
          <ac:chgData name="Rafael Amorim" userId="S::rafael.amorim@ua.pt::dc3018bb-db3f-4f38-9e8b-a9af8104196a" providerId="AD" clId="Web-{10CC418A-48C4-4854-9241-EBD1638AB508}" dt="2022-05-10T16:10:11.775" v="783"/>
          <ac:spMkLst>
            <pc:docMk/>
            <pc:sldMk cId="1540223996" sldId="261"/>
            <ac:spMk id="9" creationId="{C0C51406-A7CD-E9CA-95F0-693725DA2FC5}"/>
          </ac:spMkLst>
        </pc:spChg>
        <pc:spChg chg="add del">
          <ac:chgData name="Rafael Amorim" userId="S::rafael.amorim@ua.pt::dc3018bb-db3f-4f38-9e8b-a9af8104196a" providerId="AD" clId="Web-{10CC418A-48C4-4854-9241-EBD1638AB508}" dt="2022-05-10T16:09:53.352" v="778"/>
          <ac:spMkLst>
            <pc:docMk/>
            <pc:sldMk cId="1540223996" sldId="261"/>
            <ac:spMk id="11" creationId="{CCDFD5C7-9E4E-F3DD-35CC-B20AC2FD57C5}"/>
          </ac:spMkLst>
        </pc:spChg>
        <pc:spChg chg="add">
          <ac:chgData name="Rafael Amorim" userId="S::rafael.amorim@ua.pt::dc3018bb-db3f-4f38-9e8b-a9af8104196a" providerId="AD" clId="Web-{10CC418A-48C4-4854-9241-EBD1638AB508}" dt="2022-05-10T16:09:53.368" v="779"/>
          <ac:spMkLst>
            <pc:docMk/>
            <pc:sldMk cId="1540223996" sldId="261"/>
            <ac:spMk id="12" creationId="{87CC2527-562A-4F69-B487-4371E5B243E7}"/>
          </ac:spMkLst>
        </pc:spChg>
        <pc:spChg chg="add del">
          <ac:chgData name="Rafael Amorim" userId="S::rafael.amorim@ua.pt::dc3018bb-db3f-4f38-9e8b-a9af8104196a" providerId="AD" clId="Web-{10CC418A-48C4-4854-9241-EBD1638AB508}" dt="2022-05-10T16:09:53.352" v="778"/>
          <ac:spMkLst>
            <pc:docMk/>
            <pc:sldMk cId="1540223996" sldId="261"/>
            <ac:spMk id="14" creationId="{D009D6D5-DAC2-4A8B-A17A-E206B9012D09}"/>
          </ac:spMkLst>
        </pc:spChg>
        <pc:spChg chg="add mod">
          <ac:chgData name="Rafael Amorim" userId="S::rafael.amorim@ua.pt::dc3018bb-db3f-4f38-9e8b-a9af8104196a" providerId="AD" clId="Web-{10CC418A-48C4-4854-9241-EBD1638AB508}" dt="2022-05-10T16:10:13.510" v="784"/>
          <ac:spMkLst>
            <pc:docMk/>
            <pc:sldMk cId="1540223996" sldId="261"/>
            <ac:spMk id="15" creationId="{714B0B87-5CA5-D59A-7596-FB0BBDF39459}"/>
          </ac:spMkLst>
        </pc:spChg>
        <pc:picChg chg="add del mod ord">
          <ac:chgData name="Rafael Amorim" userId="S::rafael.amorim@ua.pt::dc3018bb-db3f-4f38-9e8b-a9af8104196a" providerId="AD" clId="Web-{10CC418A-48C4-4854-9241-EBD1638AB508}" dt="2022-05-10T16:01:41.542" v="775"/>
          <ac:picMkLst>
            <pc:docMk/>
            <pc:sldMk cId="1540223996" sldId="261"/>
            <ac:picMk id="4" creationId="{184636C7-2049-5E70-6915-71DEE574E7CA}"/>
          </ac:picMkLst>
        </pc:picChg>
        <pc:picChg chg="add del mod ord">
          <ac:chgData name="Rafael Amorim" userId="S::rafael.amorim@ua.pt::dc3018bb-db3f-4f38-9e8b-a9af8104196a" providerId="AD" clId="Web-{10CC418A-48C4-4854-9241-EBD1638AB508}" dt="2022-05-10T16:10:13.510" v="784"/>
          <ac:picMkLst>
            <pc:docMk/>
            <pc:sldMk cId="1540223996" sldId="261"/>
            <ac:picMk id="7" creationId="{5A093838-ECEA-3812-16CD-72444FFB5752}"/>
          </ac:picMkLst>
        </pc:picChg>
        <pc:picChg chg="add mod">
          <ac:chgData name="Rafael Amorim" userId="S::rafael.amorim@ua.pt::dc3018bb-db3f-4f38-9e8b-a9af8104196a" providerId="AD" clId="Web-{10CC418A-48C4-4854-9241-EBD1638AB508}" dt="2022-05-10T16:10:11.744" v="781"/>
          <ac:picMkLst>
            <pc:docMk/>
            <pc:sldMk cId="1540223996" sldId="261"/>
            <ac:picMk id="8" creationId="{F10CBA78-B9A7-2289-88D1-2DB6365F0D88}"/>
          </ac:picMkLst>
        </pc:picChg>
        <pc:cxnChg chg="add">
          <ac:chgData name="Rafael Amorim" userId="S::rafael.amorim@ua.pt::dc3018bb-db3f-4f38-9e8b-a9af8104196a" providerId="AD" clId="Web-{10CC418A-48C4-4854-9241-EBD1638AB508}" dt="2022-05-10T16:09:53.368" v="779"/>
          <ac:cxnSpMkLst>
            <pc:docMk/>
            <pc:sldMk cId="1540223996" sldId="261"/>
            <ac:cxnSpMk id="16" creationId="{BCDAEC91-5BCE-4B55-9CC0-43EF94CB734B}"/>
          </ac:cxnSpMkLst>
        </pc:cxnChg>
      </pc:sldChg>
      <pc:sldChg chg="new">
        <pc:chgData name="Rafael Amorim" userId="S::rafael.amorim@ua.pt::dc3018bb-db3f-4f38-9e8b-a9af8104196a" providerId="AD" clId="Web-{10CC418A-48C4-4854-9241-EBD1638AB508}" dt="2022-05-10T16:01:24.119" v="773"/>
        <pc:sldMkLst>
          <pc:docMk/>
          <pc:sldMk cId="77681951" sldId="262"/>
        </pc:sldMkLst>
      </pc:sldChg>
    </pc:docChg>
  </pc:docChgLst>
  <pc:docChgLst>
    <pc:chgData name="Rafael Amorim" userId="S::rafael.amorim@ua.pt::dc3018bb-db3f-4f38-9e8b-a9af8104196a" providerId="AD" clId="Web-{36FE4F40-FDD2-3925-875C-119F3D3C502D}"/>
    <pc:docChg chg="modSld">
      <pc:chgData name="Rafael Amorim" userId="S::rafael.amorim@ua.pt::dc3018bb-db3f-4f38-9e8b-a9af8104196a" providerId="AD" clId="Web-{36FE4F40-FDD2-3925-875C-119F3D3C502D}" dt="2022-05-11T08:47:58.550" v="4" actId="20577"/>
      <pc:docMkLst>
        <pc:docMk/>
      </pc:docMkLst>
      <pc:sldChg chg="modSp">
        <pc:chgData name="Rafael Amorim" userId="S::rafael.amorim@ua.pt::dc3018bb-db3f-4f38-9e8b-a9af8104196a" providerId="AD" clId="Web-{36FE4F40-FDD2-3925-875C-119F3D3C502D}" dt="2022-05-11T08:47:58.550" v="4" actId="20577"/>
        <pc:sldMkLst>
          <pc:docMk/>
          <pc:sldMk cId="1444862580" sldId="260"/>
        </pc:sldMkLst>
        <pc:graphicFrameChg chg="modGraphic">
          <ac:chgData name="Rafael Amorim" userId="S::rafael.amorim@ua.pt::dc3018bb-db3f-4f38-9e8b-a9af8104196a" providerId="AD" clId="Web-{36FE4F40-FDD2-3925-875C-119F3D3C502D}" dt="2022-05-11T08:47:58.550" v="4" actId="20577"/>
          <ac:graphicFrameMkLst>
            <pc:docMk/>
            <pc:sldMk cId="1444862580" sldId="260"/>
            <ac:graphicFrameMk id="37" creationId="{C2E0DCF8-CBE6-B05C-8067-53661E1A69C9}"/>
          </ac:graphicFrameMkLst>
        </pc:graphicFrameChg>
      </pc:sldChg>
    </pc:docChg>
  </pc:docChgLst>
  <pc:docChgLst>
    <pc:chgData name="Rafael Amorim" userId="S::rafael.amorim@ua.pt::dc3018bb-db3f-4f38-9e8b-a9af8104196a" providerId="AD" clId="Web-{7378AE5A-2C9C-1022-CF59-BDC31D19ACAF}"/>
    <pc:docChg chg="modSld">
      <pc:chgData name="Rafael Amorim" userId="S::rafael.amorim@ua.pt::dc3018bb-db3f-4f38-9e8b-a9af8104196a" providerId="AD" clId="Web-{7378AE5A-2C9C-1022-CF59-BDC31D19ACAF}" dt="2022-05-10T16:33:08.665" v="326"/>
      <pc:docMkLst>
        <pc:docMk/>
      </pc:docMkLst>
      <pc:sldChg chg="addSp delSp modSp">
        <pc:chgData name="Rafael Amorim" userId="S::rafael.amorim@ua.pt::dc3018bb-db3f-4f38-9e8b-a9af8104196a" providerId="AD" clId="Web-{7378AE5A-2C9C-1022-CF59-BDC31D19ACAF}" dt="2022-05-10T16:27:25.391" v="88" actId="1076"/>
        <pc:sldMkLst>
          <pc:docMk/>
          <pc:sldMk cId="1444862580" sldId="260"/>
        </pc:sldMkLst>
        <pc:spChg chg="mod ord">
          <ac:chgData name="Rafael Amorim" userId="S::rafael.amorim@ua.pt::dc3018bb-db3f-4f38-9e8b-a9af8104196a" providerId="AD" clId="Web-{7378AE5A-2C9C-1022-CF59-BDC31D19ACAF}" dt="2022-05-10T16:27:05.859" v="86"/>
          <ac:spMkLst>
            <pc:docMk/>
            <pc:sldMk cId="1444862580" sldId="260"/>
            <ac:spMk id="2" creationId="{AF2D2612-E124-E42C-56E0-B73AD17A3058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75" v="87"/>
          <ac:spMkLst>
            <pc:docMk/>
            <pc:sldMk cId="1444862580" sldId="260"/>
            <ac:spMk id="12" creationId="{01644508-FA65-61B3-3000-0A22D8635822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75" v="87"/>
          <ac:spMkLst>
            <pc:docMk/>
            <pc:sldMk cId="1444862580" sldId="260"/>
            <ac:spMk id="27" creationId="{D1D34770-47A8-402C-AF23-2B653F2D88C1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59" v="86"/>
          <ac:spMkLst>
            <pc:docMk/>
            <pc:sldMk cId="1444862580" sldId="260"/>
            <ac:spMk id="31" creationId="{01644508-FA65-61B3-3000-0A22D8635822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59" v="86"/>
          <ac:spMkLst>
            <pc:docMk/>
            <pc:sldMk cId="1444862580" sldId="260"/>
            <ac:spMk id="32" creationId="{04812C46-200A-4DEB-A05E-3ED6C68C2387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7:05.859" v="86"/>
          <ac:spMkLst>
            <pc:docMk/>
            <pc:sldMk cId="1444862580" sldId="260"/>
            <ac:spMk id="34" creationId="{D1EA859B-E555-4109-94F3-6700E046E008}"/>
          </ac:spMkLst>
        </pc:spChg>
        <pc:spChg chg="add">
          <ac:chgData name="Rafael Amorim" userId="S::rafael.amorim@ua.pt::dc3018bb-db3f-4f38-9e8b-a9af8104196a" providerId="AD" clId="Web-{7378AE5A-2C9C-1022-CF59-BDC31D19ACAF}" dt="2022-05-10T16:27:05.875" v="87"/>
          <ac:spMkLst>
            <pc:docMk/>
            <pc:sldMk cId="1444862580" sldId="260"/>
            <ac:spMk id="36" creationId="{D1D34770-47A8-402C-AF23-2B653F2D88C1}"/>
          </ac:spMkLst>
        </pc:spChg>
        <pc:graphicFrameChg chg="add del">
          <ac:chgData name="Rafael Amorim" userId="S::rafael.amorim@ua.pt::dc3018bb-db3f-4f38-9e8b-a9af8104196a" providerId="AD" clId="Web-{7378AE5A-2C9C-1022-CF59-BDC31D19ACAF}" dt="2022-05-10T16:26:56.796" v="84"/>
          <ac:graphicFrameMkLst>
            <pc:docMk/>
            <pc:sldMk cId="1444862580" sldId="260"/>
            <ac:graphicFrameMk id="29" creationId="{054412B2-2993-DC14-42FF-3951B39D0624}"/>
          </ac:graphicFrameMkLst>
        </pc:graphicFrameChg>
        <pc:graphicFrameChg chg="add mod">
          <ac:chgData name="Rafael Amorim" userId="S::rafael.amorim@ua.pt::dc3018bb-db3f-4f38-9e8b-a9af8104196a" providerId="AD" clId="Web-{7378AE5A-2C9C-1022-CF59-BDC31D19ACAF}" dt="2022-05-10T16:27:25.391" v="88" actId="1076"/>
          <ac:graphicFrameMkLst>
            <pc:docMk/>
            <pc:sldMk cId="1444862580" sldId="260"/>
            <ac:graphicFrameMk id="37" creationId="{C2E0DCF8-CBE6-B05C-8067-53661E1A69C9}"/>
          </ac:graphicFrameMkLst>
        </pc:graphicFrameChg>
        <pc:picChg chg="mod">
          <ac:chgData name="Rafael Amorim" userId="S::rafael.amorim@ua.pt::dc3018bb-db3f-4f38-9e8b-a9af8104196a" providerId="AD" clId="Web-{7378AE5A-2C9C-1022-CF59-BDC31D19ACAF}" dt="2022-05-10T16:27:05.859" v="86"/>
          <ac:picMkLst>
            <pc:docMk/>
            <pc:sldMk cId="1444862580" sldId="260"/>
            <ac:picMk id="7" creationId="{60883874-01EA-694F-CD27-3441C6166AAA}"/>
          </ac:picMkLst>
        </pc:picChg>
      </pc:sldChg>
      <pc:sldChg chg="addSp delSp modSp">
        <pc:chgData name="Rafael Amorim" userId="S::rafael.amorim@ua.pt::dc3018bb-db3f-4f38-9e8b-a9af8104196a" providerId="AD" clId="Web-{7378AE5A-2C9C-1022-CF59-BDC31D19ACAF}" dt="2022-05-10T16:26:28.702" v="82"/>
        <pc:sldMkLst>
          <pc:docMk/>
          <pc:sldMk cId="1540223996" sldId="261"/>
        </pc:sldMkLst>
        <pc:spChg chg="mod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" creationId="{F067473E-2F27-65E2-A278-4A9F5C1140F0}"/>
          </ac:spMkLst>
        </pc:spChg>
        <pc:spChg chg="mod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9" creationId="{C0C51406-A7CD-E9CA-95F0-693725DA2FC5}"/>
          </ac:spMkLst>
        </pc:spChg>
        <pc:spChg chg="add del">
          <ac:chgData name="Rafael Amorim" userId="S::rafael.amorim@ua.pt::dc3018bb-db3f-4f38-9e8b-a9af8104196a" providerId="AD" clId="Web-{7378AE5A-2C9C-1022-CF59-BDC31D19ACAF}" dt="2022-05-10T16:16:24.889" v="3"/>
          <ac:spMkLst>
            <pc:docMk/>
            <pc:sldMk cId="1540223996" sldId="261"/>
            <ac:spMk id="12" creationId="{87CC2527-562A-4F69-B487-4371E5B243E7}"/>
          </ac:spMkLst>
        </pc:spChg>
        <pc:spChg chg="mod ord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15" creationId="{714B0B87-5CA5-D59A-7596-FB0BBDF39459}"/>
          </ac:spMkLst>
        </pc:spChg>
        <pc:spChg chg="add del">
          <ac:chgData name="Rafael Amorim" userId="S::rafael.amorim@ua.pt::dc3018bb-db3f-4f38-9e8b-a9af8104196a" providerId="AD" clId="Web-{7378AE5A-2C9C-1022-CF59-BDC31D19ACAF}" dt="2022-05-10T16:16:24.889" v="2"/>
          <ac:spMkLst>
            <pc:docMk/>
            <pc:sldMk cId="1540223996" sldId="261"/>
            <ac:spMk id="21" creationId="{F13C74B1-5B17-4795-BED0-7140497B445A}"/>
          </ac:spMkLst>
        </pc:spChg>
        <pc:spChg chg="add del">
          <ac:chgData name="Rafael Amorim" userId="S::rafael.amorim@ua.pt::dc3018bb-db3f-4f38-9e8b-a9af8104196a" providerId="AD" clId="Web-{7378AE5A-2C9C-1022-CF59-BDC31D19ACAF}" dt="2022-05-10T16:16:24.889" v="2"/>
          <ac:spMkLst>
            <pc:docMk/>
            <pc:sldMk cId="1540223996" sldId="261"/>
            <ac:spMk id="23" creationId="{D4974D33-8DC5-464E-8C6D-BE58F0669C17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5" creationId="{B8B8D07F-F13E-443E-BA68-2D26672D76B9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6" creationId="{12609869-9E80-471B-A487-A53288E0E791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7" creationId="{2813A4FA-24A5-41ED-A534-3807D1B2F344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8" creationId="{7004738A-9D34-43E8-97D2-CA0EED4F8BE0}"/>
          </ac:spMkLst>
        </pc:spChg>
        <pc:spChg chg="add del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29" creationId="{C3944F27-CA70-4E84-A51A-E6BF89558979}"/>
          </ac:spMkLst>
        </pc:spChg>
        <pc:spChg chg="add">
          <ac:chgData name="Rafael Amorim" userId="S::rafael.amorim@ua.pt::dc3018bb-db3f-4f38-9e8b-a9af8104196a" providerId="AD" clId="Web-{7378AE5A-2C9C-1022-CF59-BDC31D19ACAF}" dt="2022-05-10T16:26:28.702" v="82"/>
          <ac:spMkLst>
            <pc:docMk/>
            <pc:sldMk cId="1540223996" sldId="261"/>
            <ac:spMk id="34" creationId="{D009D6D5-DAC2-4A8B-A17A-E206B9012D09}"/>
          </ac:spMkLst>
        </pc:spChg>
        <pc:picChg chg="mod">
          <ac:chgData name="Rafael Amorim" userId="S::rafael.amorim@ua.pt::dc3018bb-db3f-4f38-9e8b-a9af8104196a" providerId="AD" clId="Web-{7378AE5A-2C9C-1022-CF59-BDC31D19ACAF}" dt="2022-05-10T16:26:28.702" v="82"/>
          <ac:picMkLst>
            <pc:docMk/>
            <pc:sldMk cId="1540223996" sldId="261"/>
            <ac:picMk id="8" creationId="{F10CBA78-B9A7-2289-88D1-2DB6365F0D88}"/>
          </ac:picMkLst>
        </pc:picChg>
        <pc:cxnChg chg="add del">
          <ac:chgData name="Rafael Amorim" userId="S::rafael.amorim@ua.pt::dc3018bb-db3f-4f38-9e8b-a9af8104196a" providerId="AD" clId="Web-{7378AE5A-2C9C-1022-CF59-BDC31D19ACAF}" dt="2022-05-10T16:16:24.889" v="3"/>
          <ac:cxnSpMkLst>
            <pc:docMk/>
            <pc:sldMk cId="1540223996" sldId="261"/>
            <ac:cxnSpMk id="16" creationId="{BCDAEC91-5BCE-4B55-9CC0-43EF94CB734B}"/>
          </ac:cxnSpMkLst>
        </pc:cxnChg>
      </pc:sldChg>
      <pc:sldChg chg="addSp delSp modSp mod setBg">
        <pc:chgData name="Rafael Amorim" userId="S::rafael.amorim@ua.pt::dc3018bb-db3f-4f38-9e8b-a9af8104196a" providerId="AD" clId="Web-{7378AE5A-2C9C-1022-CF59-BDC31D19ACAF}" dt="2022-05-10T16:33:08.665" v="326"/>
        <pc:sldMkLst>
          <pc:docMk/>
          <pc:sldMk cId="77681951" sldId="262"/>
        </pc:sldMkLst>
        <pc:spChg chg="mod">
          <ac:chgData name="Rafael Amorim" userId="S::rafael.amorim@ua.pt::dc3018bb-db3f-4f38-9e8b-a9af8104196a" providerId="AD" clId="Web-{7378AE5A-2C9C-1022-CF59-BDC31D19ACAF}" dt="2022-05-10T16:30:52.693" v="274"/>
          <ac:spMkLst>
            <pc:docMk/>
            <pc:sldMk cId="77681951" sldId="262"/>
            <ac:spMk id="2" creationId="{FFB948AA-449F-607B-D6F7-962DBBF865C7}"/>
          </ac:spMkLst>
        </pc:spChg>
        <pc:spChg chg="mod">
          <ac:chgData name="Rafael Amorim" userId="S::rafael.amorim@ua.pt::dc3018bb-db3f-4f38-9e8b-a9af8104196a" providerId="AD" clId="Web-{7378AE5A-2C9C-1022-CF59-BDC31D19ACAF}" dt="2022-05-10T16:33:04.869" v="325"/>
          <ac:spMkLst>
            <pc:docMk/>
            <pc:sldMk cId="77681951" sldId="262"/>
            <ac:spMk id="3" creationId="{2A51F17E-F0D1-96F8-9E2C-E0AF8A65C6CA}"/>
          </ac:spMkLst>
        </pc:spChg>
        <pc:spChg chg="add del mod">
          <ac:chgData name="Rafael Amorim" userId="S::rafael.amorim@ua.pt::dc3018bb-db3f-4f38-9e8b-a9af8104196a" providerId="AD" clId="Web-{7378AE5A-2C9C-1022-CF59-BDC31D19ACAF}" dt="2022-05-10T16:33:08.665" v="326"/>
          <ac:spMkLst>
            <pc:docMk/>
            <pc:sldMk cId="77681951" sldId="262"/>
            <ac:spMk id="6" creationId="{30F8AF82-EBA8-22FF-6678-3A157414E97D}"/>
          </ac:spMkLst>
        </pc:spChg>
        <pc:spChg chg="add del">
          <ac:chgData name="Rafael Amorim" userId="S::rafael.amorim@ua.pt::dc3018bb-db3f-4f38-9e8b-a9af8104196a" providerId="AD" clId="Web-{7378AE5A-2C9C-1022-CF59-BDC31D19ACAF}" dt="2022-05-10T16:33:04.869" v="325"/>
          <ac:spMkLst>
            <pc:docMk/>
            <pc:sldMk cId="77681951" sldId="262"/>
            <ac:spMk id="9" creationId="{D009D6D5-DAC2-4A8B-A17A-E206B9012D09}"/>
          </ac:spMkLst>
        </pc:spChg>
        <pc:spChg chg="add">
          <ac:chgData name="Rafael Amorim" userId="S::rafael.amorim@ua.pt::dc3018bb-db3f-4f38-9e8b-a9af8104196a" providerId="AD" clId="Web-{7378AE5A-2C9C-1022-CF59-BDC31D19ACAF}" dt="2022-05-10T16:33:04.869" v="325"/>
          <ac:spMkLst>
            <pc:docMk/>
            <pc:sldMk cId="77681951" sldId="262"/>
            <ac:spMk id="14" creationId="{D009D6D5-DAC2-4A8B-A17A-E206B9012D09}"/>
          </ac:spMkLst>
        </pc:spChg>
        <pc:picChg chg="add mod">
          <ac:chgData name="Rafael Amorim" userId="S::rafael.amorim@ua.pt::dc3018bb-db3f-4f38-9e8b-a9af8104196a" providerId="AD" clId="Web-{7378AE5A-2C9C-1022-CF59-BDC31D19ACAF}" dt="2022-05-10T16:33:04.869" v="325"/>
          <ac:picMkLst>
            <pc:docMk/>
            <pc:sldMk cId="77681951" sldId="262"/>
            <ac:picMk id="4" creationId="{A8ACBE2F-FA02-B663-7D27-F58AC5F80C26}"/>
          </ac:picMkLst>
        </pc:picChg>
        <pc:picChg chg="add del">
          <ac:chgData name="Rafael Amorim" userId="S::rafael.amorim@ua.pt::dc3018bb-db3f-4f38-9e8b-a9af8104196a" providerId="AD" clId="Web-{7378AE5A-2C9C-1022-CF59-BDC31D19ACAF}" dt="2022-05-10T16:32:59.384" v="323"/>
          <ac:picMkLst>
            <pc:docMk/>
            <pc:sldMk cId="77681951" sldId="262"/>
            <ac:picMk id="5" creationId="{4CC457B5-77A9-6795-A3FD-6FE20648F1A9}"/>
          </ac:picMkLst>
        </pc:picChg>
      </pc:sldChg>
    </pc:docChg>
  </pc:docChgLst>
  <pc:docChgLst>
    <pc:chgData name="Guest User" userId="S::urn:spo:anon#db36faa5968bdf71179102f84de5aea9f726e80d8e7794d7451473b3f200294f::" providerId="AD" clId="Web-{4F2EF884-7445-BCE0-2B2D-B1B1E62BA8AF}"/>
    <pc:docChg chg="addSld modSld">
      <pc:chgData name="Guest User" userId="S::urn:spo:anon#db36faa5968bdf71179102f84de5aea9f726e80d8e7794d7451473b3f200294f::" providerId="AD" clId="Web-{4F2EF884-7445-BCE0-2B2D-B1B1E62BA8AF}" dt="2022-05-10T16:06:19.041" v="461" actId="20577"/>
      <pc:docMkLst>
        <pc:docMk/>
      </pc:docMkLst>
      <pc:sldChg chg="modSp">
        <pc:chgData name="Guest User" userId="S::urn:spo:anon#db36faa5968bdf71179102f84de5aea9f726e80d8e7794d7451473b3f200294f::" providerId="AD" clId="Web-{4F2EF884-7445-BCE0-2B2D-B1B1E62BA8AF}" dt="2022-05-10T15:05:29.413" v="14" actId="20577"/>
        <pc:sldMkLst>
          <pc:docMk/>
          <pc:sldMk cId="109857222" sldId="256"/>
        </pc:sldMkLst>
        <pc:spChg chg="mod">
          <ac:chgData name="Guest User" userId="S::urn:spo:anon#db36faa5968bdf71179102f84de5aea9f726e80d8e7794d7451473b3f200294f::" providerId="AD" clId="Web-{4F2EF884-7445-BCE0-2B2D-B1B1E62BA8AF}" dt="2022-05-10T15:05:29.413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uest User" userId="S::urn:spo:anon#db36faa5968bdf71179102f84de5aea9f726e80d8e7794d7451473b3f200294f::" providerId="AD" clId="Web-{4F2EF884-7445-BCE0-2B2D-B1B1E62BA8AF}" dt="2022-05-10T16:06:19.041" v="461" actId="20577"/>
        <pc:sldMkLst>
          <pc:docMk/>
          <pc:sldMk cId="3539430484" sldId="257"/>
        </pc:sldMkLst>
        <pc:spChg chg="mod">
          <ac:chgData name="Guest User" userId="S::urn:spo:anon#db36faa5968bdf71179102f84de5aea9f726e80d8e7794d7451473b3f200294f::" providerId="AD" clId="Web-{4F2EF884-7445-BCE0-2B2D-B1B1E62BA8AF}" dt="2022-05-10T15:05:34.694" v="23" actId="20577"/>
          <ac:spMkLst>
            <pc:docMk/>
            <pc:sldMk cId="3539430484" sldId="257"/>
            <ac:spMk id="2" creationId="{69D8BF74-023C-0518-D927-8C99AABAB030}"/>
          </ac:spMkLst>
        </pc:spChg>
        <pc:spChg chg="mod">
          <ac:chgData name="Guest User" userId="S::urn:spo:anon#db36faa5968bdf71179102f84de5aea9f726e80d8e7794d7451473b3f200294f::" providerId="AD" clId="Web-{4F2EF884-7445-BCE0-2B2D-B1B1E62BA8AF}" dt="2022-05-10T16:06:19.041" v="461" actId="20577"/>
          <ac:spMkLst>
            <pc:docMk/>
            <pc:sldMk cId="3539430484" sldId="257"/>
            <ac:spMk id="21" creationId="{7027CA6E-C1C8-8B93-ED51-B1071CC08134}"/>
          </ac:spMkLst>
        </pc:spChg>
      </pc:sldChg>
      <pc:sldChg chg="modSp new">
        <pc:chgData name="Guest User" userId="S::urn:spo:anon#db36faa5968bdf71179102f84de5aea9f726e80d8e7794d7451473b3f200294f::" providerId="AD" clId="Web-{4F2EF884-7445-BCE0-2B2D-B1B1E62BA8AF}" dt="2022-05-10T15:39:13.265" v="458" actId="20577"/>
        <pc:sldMkLst>
          <pc:docMk/>
          <pc:sldMk cId="1407862142" sldId="258"/>
        </pc:sldMkLst>
        <pc:spChg chg="mod">
          <ac:chgData name="Guest User" userId="S::urn:spo:anon#db36faa5968bdf71179102f84de5aea9f726e80d8e7794d7451473b3f200294f::" providerId="AD" clId="Web-{4F2EF884-7445-BCE0-2B2D-B1B1E62BA8AF}" dt="2022-05-10T15:39:13.265" v="458" actId="20577"/>
          <ac:spMkLst>
            <pc:docMk/>
            <pc:sldMk cId="1407862142" sldId="258"/>
            <ac:spMk id="11" creationId="{DA4A4F74-8C6B-C9A7-5ED9-CBB16EDDB879}"/>
          </ac:spMkLst>
        </pc:spChg>
      </pc:sldChg>
      <pc:sldChg chg="new">
        <pc:chgData name="Guest User" userId="S::urn:spo:anon#db36faa5968bdf71179102f84de5aea9f726e80d8e7794d7451473b3f200294f::" providerId="AD" clId="Web-{4F2EF884-7445-BCE0-2B2D-B1B1E62BA8AF}" dt="2022-05-10T15:02:31.738" v="2"/>
        <pc:sldMkLst>
          <pc:docMk/>
          <pc:sldMk cId="207383990" sldId="259"/>
        </pc:sldMkLst>
      </pc:sldChg>
      <pc:sldChg chg="new">
        <pc:chgData name="Guest User" userId="S::urn:spo:anon#db36faa5968bdf71179102f84de5aea9f726e80d8e7794d7451473b3f200294f::" providerId="AD" clId="Web-{4F2EF884-7445-BCE0-2B2D-B1B1E62BA8AF}" dt="2022-05-10T15:02:34.128" v="3"/>
        <pc:sldMkLst>
          <pc:docMk/>
          <pc:sldMk cId="1444862580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F928A-CEC6-4ADF-92B4-D657AA5C491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EB1C87-38AD-464A-A7B9-A32DA3557F60}">
      <dgm:prSet/>
      <dgm:spPr/>
      <dgm:t>
        <a:bodyPr/>
        <a:lstStyle/>
        <a:p>
          <a:r>
            <a:rPr lang="pt-PT" dirty="0"/>
            <a:t>Veterinários</a:t>
          </a:r>
          <a:endParaRPr lang="en-US" dirty="0"/>
        </a:p>
      </dgm:t>
    </dgm:pt>
    <dgm:pt modelId="{EE711856-A601-4C45-8698-D814F6FC53C7}" type="parTrans" cxnId="{4D656447-800F-4534-B801-79C2FAAA9D3B}">
      <dgm:prSet/>
      <dgm:spPr/>
      <dgm:t>
        <a:bodyPr/>
        <a:lstStyle/>
        <a:p>
          <a:endParaRPr lang="en-US"/>
        </a:p>
      </dgm:t>
    </dgm:pt>
    <dgm:pt modelId="{F64A620F-26F4-4E16-BE64-2D88B880050D}" type="sibTrans" cxnId="{4D656447-800F-4534-B801-79C2FAAA9D3B}">
      <dgm:prSet/>
      <dgm:spPr/>
      <dgm:t>
        <a:bodyPr/>
        <a:lstStyle/>
        <a:p>
          <a:endParaRPr lang="en-US"/>
        </a:p>
      </dgm:t>
    </dgm:pt>
    <dgm:pt modelId="{B82155F9-B557-4AE0-8CAA-F296AD03FF26}">
      <dgm:prSet/>
      <dgm:spPr/>
      <dgm:t>
        <a:bodyPr/>
        <a:lstStyle/>
        <a:p>
          <a:r>
            <a:rPr lang="pt-PT" dirty="0"/>
            <a:t>Serviços de entregas (Ex. </a:t>
          </a:r>
          <a:r>
            <a:rPr lang="pt-PT" dirty="0" err="1"/>
            <a:t>Glovo</a:t>
          </a:r>
          <a:r>
            <a:rPr lang="pt-PT" dirty="0"/>
            <a:t>)</a:t>
          </a:r>
          <a:endParaRPr lang="en-US" dirty="0"/>
        </a:p>
      </dgm:t>
    </dgm:pt>
    <dgm:pt modelId="{21182AF2-2614-42A3-AD2B-519EC218061B}" type="parTrans" cxnId="{732A2ED7-C00E-4D1B-AE56-85EC7C0D7DEC}">
      <dgm:prSet/>
      <dgm:spPr/>
      <dgm:t>
        <a:bodyPr/>
        <a:lstStyle/>
        <a:p>
          <a:endParaRPr lang="en-US"/>
        </a:p>
      </dgm:t>
    </dgm:pt>
    <dgm:pt modelId="{CCFAEB18-0586-48EC-B7DF-65C49FE71285}" type="sibTrans" cxnId="{732A2ED7-C00E-4D1B-AE56-85EC7C0D7DEC}">
      <dgm:prSet/>
      <dgm:spPr/>
      <dgm:t>
        <a:bodyPr/>
        <a:lstStyle/>
        <a:p>
          <a:endParaRPr lang="en-US"/>
        </a:p>
      </dgm:t>
    </dgm:pt>
    <dgm:pt modelId="{B37598E1-2AE6-4FAD-9A53-20D00EB27295}">
      <dgm:prSet phldr="0"/>
      <dgm:spPr/>
      <dgm:t>
        <a:bodyPr/>
        <a:lstStyle/>
        <a:p>
          <a:pPr rtl="0"/>
          <a:r>
            <a:rPr lang="pt-PT" dirty="0"/>
            <a:t>Utilizadores</a:t>
          </a:r>
          <a:endParaRPr lang="pt-PT" dirty="0">
            <a:latin typeface="Calibri Light" panose="020F0302020204030204"/>
          </a:endParaRPr>
        </a:p>
      </dgm:t>
    </dgm:pt>
    <dgm:pt modelId="{96A72596-1E25-4E56-9E91-CEA07037D957}" type="parTrans" cxnId="{CFA3A07B-9D40-456A-B49A-404BFF9BF9D8}">
      <dgm:prSet/>
      <dgm:spPr/>
    </dgm:pt>
    <dgm:pt modelId="{50AB4DF6-AA6F-4BBC-871B-793B845FEB62}" type="sibTrans" cxnId="{CFA3A07B-9D40-456A-B49A-404BFF9BF9D8}">
      <dgm:prSet/>
      <dgm:spPr/>
    </dgm:pt>
    <dgm:pt modelId="{876361CD-5BBC-42C8-8ABE-8EFFFBF05756}" type="pres">
      <dgm:prSet presAssocID="{AA9F928A-CEC6-4ADF-92B4-D657AA5C49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795212-CC9E-4099-BE9C-B50E2DA68319}" type="pres">
      <dgm:prSet presAssocID="{B37598E1-2AE6-4FAD-9A53-20D00EB27295}" presName="hierRoot1" presStyleCnt="0"/>
      <dgm:spPr/>
    </dgm:pt>
    <dgm:pt modelId="{5DF4CE84-5151-4A88-8D3E-F77949F16DC7}" type="pres">
      <dgm:prSet presAssocID="{B37598E1-2AE6-4FAD-9A53-20D00EB27295}" presName="composite" presStyleCnt="0"/>
      <dgm:spPr/>
    </dgm:pt>
    <dgm:pt modelId="{B3CA2ABB-1D84-4984-8FE8-2342A864291B}" type="pres">
      <dgm:prSet presAssocID="{B37598E1-2AE6-4FAD-9A53-20D00EB27295}" presName="background" presStyleLbl="node0" presStyleIdx="0" presStyleCnt="3"/>
      <dgm:spPr/>
    </dgm:pt>
    <dgm:pt modelId="{D9B7944F-15FC-4857-B654-6A8731CF71A0}" type="pres">
      <dgm:prSet presAssocID="{B37598E1-2AE6-4FAD-9A53-20D00EB27295}" presName="text" presStyleLbl="fgAcc0" presStyleIdx="0" presStyleCnt="3">
        <dgm:presLayoutVars>
          <dgm:chPref val="3"/>
        </dgm:presLayoutVars>
      </dgm:prSet>
      <dgm:spPr/>
    </dgm:pt>
    <dgm:pt modelId="{8980AF6B-C38E-443C-8AE1-6549C771DAD7}" type="pres">
      <dgm:prSet presAssocID="{B37598E1-2AE6-4FAD-9A53-20D00EB27295}" presName="hierChild2" presStyleCnt="0"/>
      <dgm:spPr/>
    </dgm:pt>
    <dgm:pt modelId="{BEEEB224-5024-4933-9D5E-A76195950736}" type="pres">
      <dgm:prSet presAssocID="{FDEB1C87-38AD-464A-A7B9-A32DA3557F60}" presName="hierRoot1" presStyleCnt="0"/>
      <dgm:spPr/>
    </dgm:pt>
    <dgm:pt modelId="{B83EF03D-6163-4F11-AA4C-6985AEB56DD6}" type="pres">
      <dgm:prSet presAssocID="{FDEB1C87-38AD-464A-A7B9-A32DA3557F60}" presName="composite" presStyleCnt="0"/>
      <dgm:spPr/>
    </dgm:pt>
    <dgm:pt modelId="{827AA462-F4B1-4C7F-81A9-8F93500A991E}" type="pres">
      <dgm:prSet presAssocID="{FDEB1C87-38AD-464A-A7B9-A32DA3557F60}" presName="background" presStyleLbl="node0" presStyleIdx="1" presStyleCnt="3"/>
      <dgm:spPr/>
    </dgm:pt>
    <dgm:pt modelId="{CC25F32C-1370-4F12-AEA2-82851DF993D6}" type="pres">
      <dgm:prSet presAssocID="{FDEB1C87-38AD-464A-A7B9-A32DA3557F60}" presName="text" presStyleLbl="fgAcc0" presStyleIdx="1" presStyleCnt="3">
        <dgm:presLayoutVars>
          <dgm:chPref val="3"/>
        </dgm:presLayoutVars>
      </dgm:prSet>
      <dgm:spPr/>
    </dgm:pt>
    <dgm:pt modelId="{993D288A-2D89-41A5-8C0D-8F5EF68BE408}" type="pres">
      <dgm:prSet presAssocID="{FDEB1C87-38AD-464A-A7B9-A32DA3557F60}" presName="hierChild2" presStyleCnt="0"/>
      <dgm:spPr/>
    </dgm:pt>
    <dgm:pt modelId="{5337A8F8-A0D1-4619-A467-CBF35B5C0523}" type="pres">
      <dgm:prSet presAssocID="{B82155F9-B557-4AE0-8CAA-F296AD03FF26}" presName="hierRoot1" presStyleCnt="0"/>
      <dgm:spPr/>
    </dgm:pt>
    <dgm:pt modelId="{E4FA3155-0C1A-4C94-B625-BB580A53CB9E}" type="pres">
      <dgm:prSet presAssocID="{B82155F9-B557-4AE0-8CAA-F296AD03FF26}" presName="composite" presStyleCnt="0"/>
      <dgm:spPr/>
    </dgm:pt>
    <dgm:pt modelId="{DBFB2B92-41CB-45B1-91BD-4751F21C2E14}" type="pres">
      <dgm:prSet presAssocID="{B82155F9-B557-4AE0-8CAA-F296AD03FF26}" presName="background" presStyleLbl="node0" presStyleIdx="2" presStyleCnt="3"/>
      <dgm:spPr/>
    </dgm:pt>
    <dgm:pt modelId="{26D6628B-2697-4EBD-80D1-F28C42C5F0B1}" type="pres">
      <dgm:prSet presAssocID="{B82155F9-B557-4AE0-8CAA-F296AD03FF26}" presName="text" presStyleLbl="fgAcc0" presStyleIdx="2" presStyleCnt="3">
        <dgm:presLayoutVars>
          <dgm:chPref val="3"/>
        </dgm:presLayoutVars>
      </dgm:prSet>
      <dgm:spPr/>
    </dgm:pt>
    <dgm:pt modelId="{2A866ADC-48F6-49F2-BDCE-2DFFFBB656A0}" type="pres">
      <dgm:prSet presAssocID="{B82155F9-B557-4AE0-8CAA-F296AD03FF26}" presName="hierChild2" presStyleCnt="0"/>
      <dgm:spPr/>
    </dgm:pt>
  </dgm:ptLst>
  <dgm:cxnLst>
    <dgm:cxn modelId="{2A32932A-BB41-4C25-AFAA-1C7F884F5378}" type="presOf" srcId="{FDEB1C87-38AD-464A-A7B9-A32DA3557F60}" destId="{CC25F32C-1370-4F12-AEA2-82851DF993D6}" srcOrd="0" destOrd="0" presId="urn:microsoft.com/office/officeart/2005/8/layout/hierarchy1"/>
    <dgm:cxn modelId="{4D656447-800F-4534-B801-79C2FAAA9D3B}" srcId="{AA9F928A-CEC6-4ADF-92B4-D657AA5C491F}" destId="{FDEB1C87-38AD-464A-A7B9-A32DA3557F60}" srcOrd="1" destOrd="0" parTransId="{EE711856-A601-4C45-8698-D814F6FC53C7}" sibTransId="{F64A620F-26F4-4E16-BE64-2D88B880050D}"/>
    <dgm:cxn modelId="{BCC1E574-FAEC-4D9D-A09F-EB01B85D9151}" type="presOf" srcId="{B82155F9-B557-4AE0-8CAA-F296AD03FF26}" destId="{26D6628B-2697-4EBD-80D1-F28C42C5F0B1}" srcOrd="0" destOrd="0" presId="urn:microsoft.com/office/officeart/2005/8/layout/hierarchy1"/>
    <dgm:cxn modelId="{CFA3A07B-9D40-456A-B49A-404BFF9BF9D8}" srcId="{AA9F928A-CEC6-4ADF-92B4-D657AA5C491F}" destId="{B37598E1-2AE6-4FAD-9A53-20D00EB27295}" srcOrd="0" destOrd="0" parTransId="{96A72596-1E25-4E56-9E91-CEA07037D957}" sibTransId="{50AB4DF6-AA6F-4BBC-871B-793B845FEB62}"/>
    <dgm:cxn modelId="{472ECA85-5E19-4640-B08E-989252DB74AB}" type="presOf" srcId="{B37598E1-2AE6-4FAD-9A53-20D00EB27295}" destId="{D9B7944F-15FC-4857-B654-6A8731CF71A0}" srcOrd="0" destOrd="0" presId="urn:microsoft.com/office/officeart/2005/8/layout/hierarchy1"/>
    <dgm:cxn modelId="{5467A997-06BC-40BF-B63E-6E9E49CF6ADD}" type="presOf" srcId="{AA9F928A-CEC6-4ADF-92B4-D657AA5C491F}" destId="{876361CD-5BBC-42C8-8ABE-8EFFFBF05756}" srcOrd="0" destOrd="0" presId="urn:microsoft.com/office/officeart/2005/8/layout/hierarchy1"/>
    <dgm:cxn modelId="{732A2ED7-C00E-4D1B-AE56-85EC7C0D7DEC}" srcId="{AA9F928A-CEC6-4ADF-92B4-D657AA5C491F}" destId="{B82155F9-B557-4AE0-8CAA-F296AD03FF26}" srcOrd="2" destOrd="0" parTransId="{21182AF2-2614-42A3-AD2B-519EC218061B}" sibTransId="{CCFAEB18-0586-48EC-B7DF-65C49FE71285}"/>
    <dgm:cxn modelId="{DFE84BD2-58D9-4977-AD2E-6A509F3EEBF2}" type="presParOf" srcId="{876361CD-5BBC-42C8-8ABE-8EFFFBF05756}" destId="{96795212-CC9E-4099-BE9C-B50E2DA68319}" srcOrd="0" destOrd="0" presId="urn:microsoft.com/office/officeart/2005/8/layout/hierarchy1"/>
    <dgm:cxn modelId="{6B7DC32F-B7C2-4702-9ADD-DAA2CA1E763B}" type="presParOf" srcId="{96795212-CC9E-4099-BE9C-B50E2DA68319}" destId="{5DF4CE84-5151-4A88-8D3E-F77949F16DC7}" srcOrd="0" destOrd="0" presId="urn:microsoft.com/office/officeart/2005/8/layout/hierarchy1"/>
    <dgm:cxn modelId="{389D6CF3-1CEF-4043-9E3A-FCB7484AFF9F}" type="presParOf" srcId="{5DF4CE84-5151-4A88-8D3E-F77949F16DC7}" destId="{B3CA2ABB-1D84-4984-8FE8-2342A864291B}" srcOrd="0" destOrd="0" presId="urn:microsoft.com/office/officeart/2005/8/layout/hierarchy1"/>
    <dgm:cxn modelId="{3C537322-4E4D-4BB9-B442-D5E1AC2FC59A}" type="presParOf" srcId="{5DF4CE84-5151-4A88-8D3E-F77949F16DC7}" destId="{D9B7944F-15FC-4857-B654-6A8731CF71A0}" srcOrd="1" destOrd="0" presId="urn:microsoft.com/office/officeart/2005/8/layout/hierarchy1"/>
    <dgm:cxn modelId="{183DC44B-4581-4329-84A1-AA331C6DB316}" type="presParOf" srcId="{96795212-CC9E-4099-BE9C-B50E2DA68319}" destId="{8980AF6B-C38E-443C-8AE1-6549C771DAD7}" srcOrd="1" destOrd="0" presId="urn:microsoft.com/office/officeart/2005/8/layout/hierarchy1"/>
    <dgm:cxn modelId="{439A22AF-1337-4FFE-AD27-A0088877F7A5}" type="presParOf" srcId="{876361CD-5BBC-42C8-8ABE-8EFFFBF05756}" destId="{BEEEB224-5024-4933-9D5E-A76195950736}" srcOrd="1" destOrd="0" presId="urn:microsoft.com/office/officeart/2005/8/layout/hierarchy1"/>
    <dgm:cxn modelId="{976A9EC1-F757-4FC3-B54A-E276D9952785}" type="presParOf" srcId="{BEEEB224-5024-4933-9D5E-A76195950736}" destId="{B83EF03D-6163-4F11-AA4C-6985AEB56DD6}" srcOrd="0" destOrd="0" presId="urn:microsoft.com/office/officeart/2005/8/layout/hierarchy1"/>
    <dgm:cxn modelId="{0B68BE87-C0F1-4953-9685-3F953BC5928F}" type="presParOf" srcId="{B83EF03D-6163-4F11-AA4C-6985AEB56DD6}" destId="{827AA462-F4B1-4C7F-81A9-8F93500A991E}" srcOrd="0" destOrd="0" presId="urn:microsoft.com/office/officeart/2005/8/layout/hierarchy1"/>
    <dgm:cxn modelId="{8DA35FCC-A717-4A84-982D-75C971B6FE03}" type="presParOf" srcId="{B83EF03D-6163-4F11-AA4C-6985AEB56DD6}" destId="{CC25F32C-1370-4F12-AEA2-82851DF993D6}" srcOrd="1" destOrd="0" presId="urn:microsoft.com/office/officeart/2005/8/layout/hierarchy1"/>
    <dgm:cxn modelId="{8A46ADA8-772C-4322-A512-E45833CE0F6B}" type="presParOf" srcId="{BEEEB224-5024-4933-9D5E-A76195950736}" destId="{993D288A-2D89-41A5-8C0D-8F5EF68BE408}" srcOrd="1" destOrd="0" presId="urn:microsoft.com/office/officeart/2005/8/layout/hierarchy1"/>
    <dgm:cxn modelId="{5CED27F8-1F15-416E-A79F-D46EE3C0DDD8}" type="presParOf" srcId="{876361CD-5BBC-42C8-8ABE-8EFFFBF05756}" destId="{5337A8F8-A0D1-4619-A467-CBF35B5C0523}" srcOrd="2" destOrd="0" presId="urn:microsoft.com/office/officeart/2005/8/layout/hierarchy1"/>
    <dgm:cxn modelId="{EB0F915E-E253-4EBF-8B54-5453DC11E5D4}" type="presParOf" srcId="{5337A8F8-A0D1-4619-A467-CBF35B5C0523}" destId="{E4FA3155-0C1A-4C94-B625-BB580A53CB9E}" srcOrd="0" destOrd="0" presId="urn:microsoft.com/office/officeart/2005/8/layout/hierarchy1"/>
    <dgm:cxn modelId="{7EB26DCA-3408-4221-B297-D14227997794}" type="presParOf" srcId="{E4FA3155-0C1A-4C94-B625-BB580A53CB9E}" destId="{DBFB2B92-41CB-45B1-91BD-4751F21C2E14}" srcOrd="0" destOrd="0" presId="urn:microsoft.com/office/officeart/2005/8/layout/hierarchy1"/>
    <dgm:cxn modelId="{66A92776-4784-4D35-A606-91C19B6821AA}" type="presParOf" srcId="{E4FA3155-0C1A-4C94-B625-BB580A53CB9E}" destId="{26D6628B-2697-4EBD-80D1-F28C42C5F0B1}" srcOrd="1" destOrd="0" presId="urn:microsoft.com/office/officeart/2005/8/layout/hierarchy1"/>
    <dgm:cxn modelId="{1C3E3CC8-FA59-4B87-BA62-FEE001FEA711}" type="presParOf" srcId="{5337A8F8-A0D1-4619-A467-CBF35B5C0523}" destId="{2A866ADC-48F6-49F2-BDCE-2DFFFBB656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A2ABB-1D84-4984-8FE8-2342A864291B}">
      <dsp:nvSpPr>
        <dsp:cNvPr id="0" name=""/>
        <dsp:cNvSpPr/>
      </dsp:nvSpPr>
      <dsp:spPr>
        <a:xfrm>
          <a:off x="0" y="1239453"/>
          <a:ext cx="1688093" cy="107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7944F-15FC-4857-B654-6A8731CF71A0}">
      <dsp:nvSpPr>
        <dsp:cNvPr id="0" name=""/>
        <dsp:cNvSpPr/>
      </dsp:nvSpPr>
      <dsp:spPr>
        <a:xfrm>
          <a:off x="187565" y="1417641"/>
          <a:ext cx="1688093" cy="107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Utilizadores</a:t>
          </a:r>
          <a:endParaRPr lang="pt-PT" sz="2000" kern="1200" dirty="0">
            <a:latin typeface="Calibri Light" panose="020F0302020204030204"/>
          </a:endParaRPr>
        </a:p>
      </dsp:txBody>
      <dsp:txXfrm>
        <a:off x="218961" y="1449037"/>
        <a:ext cx="1625301" cy="1009147"/>
      </dsp:txXfrm>
    </dsp:sp>
    <dsp:sp modelId="{827AA462-F4B1-4C7F-81A9-8F93500A991E}">
      <dsp:nvSpPr>
        <dsp:cNvPr id="0" name=""/>
        <dsp:cNvSpPr/>
      </dsp:nvSpPr>
      <dsp:spPr>
        <a:xfrm>
          <a:off x="2063225" y="1239453"/>
          <a:ext cx="1688093" cy="107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5F32C-1370-4F12-AEA2-82851DF993D6}">
      <dsp:nvSpPr>
        <dsp:cNvPr id="0" name=""/>
        <dsp:cNvSpPr/>
      </dsp:nvSpPr>
      <dsp:spPr>
        <a:xfrm>
          <a:off x="2250791" y="1417641"/>
          <a:ext cx="1688093" cy="107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Veterinários</a:t>
          </a:r>
          <a:endParaRPr lang="en-US" sz="2000" kern="1200" dirty="0"/>
        </a:p>
      </dsp:txBody>
      <dsp:txXfrm>
        <a:off x="2282187" y="1449037"/>
        <a:ext cx="1625301" cy="1009147"/>
      </dsp:txXfrm>
    </dsp:sp>
    <dsp:sp modelId="{DBFB2B92-41CB-45B1-91BD-4751F21C2E14}">
      <dsp:nvSpPr>
        <dsp:cNvPr id="0" name=""/>
        <dsp:cNvSpPr/>
      </dsp:nvSpPr>
      <dsp:spPr>
        <a:xfrm>
          <a:off x="4126450" y="1239453"/>
          <a:ext cx="1688093" cy="107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6628B-2697-4EBD-80D1-F28C42C5F0B1}">
      <dsp:nvSpPr>
        <dsp:cNvPr id="0" name=""/>
        <dsp:cNvSpPr/>
      </dsp:nvSpPr>
      <dsp:spPr>
        <a:xfrm>
          <a:off x="4314016" y="1417641"/>
          <a:ext cx="1688093" cy="1071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Serviços de entregas (Ex. </a:t>
          </a:r>
          <a:r>
            <a:rPr lang="pt-PT" sz="2000" kern="1200" dirty="0" err="1"/>
            <a:t>Glovo</a:t>
          </a:r>
          <a:r>
            <a:rPr lang="pt-PT" sz="2000" kern="1200" dirty="0"/>
            <a:t>)</a:t>
          </a:r>
          <a:endParaRPr lang="en-US" sz="2000" kern="1200" dirty="0"/>
        </a:p>
      </dsp:txBody>
      <dsp:txXfrm>
        <a:off x="4345412" y="1449037"/>
        <a:ext cx="1625301" cy="1009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sqofertasdeempleo.com/ofertas-empleo/ofertas-de-empleo-en-barcelona-veterinario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ccdistrict/15827202655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et_Students_Cattle_RVC_2006-08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pruce.com/ear-infections-in-dogs-and-cats-3384852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ed.ac.uk/vetstudentlife/2020/12/20/year-4-semester-1-thats-a-wrap/alex-animal-husbandry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ed.ac.uk/vetstudentlife/2021/05/07/ems-the-practical-experience-of-vet-school/spay-and-neuter-clinic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PetCare</a:t>
            </a:r>
            <a:r>
              <a:rPr lang="en-US" sz="4000" baseline="30000"/>
              <a:t>TM</a:t>
            </a:r>
          </a:p>
        </p:txBody>
      </p:sp>
      <p:pic>
        <p:nvPicPr>
          <p:cNvPr id="4" name="Picture 4" descr="A picture containing dog, person, mammal, posing&#10;&#10;Description automatically generated">
            <a:extLst>
              <a:ext uri="{FF2B5EF4-FFF2-40B4-BE49-F238E27FC236}">
                <a16:creationId xmlns:a16="http://schemas.microsoft.com/office/drawing/2014/main" id="{01B9D8BE-BC61-F0B7-08F8-D512D0B86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5429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3200111" cy="3540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Rafael Amorim (98197)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Ricardo Antunes (98275)</a:t>
            </a:r>
            <a:endParaRPr lang="en-US" sz="20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Diogo Silva (104341)</a:t>
            </a:r>
            <a:endParaRPr lang="en-US" sz="20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Marco Almeida (103440)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og being examined at the vet by a doctor and her ...">
            <a:extLst>
              <a:ext uri="{FF2B5EF4-FFF2-40B4-BE49-F238E27FC236}">
                <a16:creationId xmlns:a16="http://schemas.microsoft.com/office/drawing/2014/main" id="{655019F2-B2A4-FCE4-23A9-A3DEB5023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0" r="14505" b="-1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8BF74-023C-0518-D927-8C99AABA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US" err="1">
                <a:ea typeface="Calibri Light"/>
                <a:cs typeface="Calibri Light"/>
              </a:rPr>
              <a:t>Introdução</a:t>
            </a:r>
            <a:endParaRPr lang="en-US" err="1"/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027CA6E-C1C8-8B93-ED51-B1071CC0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26" y="2212555"/>
            <a:ext cx="4033488" cy="3918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 </a:t>
            </a:r>
            <a:r>
              <a:rPr lang="en-US" sz="2000" err="1">
                <a:ea typeface="+mn-lt"/>
                <a:cs typeface="+mn-lt"/>
              </a:rPr>
              <a:t>PetCareTM</a:t>
            </a:r>
            <a:r>
              <a:rPr lang="en-US" sz="2000">
                <a:ea typeface="+mn-lt"/>
                <a:cs typeface="+mn-lt"/>
              </a:rPr>
              <a:t> é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aplicação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oferece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serviços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saúde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animais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 err="1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O principal </a:t>
            </a:r>
            <a:r>
              <a:rPr lang="en-US" sz="2000" err="1">
                <a:ea typeface="+mn-lt"/>
                <a:cs typeface="+mn-lt"/>
              </a:rPr>
              <a:t>objetivo</a:t>
            </a:r>
            <a:r>
              <a:rPr lang="en-US" sz="2000">
                <a:ea typeface="+mn-lt"/>
                <a:cs typeface="+mn-lt"/>
              </a:rPr>
              <a:t> é auxiliar de forma </a:t>
            </a:r>
            <a:r>
              <a:rPr lang="en-US" sz="2000" err="1">
                <a:ea typeface="+mn-lt"/>
                <a:cs typeface="+mn-lt"/>
              </a:rPr>
              <a:t>eficaz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fluída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procura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veterinários</a:t>
            </a:r>
            <a:r>
              <a:rPr lang="en-US" sz="2000">
                <a:ea typeface="+mn-lt"/>
                <a:cs typeface="+mn-lt"/>
              </a:rPr>
              <a:t> e a </a:t>
            </a:r>
            <a:r>
              <a:rPr lang="en-US" sz="2000" err="1">
                <a:ea typeface="+mn-lt"/>
                <a:cs typeface="+mn-lt"/>
              </a:rPr>
              <a:t>aquisição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rápida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automática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alimentos</a:t>
            </a:r>
            <a:r>
              <a:rPr lang="en-US" sz="2000">
                <a:ea typeface="+mn-lt"/>
                <a:cs typeface="+mn-lt"/>
              </a:rPr>
              <a:t> para o animal de </a:t>
            </a:r>
            <a:r>
              <a:rPr lang="en-US" sz="2000" err="1">
                <a:ea typeface="+mn-lt"/>
                <a:cs typeface="+mn-lt"/>
              </a:rPr>
              <a:t>estimação</a:t>
            </a:r>
            <a:r>
              <a:rPr lang="en-US" sz="20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4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7473E-2F27-65E2-A278-4A9F5C11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Transformação</a:t>
            </a:r>
            <a:r>
              <a:rPr lang="en-US">
                <a:ea typeface="+mj-lt"/>
                <a:cs typeface="+mj-lt"/>
              </a:rPr>
              <a:t> digital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14B0B87-5CA5-D59A-7596-FB0BBDF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ea typeface="Calibri"/>
                <a:cs typeface="Calibri"/>
              </a:rPr>
              <a:t>Obter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visibilidade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ea typeface="Calibri"/>
                <a:cs typeface="Calibri"/>
              </a:rPr>
              <a:t>Público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abrangente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ea typeface="Calibri"/>
                <a:cs typeface="Calibri"/>
              </a:rPr>
              <a:t>Facilidade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na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procura</a:t>
            </a:r>
            <a:r>
              <a:rPr lang="en-US" sz="2000">
                <a:ea typeface="Calibri"/>
                <a:cs typeface="Calibri"/>
              </a:rPr>
              <a:t> de </a:t>
            </a:r>
            <a:r>
              <a:rPr lang="en-US" sz="2000" err="1">
                <a:ea typeface="Calibri"/>
                <a:cs typeface="Calibri"/>
              </a:rPr>
              <a:t>medicamentos</a:t>
            </a:r>
          </a:p>
          <a:p>
            <a:r>
              <a:rPr lang="en-US" sz="2000">
                <a:ea typeface="+mn-lt"/>
                <a:cs typeface="+mn-lt"/>
              </a:rPr>
              <a:t>Plataforma </a:t>
            </a:r>
            <a:r>
              <a:rPr lang="en-US" sz="2000" err="1">
                <a:ea typeface="+mn-lt"/>
                <a:cs typeface="+mn-lt"/>
              </a:rPr>
              <a:t>segura</a:t>
            </a:r>
            <a:r>
              <a:rPr lang="en-US" sz="2000">
                <a:ea typeface="+mn-lt"/>
                <a:cs typeface="+mn-lt"/>
              </a:rPr>
              <a:t> e user-friendly</a:t>
            </a:r>
          </a:p>
          <a:p>
            <a:r>
              <a:rPr lang="pt-PT" sz="2000">
                <a:ea typeface="+mn-lt"/>
                <a:cs typeface="+mn-lt"/>
              </a:rPr>
              <a:t>Compra e venda seja agilizado e simplificado</a:t>
            </a:r>
          </a:p>
          <a:p>
            <a:r>
              <a:rPr lang="pt-PT" sz="2000">
                <a:ea typeface="+mn-lt"/>
                <a:cs typeface="+mn-lt"/>
              </a:rPr>
              <a:t>Interface intuitiva</a:t>
            </a:r>
            <a:endParaRPr lang="pt-PT" sz="2000">
              <a:ea typeface="Calibri"/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10CBA78-B9A7-2289-88D1-2DB6365F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3" r="2" b="223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51406-A7CD-E9CA-95F0-693725DA2FC5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22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47E6D-D54A-B962-5546-127496BD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Vantagens</a:t>
            </a:r>
            <a:endParaRPr lang="en-US" err="1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4A4F74-8C6B-C9A7-5ED9-CBB16EDD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3537"/>
            <a:ext cx="4629781" cy="2177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cs typeface="Calibri"/>
              </a:rPr>
              <a:t>Conseguir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obter</a:t>
            </a:r>
            <a:r>
              <a:rPr lang="en-US" sz="2000">
                <a:cs typeface="Calibri"/>
              </a:rPr>
              <a:t> o </a:t>
            </a:r>
            <a:r>
              <a:rPr lang="en-US" sz="2000" err="1">
                <a:cs typeface="Calibri"/>
              </a:rPr>
              <a:t>melhor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serviço</a:t>
            </a:r>
            <a:r>
              <a:rPr lang="en-US" sz="2000">
                <a:cs typeface="Calibri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cs typeface="Calibri"/>
              </a:rPr>
              <a:t>Fornecer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localização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lojas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aderentes</a:t>
            </a:r>
            <a:r>
              <a:rPr lang="en-US" sz="2000">
                <a:cs typeface="Calibri"/>
              </a:rPr>
              <a:t> à app. 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cs typeface="Calibri"/>
              </a:rPr>
              <a:t>Apresenta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descontos</a:t>
            </a:r>
            <a:r>
              <a:rPr lang="en-US" sz="2000">
                <a:cs typeface="Calibri"/>
              </a:rPr>
              <a:t> e seguros.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cs typeface="Calibri"/>
              </a:rPr>
              <a:t>Entrega </a:t>
            </a:r>
            <a:r>
              <a:rPr lang="en-US" sz="2000" err="1">
                <a:cs typeface="Calibri"/>
              </a:rPr>
              <a:t>ao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domicílio</a:t>
            </a:r>
            <a:r>
              <a:rPr lang="en-US" sz="2000">
                <a:cs typeface="Calibri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71D7197-FC10-9F85-74A2-C1B62CDD3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01" r="1286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786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36EF5-6A68-6C0B-127C-9A2DAFE9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Funcionalidades</a:t>
            </a:r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0259FA-3016-A995-152B-77CB97E6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cs typeface="Calibri"/>
              </a:rPr>
              <a:t>Preços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relativos</a:t>
            </a:r>
            <a:r>
              <a:rPr lang="en-US" sz="2000">
                <a:cs typeface="Calibri"/>
              </a:rPr>
              <a:t> a </a:t>
            </a:r>
            <a:r>
              <a:rPr lang="en-US" sz="2000" err="1">
                <a:cs typeface="Calibri"/>
              </a:rPr>
              <a:t>cada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produto</a:t>
            </a:r>
            <a:r>
              <a:rPr lang="en-US" sz="2000">
                <a:cs typeface="Calibri"/>
              </a:rPr>
              <a:t>;</a:t>
            </a:r>
          </a:p>
          <a:p>
            <a:r>
              <a:rPr lang="en-US" sz="2000">
                <a:cs typeface="Calibri"/>
              </a:rPr>
              <a:t>Stock de </a:t>
            </a:r>
            <a:r>
              <a:rPr lang="en-US" sz="2000" err="1">
                <a:cs typeface="Calibri"/>
              </a:rPr>
              <a:t>cada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loja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veterinária</a:t>
            </a:r>
            <a:r>
              <a:rPr lang="en-US" sz="2000">
                <a:cs typeface="Calibri"/>
              </a:rPr>
              <a:t>;</a:t>
            </a:r>
          </a:p>
          <a:p>
            <a:r>
              <a:rPr lang="en-US" sz="2000" err="1">
                <a:cs typeface="Calibri"/>
              </a:rPr>
              <a:t>Localização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todas</a:t>
            </a:r>
            <a:r>
              <a:rPr lang="en-US" sz="2000">
                <a:cs typeface="Calibri"/>
              </a:rPr>
              <a:t> a </a:t>
            </a:r>
            <a:r>
              <a:rPr lang="en-US" sz="2000" err="1">
                <a:cs typeface="Calibri"/>
              </a:rPr>
              <a:t>veterinárias</a:t>
            </a:r>
            <a:r>
              <a:rPr lang="en-US" sz="2000">
                <a:cs typeface="Calibri"/>
              </a:rPr>
              <a:t> que </a:t>
            </a:r>
            <a:r>
              <a:rPr lang="en-US" sz="2000" err="1">
                <a:cs typeface="Calibri"/>
              </a:rPr>
              <a:t>aderiram</a:t>
            </a:r>
            <a:r>
              <a:rPr lang="en-US" sz="2000">
                <a:cs typeface="Calibri"/>
              </a:rPr>
              <a:t> à </a:t>
            </a:r>
            <a:r>
              <a:rPr lang="en-US" sz="2000" err="1">
                <a:cs typeface="Calibri"/>
              </a:rPr>
              <a:t>aplicação</a:t>
            </a:r>
            <a:r>
              <a:rPr lang="en-US" sz="2000">
                <a:cs typeface="Calibri"/>
              </a:rPr>
              <a:t>;</a:t>
            </a:r>
          </a:p>
          <a:p>
            <a:r>
              <a:rPr lang="en-US" sz="2000" err="1">
                <a:cs typeface="Calibri"/>
              </a:rPr>
              <a:t>Pagamentos</a:t>
            </a:r>
            <a:r>
              <a:rPr lang="en-US" sz="2000">
                <a:cs typeface="Calibri"/>
              </a:rPr>
              <a:t> online;</a:t>
            </a:r>
          </a:p>
          <a:p>
            <a:r>
              <a:rPr lang="en-US" sz="2000" err="1">
                <a:cs typeface="Calibri"/>
              </a:rPr>
              <a:t>Disponibilidade</a:t>
            </a:r>
            <a:r>
              <a:rPr lang="en-US" sz="2000">
                <a:cs typeface="Calibri"/>
              </a:rPr>
              <a:t> a 100% de um </a:t>
            </a:r>
            <a:r>
              <a:rPr lang="en-US" sz="2000" err="1">
                <a:cs typeface="Calibri"/>
              </a:rPr>
              <a:t>Veterinário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ao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domicílio</a:t>
            </a:r>
            <a:r>
              <a:rPr lang="en-US" sz="2000">
                <a:cs typeface="Calibri"/>
              </a:rPr>
              <a:t>;</a:t>
            </a:r>
          </a:p>
          <a:p>
            <a:r>
              <a:rPr lang="en-US" sz="2000" err="1">
                <a:cs typeface="Calibri"/>
              </a:rPr>
              <a:t>Alimentação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personalizada</a:t>
            </a:r>
            <a:r>
              <a:rPr lang="en-US" sz="2000">
                <a:cs typeface="Calibri"/>
              </a:rPr>
              <a:t>;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2A73AD-C02A-43F3-B99F-EE452EB6A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244" r="924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CD643E-4303-D193-5A01-F61D3943E5E2}"/>
              </a:ext>
            </a:extLst>
          </p:cNvPr>
          <p:cNvSpPr txBox="1"/>
          <p:nvPr/>
        </p:nvSpPr>
        <p:spPr>
          <a:xfrm>
            <a:off x="9851296" y="6657945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8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D2612-E124-E42C-56E0-B73AD17A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Stakeholders</a:t>
            </a:r>
          </a:p>
        </p:txBody>
      </p:sp>
      <p:graphicFrame>
        <p:nvGraphicFramePr>
          <p:cNvPr id="37" name="Content Placeholder 11">
            <a:extLst>
              <a:ext uri="{FF2B5EF4-FFF2-40B4-BE49-F238E27FC236}">
                <a16:creationId xmlns:a16="http://schemas.microsoft.com/office/drawing/2014/main" id="{C2E0DCF8-CBE6-B05C-8067-53661E1A6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07466"/>
              </p:ext>
            </p:extLst>
          </p:nvPr>
        </p:nvGraphicFramePr>
        <p:xfrm>
          <a:off x="471338" y="2144108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60883874-01EA-694F-CD27-3441C6166A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2935"/>
          <a:stretch/>
        </p:blipFill>
        <p:spPr>
          <a:xfrm rot="5400000">
            <a:off x="6266720" y="932720"/>
            <a:ext cx="6858000" cy="4992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486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948AA-449F-607B-D6F7-962DBBF8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err="1">
                <a:ea typeface="Calibri Light"/>
                <a:cs typeface="Calibri Light"/>
              </a:rPr>
              <a:t>Conclusão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F17E-F0D1-96F8-9E2C-E0AF8A65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ea typeface="Calibri"/>
                <a:cs typeface="Calibri"/>
              </a:rPr>
              <a:t>Surgiu</a:t>
            </a:r>
            <a:r>
              <a:rPr lang="en-US" sz="2000">
                <a:ea typeface="Calibri"/>
                <a:cs typeface="Calibri"/>
              </a:rPr>
              <a:t> agora a </a:t>
            </a:r>
            <a:r>
              <a:rPr lang="en-US" sz="2000" err="1">
                <a:ea typeface="Calibri"/>
                <a:cs typeface="Calibri"/>
              </a:rPr>
              <a:t>oportunidade</a:t>
            </a:r>
            <a:r>
              <a:rPr lang="en-US" sz="2000">
                <a:ea typeface="Calibri"/>
                <a:cs typeface="Calibri"/>
              </a:rPr>
              <a:t> de </a:t>
            </a:r>
            <a:r>
              <a:rPr lang="en-US" sz="2000" err="1">
                <a:ea typeface="Calibri"/>
                <a:cs typeface="Calibri"/>
              </a:rPr>
              <a:t>implementar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este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projeto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devido</a:t>
            </a:r>
            <a:r>
              <a:rPr lang="en-US" sz="2000">
                <a:ea typeface="Calibri"/>
                <a:cs typeface="Calibri"/>
              </a:rPr>
              <a:t> à </a:t>
            </a:r>
            <a:r>
              <a:rPr lang="en-US" sz="2000" err="1">
                <a:ea typeface="Calibri"/>
                <a:cs typeface="Calibri"/>
              </a:rPr>
              <a:t>pandemia</a:t>
            </a:r>
            <a:r>
              <a:rPr lang="en-US" sz="2000">
                <a:ea typeface="Calibri"/>
                <a:cs typeface="Calibri"/>
              </a:rPr>
              <a:t> que </a:t>
            </a:r>
            <a:r>
              <a:rPr lang="en-US" sz="2000" err="1">
                <a:ea typeface="Calibri"/>
                <a:cs typeface="Calibri"/>
              </a:rPr>
              <a:t>obrigou</a:t>
            </a:r>
            <a:r>
              <a:rPr lang="en-US" sz="2000">
                <a:ea typeface="Calibri"/>
                <a:cs typeface="Calibri"/>
              </a:rPr>
              <a:t> a </a:t>
            </a:r>
            <a:r>
              <a:rPr lang="en-US" sz="2000" err="1">
                <a:ea typeface="Calibri"/>
                <a:cs typeface="Calibri"/>
              </a:rPr>
              <a:t>sociedade</a:t>
            </a:r>
            <a:r>
              <a:rPr lang="en-US" sz="2000">
                <a:ea typeface="Calibri"/>
                <a:cs typeface="Calibri"/>
              </a:rPr>
              <a:t> a </a:t>
            </a:r>
            <a:r>
              <a:rPr lang="en-US" sz="2000" err="1">
                <a:ea typeface="Calibri"/>
                <a:cs typeface="Calibri"/>
              </a:rPr>
              <a:t>permanecer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em</a:t>
            </a:r>
            <a:r>
              <a:rPr lang="en-US" sz="2000">
                <a:ea typeface="Calibri"/>
                <a:cs typeface="Calibri"/>
              </a:rPr>
              <a:t> casa.</a:t>
            </a:r>
            <a:endParaRPr lang="en-US"/>
          </a:p>
          <a:p>
            <a:r>
              <a:rPr lang="en-US" sz="2000">
                <a:ea typeface="Calibri"/>
                <a:cs typeface="Calibri"/>
              </a:rPr>
              <a:t>No </a:t>
            </a:r>
            <a:r>
              <a:rPr lang="en-US" sz="2000" err="1">
                <a:ea typeface="Calibri"/>
                <a:cs typeface="Calibri"/>
              </a:rPr>
              <a:t>entanto</a:t>
            </a:r>
            <a:r>
              <a:rPr lang="en-US" sz="2000">
                <a:ea typeface="Calibri"/>
                <a:cs typeface="Calibri"/>
              </a:rPr>
              <a:t>, a </a:t>
            </a:r>
            <a:r>
              <a:rPr lang="en-US" sz="2000" err="1">
                <a:ea typeface="Calibri"/>
                <a:cs typeface="Calibri"/>
              </a:rPr>
              <a:t>vida</a:t>
            </a:r>
            <a:r>
              <a:rPr lang="en-US" sz="2000">
                <a:ea typeface="Calibri"/>
                <a:cs typeface="Calibri"/>
              </a:rPr>
              <a:t> </a:t>
            </a:r>
            <a:r>
              <a:rPr lang="en-US" sz="2000" err="1">
                <a:ea typeface="Calibri"/>
                <a:cs typeface="Calibri"/>
              </a:rPr>
              <a:t>profissional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não</a:t>
            </a:r>
            <a:r>
              <a:rPr lang="en-US" sz="2000">
                <a:ea typeface="Calibri"/>
                <a:cs typeface="Calibri"/>
              </a:rPr>
              <a:t> podia </a:t>
            </a:r>
            <a:r>
              <a:rPr lang="en-US" sz="2000" err="1">
                <a:ea typeface="Calibri"/>
                <a:cs typeface="Calibri"/>
              </a:rPr>
              <a:t>estagnar</a:t>
            </a:r>
            <a:r>
              <a:rPr lang="en-US" sz="2000">
                <a:ea typeface="Calibri"/>
                <a:cs typeface="Calibri"/>
              </a:rPr>
              <a:t>. Neste âmbito, recolheram-se </a:t>
            </a:r>
            <a:r>
              <a:rPr lang="en-US" sz="2000" err="1">
                <a:ea typeface="Calibri"/>
                <a:cs typeface="Calibri"/>
              </a:rPr>
              <a:t>todos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os</a:t>
            </a:r>
            <a:r>
              <a:rPr lang="en-US" sz="2000">
                <a:ea typeface="Calibri"/>
                <a:cs typeface="Calibri"/>
              </a:rPr>
              <a:t> dados </a:t>
            </a:r>
            <a:r>
              <a:rPr lang="en-US" sz="2000" err="1">
                <a:ea typeface="Calibri"/>
                <a:cs typeface="Calibri"/>
              </a:rPr>
              <a:t>relacionados</a:t>
            </a:r>
            <a:r>
              <a:rPr lang="en-US" sz="2000">
                <a:ea typeface="Calibri"/>
                <a:cs typeface="Calibri"/>
              </a:rPr>
              <a:t> com a </a:t>
            </a:r>
            <a:r>
              <a:rPr lang="en-US" sz="2000" err="1">
                <a:ea typeface="Calibri"/>
                <a:cs typeface="Calibri"/>
              </a:rPr>
              <a:t>vida</a:t>
            </a:r>
            <a:r>
              <a:rPr lang="en-US" sz="2000">
                <a:ea typeface="Calibri"/>
                <a:cs typeface="Calibri"/>
              </a:rPr>
              <a:t> animal e medicinal </a:t>
            </a:r>
            <a:r>
              <a:rPr lang="en-US" sz="2000" err="1">
                <a:ea typeface="Calibri"/>
                <a:cs typeface="Calibri"/>
              </a:rPr>
              <a:t>juntou</a:t>
            </a:r>
            <a:r>
              <a:rPr lang="en-US" sz="2000">
                <a:ea typeface="Calibri"/>
                <a:cs typeface="Calibri"/>
              </a:rPr>
              <a:t>-se </a:t>
            </a:r>
            <a:r>
              <a:rPr lang="en-US" sz="2000" err="1">
                <a:ea typeface="Calibri"/>
                <a:cs typeface="Calibri"/>
              </a:rPr>
              <a:t>tudo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numa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aplicação</a:t>
            </a:r>
            <a:r>
              <a:rPr lang="en-US" sz="2000">
                <a:ea typeface="Calibri"/>
                <a:cs typeface="Calibri"/>
              </a:rPr>
              <a:t> e com a </a:t>
            </a:r>
            <a:r>
              <a:rPr lang="en-US" sz="2000" err="1">
                <a:ea typeface="Calibri"/>
                <a:cs typeface="Calibri"/>
              </a:rPr>
              <a:t>adesão</a:t>
            </a:r>
            <a:r>
              <a:rPr lang="en-US" sz="2000">
                <a:ea typeface="Calibri"/>
                <a:cs typeface="Calibri"/>
              </a:rPr>
              <a:t> do </a:t>
            </a:r>
            <a:r>
              <a:rPr lang="en-US" sz="2000" err="1">
                <a:ea typeface="Calibri"/>
                <a:cs typeface="Calibri"/>
              </a:rPr>
              <a:t>utilizador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disponibilizou</a:t>
            </a:r>
            <a:r>
              <a:rPr lang="en-US" sz="2000">
                <a:ea typeface="Calibri"/>
                <a:cs typeface="Calibri"/>
              </a:rPr>
              <a:t>-se.</a:t>
            </a:r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8ACBE2F-FA02-B663-7D27-F58AC5F80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68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PetCareTM</vt:lpstr>
      <vt:lpstr>Introdução</vt:lpstr>
      <vt:lpstr>Transformação digital</vt:lpstr>
      <vt:lpstr>Vantagens</vt:lpstr>
      <vt:lpstr>Funcionalidades</vt:lpstr>
      <vt:lpstr>Stakeholders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2022-05-10T14:57:02Z</dcterms:created>
  <dcterms:modified xsi:type="dcterms:W3CDTF">2022-05-11T08:48:04Z</dcterms:modified>
</cp:coreProperties>
</file>