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2FBE55-1CEB-4523-BBE4-AA54BE72EC25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3DC89D-C7B9-4301-A126-7B6578A7FAAD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Edgar </a:t>
            </a:r>
            <a:r>
              <a:rPr lang="pt-BR" dirty="0" err="1" smtClean="0"/>
              <a:t>Morin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0" y="3789040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Espírito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validade do conceito de Cultura de massa</a:t>
            </a:r>
          </a:p>
          <a:p>
            <a:r>
              <a:rPr lang="pt-BR" dirty="0" smtClean="0"/>
              <a:t>Os valores apregoados pela ideologia da Cultura de Massa</a:t>
            </a:r>
          </a:p>
          <a:p>
            <a:pPr lvl="1"/>
            <a:r>
              <a:rPr lang="pt-BR" dirty="0" smtClean="0"/>
              <a:t>Amor</a:t>
            </a:r>
          </a:p>
          <a:p>
            <a:pPr lvl="1"/>
            <a:r>
              <a:rPr lang="pt-BR" dirty="0" smtClean="0"/>
              <a:t>Felicidade</a:t>
            </a:r>
          </a:p>
          <a:p>
            <a:pPr lvl="1"/>
            <a:r>
              <a:rPr lang="pt-BR" dirty="0" err="1" smtClean="0"/>
              <a:t>Auto-realização</a:t>
            </a:r>
            <a:endParaRPr lang="pt-BR" dirty="0" smtClean="0"/>
          </a:p>
          <a:p>
            <a:r>
              <a:rPr lang="pt-BR" dirty="0" smtClean="0"/>
              <a:t>Os modelos da Cultura de Massa são as celebridades – olimpianos</a:t>
            </a:r>
          </a:p>
          <a:p>
            <a:r>
              <a:rPr lang="pt-BR" dirty="0" smtClean="0"/>
              <a:t>Como ela não pode se realizar, torna-se a mitologia do século 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64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Poder da ideologia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Cultura de Massa toma os poderes anteriormente distribuídos entre a família, a escola, a pátria</a:t>
            </a:r>
          </a:p>
          <a:p>
            <a:r>
              <a:rPr lang="pt-BR" dirty="0" smtClean="0"/>
              <a:t>A realização de suas promessas é impedida pelo sistema no mundo real, por isso, realiza-se no imaginário construído pela própria Cultura de Massa</a:t>
            </a:r>
          </a:p>
          <a:p>
            <a:r>
              <a:rPr lang="pt-BR" dirty="0" smtClean="0"/>
              <a:t>Em nome de uma vida projetada nas telas cheia de aventuras, amores e realizações, o homem vai para o escritório e trabalha o dia 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2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Relações compensadoras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deuses da Cultura de Massa estão entre nós</a:t>
            </a:r>
          </a:p>
          <a:p>
            <a:r>
              <a:rPr lang="pt-BR" dirty="0" smtClean="0"/>
              <a:t>Mas para o indivíduo comum ela não pode dar tudo</a:t>
            </a:r>
          </a:p>
          <a:p>
            <a:r>
              <a:rPr lang="pt-BR" dirty="0" smtClean="0"/>
              <a:t>A Cultura de Massa busca bloquear tudo o que não pode ser consumido na prática</a:t>
            </a:r>
          </a:p>
          <a:p>
            <a:r>
              <a:rPr lang="pt-BR" dirty="0" smtClean="0"/>
              <a:t>Oferece três campos da realização:</a:t>
            </a:r>
          </a:p>
          <a:p>
            <a:pPr lvl="1"/>
            <a:r>
              <a:rPr lang="pt-BR" dirty="0" smtClean="0"/>
              <a:t>Os prazeres do imaginário cotidiano</a:t>
            </a:r>
          </a:p>
          <a:p>
            <a:pPr lvl="1"/>
            <a:r>
              <a:rPr lang="pt-BR" dirty="0" smtClean="0"/>
              <a:t>Os prazeres do idílio do fim de semana</a:t>
            </a:r>
          </a:p>
          <a:p>
            <a:pPr lvl="1"/>
            <a:r>
              <a:rPr lang="pt-BR" dirty="0" smtClean="0"/>
              <a:t>Os prazeres do idílio prolongado das férias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33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novo individualismo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Herdeiro do individualismo burguês, ele é potencializado pela cultura do consumo</a:t>
            </a:r>
          </a:p>
          <a:p>
            <a:r>
              <a:rPr lang="pt-BR" dirty="0" smtClean="0"/>
              <a:t>Incita permanentemente a consumir, modas, vogas publicidade, ondas</a:t>
            </a:r>
          </a:p>
          <a:p>
            <a:r>
              <a:rPr lang="pt-BR" dirty="0" smtClean="0"/>
              <a:t>Dá um mecanismo de compensação para o homem conseguir suportar a angústia violenta do mundo moderno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2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Segudo</a:t>
            </a:r>
            <a:r>
              <a:rPr lang="pt-BR" dirty="0" smtClean="0"/>
              <a:t> volume - 1975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autor percebe que é necessária uma ruptura com o modelo anterior de sociologia, que partia do pressuposto da existência de uma superestrutura determinada pelas condições </a:t>
            </a:r>
            <a:r>
              <a:rPr lang="pt-BR" dirty="0" err="1" smtClean="0"/>
              <a:t>infra-estruturais</a:t>
            </a:r>
            <a:r>
              <a:rPr lang="pt-BR" dirty="0" smtClean="0"/>
              <a:t>, materializada nos produtos de uma cultura de massa de cunho estabilizante da sociedade por meio da administração de energias eróticas canalizadas para uma sociedade de consumo.</a:t>
            </a:r>
          </a:p>
          <a:p>
            <a:r>
              <a:rPr lang="pt-BR" dirty="0" smtClean="0"/>
              <a:t>O fato que colocou em crise as análises sociológicas foi a revolta de Maio de 68 na França. Este acontecimento levantou um problema para a sociologia que não conseguiria prever este acontecimento/crise. Daí a necessidade de reorientar a sociologia, apelando ao marxismo, à psicanálise e ao estruturalismo no sentido de incorporar à sociologia instrumentos capazes de analisar o oculto, o inconsciente, o superestrutural escondido.</a:t>
            </a:r>
          </a:p>
        </p:txBody>
      </p:sp>
    </p:spTree>
    <p:extLst>
      <p:ext uri="{BB962C8B-B14F-4D97-AF65-F5344CB8AC3E}">
        <p14:creationId xmlns:p14="http://schemas.microsoft.com/office/powerpoint/2010/main" val="24175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desenvolvimento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autor propõe adotar uma metodologia da crise, que parte dos acontecimentos </a:t>
            </a:r>
            <a:r>
              <a:rPr lang="pt-BR" dirty="0" smtClean="0"/>
              <a:t>inesperados</a:t>
            </a:r>
            <a:r>
              <a:rPr lang="pt-BR" dirty="0"/>
              <a:t>, e que entenda esses acontecimentos como sinalizações de contradições estruturais que não são identificadas à primeira vista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Identifica </a:t>
            </a:r>
            <a:r>
              <a:rPr lang="pt-BR" dirty="0"/>
              <a:t>uma possibilidade epistemológica entender a juventude como classe especial, capaz de potencializar a ruptura por ainda não estar totalmente integrada aos instrumentos de estruturação da vida adulta. </a:t>
            </a:r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enxerga na mulher um campo de potencialidade de rupturas com estratificações ainda mais antigas do que o próprio capitalismo, entrando em confronto com questões até mesmo de cunho fisiológico que culturalmente desembocaram na sua prioridade no papel de genitora entre outros aspectos de inibição da liberdade, como o risco de engravidar nas relações sexuais.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02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480</Words>
  <Application>Microsoft Office PowerPoint</Application>
  <PresentationFormat>Apresentação na tela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Edgar Morin</vt:lpstr>
      <vt:lpstr>O Espírito do Tempo</vt:lpstr>
      <vt:lpstr>Poder da ideologia</vt:lpstr>
      <vt:lpstr>Relações compensadoras</vt:lpstr>
      <vt:lpstr>O novo individualismo</vt:lpstr>
      <vt:lpstr>Segudo volume - 1975</vt:lpstr>
      <vt:lpstr>desenvolvimento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de Carvalho Bonetti</dc:creator>
  <cp:lastModifiedBy>Marco Antônio de Carvalho Bonetti</cp:lastModifiedBy>
  <cp:revision>4</cp:revision>
  <dcterms:created xsi:type="dcterms:W3CDTF">2013-04-24T13:41:18Z</dcterms:created>
  <dcterms:modified xsi:type="dcterms:W3CDTF">2013-04-24T14:41:47Z</dcterms:modified>
</cp:coreProperties>
</file>