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2DC79C-50C9-404C-9DC6-1C44FFC442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B3CA8-83D0-47B4-A5E9-F5D85A6EBB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69DFDB-6D23-40DF-9718-983AD5D0E5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3F1FFC-13CE-4435-91A7-BE9BC7EFBE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3CA3B7-D02B-4E07-910A-C467D62D40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29502E-0850-4732-9825-D8BF34FC0C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33333D-7575-420E-85AD-D218580520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F0A9A7-2B1B-4107-91F1-426A09C76E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69980-877F-4C95-8F56-9937CF4F24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E61B9A-99C5-4AE8-84B0-C065817032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CA55D5-A79B-4076-A13C-AE59AE7DCF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4C5925-968A-467F-9AFA-961513F234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FC820E-D59A-4594-8FBF-1CF7D6AF24F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normas-apa.org/wp-content/uploads/Guia-Normas-APA-7ma-edicion.pdf" TargetMode="External"/><Relationship Id="rId3" Type="http://schemas.openxmlformats.org/officeDocument/2006/relationships/hyperlink" Target="https://normas-apa.org/wp-content/uploads/Guia-Normas-APA-7ma-edicion.pdf" TargetMode="External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93;p1"/>
          <p:cNvSpPr/>
          <p:nvPr/>
        </p:nvSpPr>
        <p:spPr>
          <a:xfrm>
            <a:off x="995400" y="2340000"/>
            <a:ext cx="1016460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CO" sz="4000" spc="-1" strike="noStrike">
                <a:solidFill>
                  <a:srgbClr val="3f3f3f"/>
                </a:solidFill>
                <a:latin typeface="Work Sans"/>
                <a:ea typeface="Work Sans"/>
              </a:rPr>
              <a:t>Obtención, visualización y modelacion de datos del proyecto investigativo AMSC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CO" sz="3600" spc="-1" strike="noStrike">
                <a:solidFill>
                  <a:srgbClr val="3f3f3f"/>
                </a:solidFill>
                <a:latin typeface="Work Sans"/>
                <a:ea typeface="Work Sans"/>
              </a:rPr>
              <a:t>Yeiner Pajaro Otero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CO" sz="3600" spc="-1" strike="noStrike">
                <a:solidFill>
                  <a:srgbClr val="3f3f3f"/>
                </a:solidFill>
                <a:latin typeface="Work Sans"/>
                <a:ea typeface="Work Sans"/>
              </a:rPr>
              <a:t>Marco Julio Cañas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CO" sz="3600" spc="-1" strike="noStrike">
                <a:solidFill>
                  <a:srgbClr val="3f3f3f"/>
                </a:solidFill>
                <a:latin typeface="Work Sans"/>
                <a:ea typeface="Work Sans"/>
              </a:rPr>
              <a:t>Universidad de Antioquia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8;p2"/>
          <p:cNvSpPr/>
          <p:nvPr/>
        </p:nvSpPr>
        <p:spPr>
          <a:xfrm>
            <a:off x="995400" y="2551680"/>
            <a:ext cx="64533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CO" sz="5400" spc="-1" strike="noStrike">
                <a:solidFill>
                  <a:srgbClr val="3f3f3f"/>
                </a:solidFill>
                <a:latin typeface="Work Sans"/>
                <a:ea typeface="Work Sans"/>
              </a:rPr>
              <a:t>Título</a:t>
            </a:r>
            <a:endParaRPr b="0" lang="es-CO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CO" sz="5400" spc="-1" strike="noStrike">
                <a:solidFill>
                  <a:srgbClr val="3f3f3f"/>
                </a:solidFill>
                <a:latin typeface="Work Sans"/>
                <a:ea typeface="Work Sans"/>
              </a:rPr>
              <a:t>presentación</a:t>
            </a:r>
            <a:endParaRPr b="0" lang="es-CO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99;p2" descr="Imagen que contiene Diagrama&#10;&#10;Descripción generada automáticamente"/>
          <p:cNvPicPr/>
          <p:nvPr/>
        </p:nvPicPr>
        <p:blipFill>
          <a:blip r:embed="rId2"/>
          <a:srcRect l="0" t="16091" r="0" b="26995"/>
          <a:stretch/>
        </p:blipFill>
        <p:spPr>
          <a:xfrm>
            <a:off x="9329040" y="4559040"/>
            <a:ext cx="2145240" cy="122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04;p3"/>
          <p:cNvSpPr/>
          <p:nvPr/>
        </p:nvSpPr>
        <p:spPr>
          <a:xfrm>
            <a:off x="3913920" y="463320"/>
            <a:ext cx="405072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6000" spc="-1" strike="noStrike">
                <a:solidFill>
                  <a:srgbClr val="4d4d4c"/>
                </a:solidFill>
                <a:latin typeface="Work Sans"/>
                <a:ea typeface="Work Sans"/>
              </a:rPr>
              <a:t>Resumen</a:t>
            </a:r>
            <a:endParaRPr b="0" lang="es-CO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" name="Google Shape;105;p3"/>
          <p:cNvCxnSpPr/>
          <p:nvPr/>
        </p:nvCxnSpPr>
        <p:spPr>
          <a:xfrm>
            <a:off x="4914000" y="1479240"/>
            <a:ext cx="2247840" cy="360"/>
          </a:xfrm>
          <a:prstGeom prst="straightConnector1">
            <a:avLst/>
          </a:prstGeom>
          <a:ln w="12700">
            <a:solidFill>
              <a:srgbClr val="38aa00"/>
            </a:solidFill>
            <a:miter/>
          </a:ln>
        </p:spPr>
      </p:cxnSp>
      <p:sp>
        <p:nvSpPr>
          <p:cNvPr id="46" name="Google Shape;106;p3"/>
          <p:cNvSpPr/>
          <p:nvPr/>
        </p:nvSpPr>
        <p:spPr>
          <a:xfrm>
            <a:off x="4110840" y="1618560"/>
            <a:ext cx="38541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6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texto corto descriptivo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6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a 2 o 3 líneas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11;p5"/>
          <p:cNvSpPr/>
          <p:nvPr/>
        </p:nvSpPr>
        <p:spPr>
          <a:xfrm>
            <a:off x="970560" y="449280"/>
            <a:ext cx="3579120" cy="6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CO" sz="3600" spc="-1" strike="noStrike">
                <a:solidFill>
                  <a:srgbClr val="38aa00"/>
                </a:solidFill>
                <a:latin typeface="Work Sans"/>
                <a:ea typeface="Work Sans"/>
              </a:rPr>
              <a:t>Introducción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112;p5"/>
          <p:cNvSpPr/>
          <p:nvPr/>
        </p:nvSpPr>
        <p:spPr>
          <a:xfrm>
            <a:off x="970560" y="1279080"/>
            <a:ext cx="3764520" cy="34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CO" sz="1600" spc="-1" strike="noStrike">
                <a:solidFill>
                  <a:schemeClr val="dk1"/>
                </a:solidFill>
                <a:latin typeface="Work Sans Light"/>
                <a:ea typeface="Work Sans Light"/>
              </a:rPr>
              <a:t>En este apartado se debe desarrollar el acercamiento a la problemática, objeto de estudio desde su importancia y relevancia, de forma que se plantee la pregunta y objeto de investigación (debe estar soportado en referentes).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113;p5"/>
          <p:cNvCxnSpPr/>
          <p:nvPr/>
        </p:nvCxnSpPr>
        <p:spPr>
          <a:xfrm>
            <a:off x="1074600" y="1056240"/>
            <a:ext cx="1426320" cy="360"/>
          </a:xfrm>
          <a:prstGeom prst="straightConnector1">
            <a:avLst/>
          </a:prstGeom>
          <a:ln w="12700">
            <a:solidFill>
              <a:srgbClr val="4d4d4c"/>
            </a:solidFill>
            <a:miter/>
          </a:ln>
        </p:spPr>
      </p:cxnSp>
      <p:pic>
        <p:nvPicPr>
          <p:cNvPr id="50" name="Google Shape;114;p5" descr=""/>
          <p:cNvPicPr/>
          <p:nvPr/>
        </p:nvPicPr>
        <p:blipFill>
          <a:blip r:embed="rId2"/>
          <a:srcRect l="13164" t="0" r="239" b="0"/>
          <a:stretch/>
        </p:blipFill>
        <p:spPr>
          <a:xfrm>
            <a:off x="6095880" y="0"/>
            <a:ext cx="60955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19;p6"/>
          <p:cNvSpPr/>
          <p:nvPr/>
        </p:nvSpPr>
        <p:spPr>
          <a:xfrm>
            <a:off x="456120" y="416520"/>
            <a:ext cx="981540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CO" sz="3600" spc="-1" strike="noStrike">
                <a:solidFill>
                  <a:srgbClr val="4d4d4c"/>
                </a:solidFill>
                <a:latin typeface="Work Sans"/>
                <a:ea typeface="Work Sans"/>
              </a:rPr>
              <a:t>Metodología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120;p6"/>
          <p:cNvSpPr/>
          <p:nvPr/>
        </p:nvSpPr>
        <p:spPr>
          <a:xfrm>
            <a:off x="456120" y="1297080"/>
            <a:ext cx="10835280" cy="15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CO" sz="1600" spc="-1" strike="noStrike">
                <a:solidFill>
                  <a:schemeClr val="dk1"/>
                </a:solidFill>
                <a:latin typeface="Work Sans Light"/>
                <a:ea typeface="Work Sans Light"/>
              </a:rPr>
              <a:t>En este apartado definir la naturaleza de la investigación, al igual que los participantes, materiales, instrumentos y procedimientos llevados a cabo para el correcto desarrollo del acercamiento investigativo. 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125;p7" descr=""/>
          <p:cNvPicPr/>
          <p:nvPr/>
        </p:nvPicPr>
        <p:blipFill>
          <a:blip r:embed="rId2"/>
          <a:stretch/>
        </p:blipFill>
        <p:spPr>
          <a:xfrm>
            <a:off x="376200" y="2505600"/>
            <a:ext cx="7772040" cy="349092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126;p7"/>
          <p:cNvSpPr/>
          <p:nvPr/>
        </p:nvSpPr>
        <p:spPr>
          <a:xfrm>
            <a:off x="317160" y="416520"/>
            <a:ext cx="981540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CO" sz="3600" spc="-1" strike="noStrike">
                <a:solidFill>
                  <a:srgbClr val="ffffff"/>
                </a:solidFill>
                <a:latin typeface="Work Sans"/>
                <a:ea typeface="Work Sans"/>
              </a:rPr>
              <a:t>Resultados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127;p7"/>
          <p:cNvSpPr/>
          <p:nvPr/>
        </p:nvSpPr>
        <p:spPr>
          <a:xfrm>
            <a:off x="376200" y="1544400"/>
            <a:ext cx="108352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s-CO" sz="1600" spc="-1" strike="noStrike">
                <a:solidFill>
                  <a:schemeClr val="dk1"/>
                </a:solidFill>
                <a:latin typeface="Work Sans Light"/>
                <a:ea typeface="Work Sans Light"/>
              </a:rPr>
              <a:t>En este apartado evidenciar y analizar los hallazgos obtenidos en el proceso de investigación mencionados en la metodología, respondiendo a la pregunta y objeto de estudio.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32;g2808396b2cb_0_11"/>
          <p:cNvSpPr/>
          <p:nvPr/>
        </p:nvSpPr>
        <p:spPr>
          <a:xfrm>
            <a:off x="317160" y="416520"/>
            <a:ext cx="981540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CO" sz="3600" spc="-1" strike="noStrike">
                <a:solidFill>
                  <a:srgbClr val="ffffff"/>
                </a:solidFill>
                <a:latin typeface="Work Sans"/>
                <a:ea typeface="Work Sans"/>
              </a:rPr>
              <a:t>Conclusiones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133;g2808396b2cb_0_11"/>
          <p:cNvSpPr/>
          <p:nvPr/>
        </p:nvSpPr>
        <p:spPr>
          <a:xfrm>
            <a:off x="376200" y="1544400"/>
            <a:ext cx="1083528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s-CO" sz="1400" spc="-1" strike="noStrike">
                <a:solidFill>
                  <a:schemeClr val="dk1"/>
                </a:solidFill>
                <a:latin typeface="Arial"/>
                <a:ea typeface="Arial"/>
              </a:rPr>
              <a:t>En este apartado, desarrollar un análisis conclusivo del proceso de investigación desde sus logros, alcances y limitaciones, frente al cumplimiento del objetivo de estudio. A su vez mencionar las recomendaciones para futuros planes investigativos. 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38;g2808396b2cb_0_26"/>
          <p:cNvSpPr/>
          <p:nvPr/>
        </p:nvSpPr>
        <p:spPr>
          <a:xfrm>
            <a:off x="444240" y="416880"/>
            <a:ext cx="288684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3600" spc="-1" strike="noStrike">
                <a:solidFill>
                  <a:srgbClr val="4d4d4c"/>
                </a:solidFill>
                <a:latin typeface="Work Sans"/>
                <a:ea typeface="Work Sans"/>
              </a:rPr>
              <a:t>Referencias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139;g2808396b2cb_0_26"/>
          <p:cNvSpPr/>
          <p:nvPr/>
        </p:nvSpPr>
        <p:spPr>
          <a:xfrm>
            <a:off x="444240" y="1254600"/>
            <a:ext cx="1083528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CO" sz="1400" spc="-1" strike="noStrike">
                <a:solidFill>
                  <a:schemeClr val="dk1"/>
                </a:solidFill>
                <a:latin typeface="Arial"/>
                <a:ea typeface="Arial"/>
              </a:rPr>
              <a:t>Usar norma APA última edición:</a:t>
            </a:r>
            <a:r>
              <a:rPr b="0" lang="es-CO" sz="1400" spc="-1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2"/>
              </a:rPr>
              <a:t> </a:t>
            </a:r>
            <a:r>
              <a:rPr b="0" lang="es-CO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https://normas-apa.org/wp-content/uploads/Guia-Normas-APA-7ma-edicion.pdf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LibreOffice/7.6.2.1$Linux_X86_64 LibreOffice_project/9d0b4c0791fc17bc4181a67fd90c5aaed576d1c0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  <dc:description/>
  <dc:language>es-CO</dc:language>
  <cp:lastModifiedBy/>
  <dcterms:modified xsi:type="dcterms:W3CDTF">2023-10-31T21:54:29Z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</Properties>
</file>