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1.xml" ContentType="application/vnd.openxmlformats-officedocument.presentationml.slide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7142C52-466A-4EB9-909D-791C88CE68B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Defau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C487ADC-5BD8-484A-9036-EEF4D3322C5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s-CO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s-CO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s-CO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s-CO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s-CO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DB3992C4-A275-4820-896F-09DFCB3C3974}" type="slidenum">
              <a:rPr b="0" lang="es-CO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CO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hyperlink" Target="http://54.146.188.73:8501/" TargetMode="External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180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SVM las librerias necesarias para clasificación binaria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Python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Scikit-Learn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  <a:p>
            <a:pPr indent="0" algn="ctr">
              <a:buNone/>
            </a:pPr>
            <a:r>
              <a:rPr b="0" lang="es-CO" sz="3200" spc="-1" strike="noStrike">
                <a:solidFill>
                  <a:srgbClr val="000000"/>
                </a:solidFill>
                <a:latin typeface="Arial"/>
              </a:rPr>
              <a:t>Matplotlib.pyplot</a:t>
            </a:r>
            <a:endParaRPr b="0" lang="es-CO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 txBox="1"/>
          <p:nvPr/>
        </p:nvSpPr>
        <p:spPr>
          <a:xfrm>
            <a:off x="0" y="5152680"/>
            <a:ext cx="3822840" cy="427320"/>
          </a:xfrm>
          <a:prstGeom prst="rect">
            <a:avLst/>
          </a:prstGeom>
          <a:noFill/>
          <a:ln w="0">
            <a:noFill/>
          </a:ln>
        </p:spPr>
        <p:txBody>
          <a:bodyPr wrap="none" lIns="90000" rIns="90000" tIns="45000" bIns="45000" anchor="t">
            <a:noAutofit/>
          </a:bodyPr>
          <a:p>
            <a:fld id="{0EF10A93-86F0-48E8-8607-9D4F1A62210D}" type="slidenum">
              <a:rPr b="0" lang="es-CO" sz="2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s-CO" sz="2400" spc="-1" strike="noStrike">
              <a:solidFill>
                <a:srgbClr val="000000"/>
              </a:solidFill>
              <a:latin typeface="Times New Roman"/>
            </a:endParaRPr>
          </a:p>
        </p:txBody>
      </p:sp>
      <p:pic>
        <p:nvPicPr>
          <p:cNvPr id="12" name="" descr=""/>
          <p:cNvPicPr/>
          <p:nvPr/>
        </p:nvPicPr>
        <p:blipFill>
          <a:blip r:embed="rId1"/>
          <a:stretch/>
        </p:blipFill>
        <p:spPr>
          <a:xfrm>
            <a:off x="180000" y="1440000"/>
            <a:ext cx="3527640" cy="1984320"/>
          </a:xfrm>
          <a:prstGeom prst="rect">
            <a:avLst/>
          </a:prstGeom>
          <a:ln w="0">
            <a:noFill/>
          </a:ln>
        </p:spPr>
      </p:pic>
      <p:pic>
        <p:nvPicPr>
          <p:cNvPr id="13" name="" descr=""/>
          <p:cNvPicPr/>
          <p:nvPr/>
        </p:nvPicPr>
        <p:blipFill>
          <a:blip r:embed="rId2"/>
          <a:stretch/>
        </p:blipFill>
        <p:spPr>
          <a:xfrm>
            <a:off x="7020000" y="1324440"/>
            <a:ext cx="2790720" cy="1502280"/>
          </a:xfrm>
          <a:prstGeom prst="rect">
            <a:avLst/>
          </a:prstGeom>
          <a:ln w="0">
            <a:noFill/>
          </a:ln>
        </p:spPr>
      </p:pic>
      <p:pic>
        <p:nvPicPr>
          <p:cNvPr id="14" name="" descr=""/>
          <p:cNvPicPr/>
          <p:nvPr/>
        </p:nvPicPr>
        <p:blipFill>
          <a:blip r:embed="rId3"/>
          <a:stretch/>
        </p:blipFill>
        <p:spPr>
          <a:xfrm>
            <a:off x="3822840" y="3960000"/>
            <a:ext cx="2238120" cy="1323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Predicción con Máquinas de soporte Vectorial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6" name="" descr=""/>
          <p:cNvPicPr/>
          <p:nvPr/>
        </p:nvPicPr>
        <p:blipFill>
          <a:blip r:embed="rId1"/>
          <a:stretch/>
        </p:blipFill>
        <p:spPr>
          <a:xfrm>
            <a:off x="2160000" y="1324440"/>
            <a:ext cx="5611680" cy="42087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s-CO" sz="4400" spc="-1" strike="noStrike">
                <a:solidFill>
                  <a:srgbClr val="000000"/>
                </a:solidFill>
                <a:latin typeface="Arial"/>
              </a:rPr>
              <a:t>Referencias</a:t>
            </a:r>
            <a:endParaRPr b="0" lang="es-CO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Silva, Esteban. 2024. Antioquia Mira su Cielo: Datos </a:t>
            </a:r>
            <a:r>
              <a:rPr b="0" lang="es-CO" sz="2400" spc="-1" strike="noStrike">
                <a:solidFill>
                  <a:srgbClr val="000000"/>
                </a:solidFill>
                <a:latin typeface="Arial"/>
              </a:rPr>
              <a:t>meteorológicos. Accessed May 26, 2024. </a:t>
            </a:r>
            <a:r>
              <a:rPr b="0" lang="es-CO" sz="2400" spc="-1" strike="noStrike">
                <a:solidFill>
                  <a:srgbClr val="000000"/>
                </a:solidFill>
                <a:latin typeface="Arial"/>
                <a:hlinkClick r:id="rId1"/>
              </a:rPr>
              <a:t>http://54.146.188.73:8501/</a:t>
            </a:r>
            <a:r>
              <a:rPr b="0" lang="es-CO" sz="10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s-CO" sz="1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198</TotalTime>
  <Application>LibreOffice/24.2.3.2$Linux_X86_64 LibreOffice_project/4f88f79086d18691a72ac668802d5bc5b5a88122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2024-05-26T16:23:58Z</dcterms:created>
  <dc:creator/>
  <dc:description/>
  <dc:language>es-CO</dc:language>
  <cp:lastModifiedBy/>
  <dcterms:modified xsi:type="dcterms:W3CDTF">2024-05-26T19:53:19Z</dcterms:modified>
  <cp:revision>6</cp:revision>
  <dc:subject/>
  <dc:title/>
</cp:coreProperties>
</file>