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A4C6A7-30A1-4755-BB94-D998F6AE29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100097-859C-4F65-ADF2-650B14D8A6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E3EE5D-47E8-48F1-8BDE-AC70DDD25D7B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C5379E-C636-490E-AC2E-837185B78D37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54.146.188.73:8501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0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SVM y Random Forest, las librerias necesarias para clasificación binaria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Python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Scikit-Learn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Matplotlib.pyplot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0" y="5152680"/>
            <a:ext cx="3822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AB44166-F8A9-4F36-8C21-96BC5497E8B8}" type="slidenum">
              <a:rPr b="0" lang="es-CO" sz="2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180000" y="1440000"/>
            <a:ext cx="3527280" cy="1983960"/>
          </a:xfrm>
          <a:prstGeom prst="rect">
            <a:avLst/>
          </a:prstGeom>
          <a:ln w="0">
            <a:noFill/>
          </a:ln>
        </p:spPr>
      </p:pic>
      <p:pic>
        <p:nvPicPr>
          <p:cNvPr id="18" name="" descr=""/>
          <p:cNvPicPr/>
          <p:nvPr/>
        </p:nvPicPr>
        <p:blipFill>
          <a:blip r:embed="rId2"/>
          <a:stretch/>
        </p:blipFill>
        <p:spPr>
          <a:xfrm>
            <a:off x="7020000" y="1324440"/>
            <a:ext cx="2790360" cy="1501920"/>
          </a:xfrm>
          <a:prstGeom prst="rect">
            <a:avLst/>
          </a:prstGeom>
          <a:ln w="0">
            <a:noFill/>
          </a:ln>
        </p:spPr>
      </p:pic>
      <p:pic>
        <p:nvPicPr>
          <p:cNvPr id="19" name="" descr=""/>
          <p:cNvPicPr/>
          <p:nvPr/>
        </p:nvPicPr>
        <p:blipFill>
          <a:blip r:embed="rId3"/>
          <a:stretch/>
        </p:blipFill>
        <p:spPr>
          <a:xfrm>
            <a:off x="3822840" y="3960000"/>
            <a:ext cx="2237760" cy="132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Predicción con Máquinas de soporte Vectorial y con Random Forest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2160000" y="1324440"/>
            <a:ext cx="5611320" cy="420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Referencias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Silva, Esteban. 2024. Antioquia Mira su Cielo: Datos meteorológicos. Accessed May 26, 2024. </a:t>
            </a:r>
            <a:r>
              <a:rPr b="0" lang="es-CO" sz="24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http://54.146.188.73:8501/</a:t>
            </a:r>
            <a:r>
              <a:rPr b="0" lang="es-CO" sz="1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s-CO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Géron, A. (2022). Hands-on machine learning with Scikit-Learn, Keras, and TensorFlow. " O'Reilly Media, Inc.".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Application>LibreOffice/24.2.3.2$Linux_X86_64 LibreOffice_project/4f88f79086d18691a72ac668802d5bc5b5a88122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2024-05-26T16:23:58Z</dcterms:created>
  <dc:creator/>
  <dc:description/>
  <dc:language>es-CO</dc:language>
  <cp:lastModifiedBy/>
  <dcterms:modified xsi:type="dcterms:W3CDTF">2024-05-28T10:32:59Z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