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3.xml.rels" ContentType="application/vnd.openxmlformats-package.relationships+xml"/>
  <Override PartName="/ppt/notesSlides/notesSlide3.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9BB706-2206-48F4-A7B9-BB4A47FF7E57}"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s-CO"/>
        </a:p>
      </dgm:t>
    </dgm:pt>
    <dgm:pt modelId="{2C38BA1B-1EB0-419C-BA68-729DAC29A5B5}">
      <dgm:prSet phldrT="[Texto]" custT="1"/>
      <dgm:spPr/>
      <dgm:t>
        <a:bodyPr/>
        <a:lstStyle/>
        <a:p>
          <a:r>
            <a:rPr lang="es-ES" sz="1000" b="1" dirty="0"/>
            <a:t>Fase 1: Planificación</a:t>
          </a:r>
          <a:endParaRPr lang="es-CO" sz="1000" b="1" dirty="0"/>
        </a:p>
      </dgm:t>
    </dgm:pt>
    <dgm:pt modelId="{766E57CB-2E18-4808-A76B-C17D4270EEED}" type="parTrans" cxnId="{FE48CA56-E9CC-43DA-841C-3809D7B60D83}">
      <dgm:prSet/>
      <dgm:spPr/>
      <dgm:t>
        <a:bodyPr/>
        <a:lstStyle/>
        <a:p>
          <a:endParaRPr lang="es-CO" sz="2000"/>
        </a:p>
      </dgm:t>
    </dgm:pt>
    <dgm:pt modelId="{B2049B66-90E3-4A84-8A49-C6F17500BA08}" type="sibTrans" cxnId="{FE48CA56-E9CC-43DA-841C-3809D7B60D83}">
      <dgm:prSet/>
      <dgm:spPr/>
      <dgm:t>
        <a:bodyPr/>
        <a:lstStyle/>
        <a:p>
          <a:endParaRPr lang="es-CO" sz="2000"/>
        </a:p>
      </dgm:t>
    </dgm:pt>
    <dgm:pt modelId="{7D8619A3-2F17-450B-9E32-E410696B0E7E}">
      <dgm:prSet phldrT="[Texto]" custT="1"/>
      <dgm:spPr/>
      <dgm:t>
        <a:bodyPr/>
        <a:lstStyle/>
        <a:p>
          <a:r>
            <a:rPr lang="es-ES" sz="900" dirty="0"/>
            <a:t>Objetivos</a:t>
          </a:r>
          <a:endParaRPr lang="es-CO" sz="900" dirty="0"/>
        </a:p>
      </dgm:t>
    </dgm:pt>
    <dgm:pt modelId="{2243A905-D6AD-4F49-8FBA-35FA375E834F}" type="parTrans" cxnId="{0CBAD1AA-22BC-41B2-9A9E-09C4C28942DD}">
      <dgm:prSet/>
      <dgm:spPr/>
      <dgm:t>
        <a:bodyPr/>
        <a:lstStyle/>
        <a:p>
          <a:endParaRPr lang="es-CO" sz="2000"/>
        </a:p>
      </dgm:t>
    </dgm:pt>
    <dgm:pt modelId="{A7EC7A0F-1D1C-466A-B7E1-904C3E2CC2E6}" type="sibTrans" cxnId="{0CBAD1AA-22BC-41B2-9A9E-09C4C28942DD}">
      <dgm:prSet/>
      <dgm:spPr/>
      <dgm:t>
        <a:bodyPr/>
        <a:lstStyle/>
        <a:p>
          <a:endParaRPr lang="es-CO" sz="2000"/>
        </a:p>
      </dgm:t>
    </dgm:pt>
    <dgm:pt modelId="{CE2CA13E-57D1-4BCD-BB75-F1DC879EE36B}">
      <dgm:prSet phldrT="[Texto]" custT="1"/>
      <dgm:spPr/>
      <dgm:t>
        <a:bodyPr/>
        <a:lstStyle/>
        <a:p>
          <a:r>
            <a:rPr lang="es-ES" sz="900" dirty="0"/>
            <a:t>Justificación</a:t>
          </a:r>
          <a:endParaRPr lang="es-CO" sz="900" dirty="0"/>
        </a:p>
      </dgm:t>
    </dgm:pt>
    <dgm:pt modelId="{931F2017-A556-40D7-BC4E-B4127F95CA6E}" type="parTrans" cxnId="{058E3528-CFF8-4AC0-8EED-16A5A5BD0662}">
      <dgm:prSet/>
      <dgm:spPr/>
      <dgm:t>
        <a:bodyPr/>
        <a:lstStyle/>
        <a:p>
          <a:endParaRPr lang="es-CO" sz="2000"/>
        </a:p>
      </dgm:t>
    </dgm:pt>
    <dgm:pt modelId="{6CBFFD65-FEBC-49F3-9BE9-647BC3DAA469}" type="sibTrans" cxnId="{058E3528-CFF8-4AC0-8EED-16A5A5BD0662}">
      <dgm:prSet/>
      <dgm:spPr/>
      <dgm:t>
        <a:bodyPr/>
        <a:lstStyle/>
        <a:p>
          <a:endParaRPr lang="es-CO" sz="2000"/>
        </a:p>
      </dgm:t>
    </dgm:pt>
    <dgm:pt modelId="{C98A4F1A-650D-40D9-9912-D7D46DE194E1}">
      <dgm:prSet phldrT="[Texto]" custT="1"/>
      <dgm:spPr>
        <a:solidFill>
          <a:schemeClr val="accent4"/>
        </a:solidFill>
      </dgm:spPr>
      <dgm:t>
        <a:bodyPr/>
        <a:lstStyle/>
        <a:p>
          <a:r>
            <a:rPr lang="es-ES" sz="1000" b="1" dirty="0"/>
            <a:t>Fase 2:Diseño de la investigación</a:t>
          </a:r>
          <a:endParaRPr lang="es-CO" sz="1000" b="1" dirty="0"/>
        </a:p>
      </dgm:t>
    </dgm:pt>
    <dgm:pt modelId="{8B22C8D2-C170-4459-A865-8D9E4484F9B3}" type="parTrans" cxnId="{A4CE4053-6A89-42B7-A41F-C0CA7215C2D3}">
      <dgm:prSet/>
      <dgm:spPr/>
      <dgm:t>
        <a:bodyPr/>
        <a:lstStyle/>
        <a:p>
          <a:endParaRPr lang="es-CO" sz="2000"/>
        </a:p>
      </dgm:t>
    </dgm:pt>
    <dgm:pt modelId="{453BE441-3039-44C9-833F-105D04A15046}" type="sibTrans" cxnId="{A4CE4053-6A89-42B7-A41F-C0CA7215C2D3}">
      <dgm:prSet/>
      <dgm:spPr/>
      <dgm:t>
        <a:bodyPr/>
        <a:lstStyle/>
        <a:p>
          <a:endParaRPr lang="es-CO" sz="2000"/>
        </a:p>
      </dgm:t>
    </dgm:pt>
    <dgm:pt modelId="{F2D4933B-EAED-4E46-A9A9-FBD1832B578D}">
      <dgm:prSet phldrT="[Texto]" custT="1"/>
      <dgm:spPr/>
      <dgm:t>
        <a:bodyPr/>
        <a:lstStyle/>
        <a:p>
          <a:r>
            <a:rPr lang="es-ES" sz="900" dirty="0"/>
            <a:t>Marco teórico</a:t>
          </a:r>
          <a:endParaRPr lang="es-CO" sz="900" dirty="0"/>
        </a:p>
      </dgm:t>
    </dgm:pt>
    <dgm:pt modelId="{4E389710-9139-4D68-8A66-1C2B2A370CEE}" type="parTrans" cxnId="{10CED808-F1FF-4744-9AC6-21B3B3C880A0}">
      <dgm:prSet/>
      <dgm:spPr/>
      <dgm:t>
        <a:bodyPr/>
        <a:lstStyle/>
        <a:p>
          <a:endParaRPr lang="es-CO" sz="2000"/>
        </a:p>
      </dgm:t>
    </dgm:pt>
    <dgm:pt modelId="{08DFD696-2F68-4539-A228-EFE3B023B85F}" type="sibTrans" cxnId="{10CED808-F1FF-4744-9AC6-21B3B3C880A0}">
      <dgm:prSet/>
      <dgm:spPr/>
      <dgm:t>
        <a:bodyPr/>
        <a:lstStyle/>
        <a:p>
          <a:endParaRPr lang="es-CO" sz="2000"/>
        </a:p>
      </dgm:t>
    </dgm:pt>
    <dgm:pt modelId="{880891E3-BA83-4939-B150-32BB02F0CEB1}">
      <dgm:prSet phldrT="[Texto]" custT="1"/>
      <dgm:spPr/>
      <dgm:t>
        <a:bodyPr/>
        <a:lstStyle/>
        <a:p>
          <a:r>
            <a:rPr lang="es-ES" sz="900" dirty="0"/>
            <a:t>Diseño de estudio de caso.</a:t>
          </a:r>
          <a:endParaRPr lang="es-CO" sz="900" dirty="0"/>
        </a:p>
      </dgm:t>
    </dgm:pt>
    <dgm:pt modelId="{DE87E910-22CC-4804-AA68-DB202CB6018F}" type="parTrans" cxnId="{5C279B24-194E-49A7-AC4F-D36D2BA3A829}">
      <dgm:prSet/>
      <dgm:spPr/>
      <dgm:t>
        <a:bodyPr/>
        <a:lstStyle/>
        <a:p>
          <a:endParaRPr lang="es-CO" sz="2000"/>
        </a:p>
      </dgm:t>
    </dgm:pt>
    <dgm:pt modelId="{CD5797FB-B838-42EE-86E6-E087F86B9CE2}" type="sibTrans" cxnId="{5C279B24-194E-49A7-AC4F-D36D2BA3A829}">
      <dgm:prSet/>
      <dgm:spPr/>
      <dgm:t>
        <a:bodyPr/>
        <a:lstStyle/>
        <a:p>
          <a:endParaRPr lang="es-CO" sz="2000"/>
        </a:p>
      </dgm:t>
    </dgm:pt>
    <dgm:pt modelId="{3938E997-FE51-4950-BF2D-D7D37C7E3331}">
      <dgm:prSet phldrT="[Texto]"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3: Implementación del estudio de caso</a:t>
          </a:r>
          <a:endParaRPr lang="es-CO" sz="1000" b="1" dirty="0"/>
        </a:p>
      </dgm:t>
    </dgm:pt>
    <dgm:pt modelId="{80BDF39E-38DF-4981-A1D9-5C0A38C56365}" type="parTrans" cxnId="{02494E60-C25D-4BB8-8087-4B38D8C90008}">
      <dgm:prSet/>
      <dgm:spPr/>
      <dgm:t>
        <a:bodyPr/>
        <a:lstStyle/>
        <a:p>
          <a:endParaRPr lang="es-CO" sz="2000"/>
        </a:p>
      </dgm:t>
    </dgm:pt>
    <dgm:pt modelId="{F741BC90-4B3C-4B70-B315-C1F5BCD50601}" type="sibTrans" cxnId="{02494E60-C25D-4BB8-8087-4B38D8C90008}">
      <dgm:prSet/>
      <dgm:spPr/>
      <dgm:t>
        <a:bodyPr/>
        <a:lstStyle/>
        <a:p>
          <a:endParaRPr lang="es-CO" sz="2000"/>
        </a:p>
      </dgm:t>
    </dgm:pt>
    <dgm:pt modelId="{7B044D8B-5ED4-4543-8BF6-3BF355C1F6C1}">
      <dgm:prSet phldrT="[Texto]" custT="1"/>
      <dgm:spPr/>
      <dgm:t>
        <a:bodyPr/>
        <a:lstStyle/>
        <a:p>
          <a:endParaRPr lang="es-CO" sz="900" dirty="0"/>
        </a:p>
      </dgm:t>
    </dgm:pt>
    <dgm:pt modelId="{E2916FC1-0A6D-4327-9C79-0BBADD6E54F2}" type="parTrans" cxnId="{6F4DB5C8-726D-443D-8D4E-14E18995E6AB}">
      <dgm:prSet/>
      <dgm:spPr/>
      <dgm:t>
        <a:bodyPr/>
        <a:lstStyle/>
        <a:p>
          <a:endParaRPr lang="es-CO" sz="2000"/>
        </a:p>
      </dgm:t>
    </dgm:pt>
    <dgm:pt modelId="{9AD5ABB8-1169-4454-B1D6-DEBBAF34F8A2}" type="sibTrans" cxnId="{6F4DB5C8-726D-443D-8D4E-14E18995E6AB}">
      <dgm:prSet/>
      <dgm:spPr/>
      <dgm:t>
        <a:bodyPr/>
        <a:lstStyle/>
        <a:p>
          <a:endParaRPr lang="es-CO" sz="2000"/>
        </a:p>
      </dgm:t>
    </dgm:pt>
    <dgm:pt modelId="{D40318A7-CB34-4464-8FC2-6D5018C217E3}">
      <dgm:prSet phldrT="[Texto]" custT="1"/>
      <dgm:spPr/>
      <dgm:t>
        <a:bodyPr/>
        <a:lstStyle/>
        <a:p>
          <a:r>
            <a:rPr lang="es-ES" sz="900" dirty="0"/>
            <a:t>Selección de participantes</a:t>
          </a:r>
          <a:endParaRPr lang="es-CO" sz="900" dirty="0"/>
        </a:p>
      </dgm:t>
    </dgm:pt>
    <dgm:pt modelId="{67A3B1E0-1232-4757-B6E2-C016BA168700}" type="parTrans" cxnId="{8D29613F-A1B3-4424-B568-F7C37AA4ECC2}">
      <dgm:prSet/>
      <dgm:spPr/>
      <dgm:t>
        <a:bodyPr/>
        <a:lstStyle/>
        <a:p>
          <a:endParaRPr lang="es-CO" sz="2000"/>
        </a:p>
      </dgm:t>
    </dgm:pt>
    <dgm:pt modelId="{6063474E-7553-4E6C-A342-BCD25DF6A9A7}" type="sibTrans" cxnId="{8D29613F-A1B3-4424-B568-F7C37AA4ECC2}">
      <dgm:prSet/>
      <dgm:spPr/>
      <dgm:t>
        <a:bodyPr/>
        <a:lstStyle/>
        <a:p>
          <a:endParaRPr lang="es-CO" sz="2000"/>
        </a:p>
      </dgm:t>
    </dgm:pt>
    <dgm:pt modelId="{B56D26A0-C46B-40A4-B9D1-FAF78D427DCA}">
      <dgm:prSet custT="1"/>
      <dgm:spPr/>
      <dgm:t>
        <a:bodyPr/>
        <a:lstStyle/>
        <a:p>
          <a:r>
            <a:rPr lang="es-ES" sz="1000" b="1" dirty="0"/>
            <a:t>Fase 4: Análisis de Datos</a:t>
          </a:r>
          <a:endParaRPr lang="es-CO" sz="1000" b="1" dirty="0"/>
        </a:p>
      </dgm:t>
    </dgm:pt>
    <dgm:pt modelId="{88CEC700-7B40-4535-8D19-44DDE83C91BB}" type="parTrans" cxnId="{1984D751-9B25-46C5-8435-113686416E2B}">
      <dgm:prSet/>
      <dgm:spPr/>
      <dgm:t>
        <a:bodyPr/>
        <a:lstStyle/>
        <a:p>
          <a:endParaRPr lang="es-CO" sz="2000"/>
        </a:p>
      </dgm:t>
    </dgm:pt>
    <dgm:pt modelId="{10DFA0FF-25D3-4D4F-B7B9-29D763E430CC}" type="sibTrans" cxnId="{1984D751-9B25-46C5-8435-113686416E2B}">
      <dgm:prSet/>
      <dgm:spPr/>
      <dgm:t>
        <a:bodyPr/>
        <a:lstStyle/>
        <a:p>
          <a:endParaRPr lang="es-CO" sz="2000"/>
        </a:p>
      </dgm:t>
    </dgm:pt>
    <dgm:pt modelId="{B95A8DE0-14AB-42B6-A355-1F9EABE43661}">
      <dgm:prSet custT="1">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s-ES" sz="1000" b="1" dirty="0"/>
            <a:t>Fase 5: Conclusiones y recomendaciones.</a:t>
          </a:r>
          <a:endParaRPr lang="es-CO" sz="1000" b="1" dirty="0"/>
        </a:p>
      </dgm:t>
    </dgm:pt>
    <dgm:pt modelId="{99DBF990-A47D-499A-9008-4335A37C5546}" type="parTrans" cxnId="{43FBE6AD-D31C-4F61-A026-A14D0AD6FADD}">
      <dgm:prSet/>
      <dgm:spPr/>
      <dgm:t>
        <a:bodyPr/>
        <a:lstStyle/>
        <a:p>
          <a:endParaRPr lang="es-CO" sz="2000"/>
        </a:p>
      </dgm:t>
    </dgm:pt>
    <dgm:pt modelId="{B2CEA563-96BC-4EA0-BC0F-A16027ECD0C1}" type="sibTrans" cxnId="{43FBE6AD-D31C-4F61-A026-A14D0AD6FADD}">
      <dgm:prSet/>
      <dgm:spPr/>
      <dgm:t>
        <a:bodyPr/>
        <a:lstStyle/>
        <a:p>
          <a:endParaRPr lang="es-CO" sz="2000"/>
        </a:p>
      </dgm:t>
    </dgm:pt>
    <dgm:pt modelId="{6C7F54E5-6F24-4DA1-AD7C-19A1C75B26DD}">
      <dgm:prSe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s-ES" sz="1000" b="1" dirty="0"/>
            <a:t>Fase 6: Documentación y Presentación</a:t>
          </a:r>
          <a:endParaRPr lang="es-CO" sz="1000" b="1" dirty="0"/>
        </a:p>
      </dgm:t>
    </dgm:pt>
    <dgm:pt modelId="{2DCD6EC4-F77C-497A-B426-3C9448989E11}" type="parTrans" cxnId="{EFAE4B7E-AFE9-425B-B116-2AEC7B77728A}">
      <dgm:prSet/>
      <dgm:spPr/>
      <dgm:t>
        <a:bodyPr/>
        <a:lstStyle/>
        <a:p>
          <a:endParaRPr lang="es-CO" sz="2000"/>
        </a:p>
      </dgm:t>
    </dgm:pt>
    <dgm:pt modelId="{61551DD9-45EB-4BDB-B138-D133A885FAB2}" type="sibTrans" cxnId="{EFAE4B7E-AFE9-425B-B116-2AEC7B77728A}">
      <dgm:prSet/>
      <dgm:spPr/>
      <dgm:t>
        <a:bodyPr/>
        <a:lstStyle/>
        <a:p>
          <a:endParaRPr lang="es-CO" sz="2000"/>
        </a:p>
      </dgm:t>
    </dgm:pt>
    <dgm:pt modelId="{1498A469-F7B2-4BFB-8416-EE56501AAF45}">
      <dgm:prSet custT="1"/>
      <dgm:spPr/>
      <dgm:t>
        <a:bodyPr/>
        <a:lstStyle/>
        <a:p>
          <a:r>
            <a:rPr lang="es-ES" sz="1000" b="1" dirty="0"/>
            <a:t>Fase 7: Evaluación y Retroalimentación</a:t>
          </a:r>
          <a:endParaRPr lang="es-CO" sz="1000" b="1" dirty="0"/>
        </a:p>
      </dgm:t>
    </dgm:pt>
    <dgm:pt modelId="{3DB59D48-C661-4A36-9323-CE64B07C030F}" type="parTrans" cxnId="{7374D737-C66B-4A9C-BE5C-4751B8A9DE00}">
      <dgm:prSet/>
      <dgm:spPr/>
      <dgm:t>
        <a:bodyPr/>
        <a:lstStyle/>
        <a:p>
          <a:endParaRPr lang="es-CO" sz="2000"/>
        </a:p>
      </dgm:t>
    </dgm:pt>
    <dgm:pt modelId="{F4A34873-CF04-4A02-9EEE-BA99FADCB343}" type="sibTrans" cxnId="{7374D737-C66B-4A9C-BE5C-4751B8A9DE00}">
      <dgm:prSet/>
      <dgm:spPr/>
      <dgm:t>
        <a:bodyPr/>
        <a:lstStyle/>
        <a:p>
          <a:endParaRPr lang="es-CO" sz="2000"/>
        </a:p>
      </dgm:t>
    </dgm:pt>
    <dgm:pt modelId="{8B5BCF4F-29EC-4977-A274-7BE59651BF33}">
      <dgm:prSet phldrT="[Texto]" custT="1"/>
      <dgm:spPr/>
      <dgm:t>
        <a:bodyPr/>
        <a:lstStyle/>
        <a:p>
          <a:r>
            <a:rPr lang="es-ES" sz="900" dirty="0"/>
            <a:t>Identificación de caso de estudio.</a:t>
          </a:r>
          <a:endParaRPr lang="es-CO" sz="900" dirty="0"/>
        </a:p>
      </dgm:t>
    </dgm:pt>
    <dgm:pt modelId="{8A1A9D21-0BE2-4520-86C7-A6941C5EFD39}" type="parTrans" cxnId="{66CC2EBD-C237-4723-AAFF-8C42955080AD}">
      <dgm:prSet/>
      <dgm:spPr/>
      <dgm:t>
        <a:bodyPr/>
        <a:lstStyle/>
        <a:p>
          <a:endParaRPr lang="es-CO" sz="2000"/>
        </a:p>
      </dgm:t>
    </dgm:pt>
    <dgm:pt modelId="{CC2F7F85-D563-4E4D-B0FF-413DA39C847A}" type="sibTrans" cxnId="{66CC2EBD-C237-4723-AAFF-8C42955080AD}">
      <dgm:prSet/>
      <dgm:spPr/>
      <dgm:t>
        <a:bodyPr/>
        <a:lstStyle/>
        <a:p>
          <a:endParaRPr lang="es-CO" sz="2000"/>
        </a:p>
      </dgm:t>
    </dgm:pt>
    <dgm:pt modelId="{13DDCDB3-4C3E-47E8-8A4D-94335626FA8D}">
      <dgm:prSet phldrT="[Texto]" custT="1"/>
      <dgm:spPr/>
      <dgm:t>
        <a:bodyPr/>
        <a:lstStyle/>
        <a:p>
          <a:r>
            <a:rPr lang="es-ES" sz="900" dirty="0"/>
            <a:t>Desarrollo del cuestionario.</a:t>
          </a:r>
          <a:endParaRPr lang="es-CO" sz="900" dirty="0"/>
        </a:p>
      </dgm:t>
    </dgm:pt>
    <dgm:pt modelId="{001FD188-E659-4D94-9A64-B4D11E8E1CA5}" type="parTrans" cxnId="{F4D358B4-3A30-4BCA-8C1F-4968616D9A2B}">
      <dgm:prSet/>
      <dgm:spPr/>
      <dgm:t>
        <a:bodyPr/>
        <a:lstStyle/>
        <a:p>
          <a:endParaRPr lang="es-CO" sz="2000"/>
        </a:p>
      </dgm:t>
    </dgm:pt>
    <dgm:pt modelId="{99036D81-0396-4926-8302-DD8CC453D95E}" type="sibTrans" cxnId="{F4D358B4-3A30-4BCA-8C1F-4968616D9A2B}">
      <dgm:prSet/>
      <dgm:spPr/>
      <dgm:t>
        <a:bodyPr/>
        <a:lstStyle/>
        <a:p>
          <a:endParaRPr lang="es-CO" sz="2000"/>
        </a:p>
      </dgm:t>
    </dgm:pt>
    <dgm:pt modelId="{8CC1C702-333E-4B02-B30E-C29B9BC6345A}">
      <dgm:prSet phldrT="[Texto]" custT="1"/>
      <dgm:spPr/>
      <dgm:t>
        <a:bodyPr/>
        <a:lstStyle/>
        <a:p>
          <a:endParaRPr lang="es-CO" sz="900" dirty="0"/>
        </a:p>
      </dgm:t>
    </dgm:pt>
    <dgm:pt modelId="{B5E66CE8-532B-488E-A441-5544992AB419}" type="parTrans" cxnId="{7B28C9EC-E0C3-4CDE-BF89-846924B3C682}">
      <dgm:prSet/>
      <dgm:spPr/>
      <dgm:t>
        <a:bodyPr/>
        <a:lstStyle/>
        <a:p>
          <a:endParaRPr lang="es-CO" sz="2000"/>
        </a:p>
      </dgm:t>
    </dgm:pt>
    <dgm:pt modelId="{80E42E61-2D6E-433A-8ACB-B99CF5BA2BBF}" type="sibTrans" cxnId="{7B28C9EC-E0C3-4CDE-BF89-846924B3C682}">
      <dgm:prSet/>
      <dgm:spPr/>
      <dgm:t>
        <a:bodyPr/>
        <a:lstStyle/>
        <a:p>
          <a:endParaRPr lang="es-CO" sz="2000"/>
        </a:p>
      </dgm:t>
    </dgm:pt>
    <dgm:pt modelId="{1B41E66A-DBD6-4AB0-BFC0-213D6B5845EE}">
      <dgm:prSet phldrT="[Texto]" custT="1"/>
      <dgm:spPr/>
      <dgm:t>
        <a:bodyPr/>
        <a:lstStyle/>
        <a:p>
          <a:endParaRPr lang="es-CO" sz="900" dirty="0"/>
        </a:p>
      </dgm:t>
    </dgm:pt>
    <dgm:pt modelId="{AB7A2AD5-F8F9-468C-A702-EF76657F7126}" type="parTrans" cxnId="{2F4B59EE-1D8F-49E5-849F-FDFA809C6059}">
      <dgm:prSet/>
      <dgm:spPr/>
      <dgm:t>
        <a:bodyPr/>
        <a:lstStyle/>
        <a:p>
          <a:endParaRPr lang="es-CO" sz="2000"/>
        </a:p>
      </dgm:t>
    </dgm:pt>
    <dgm:pt modelId="{641E260E-C849-40D0-BD44-F0F81CAADA9E}" type="sibTrans" cxnId="{2F4B59EE-1D8F-49E5-849F-FDFA809C6059}">
      <dgm:prSet/>
      <dgm:spPr/>
      <dgm:t>
        <a:bodyPr/>
        <a:lstStyle/>
        <a:p>
          <a:endParaRPr lang="es-CO" sz="2000"/>
        </a:p>
      </dgm:t>
    </dgm:pt>
    <dgm:pt modelId="{BB667B2A-CA3F-4BE9-80F5-34D249C74BA2}">
      <dgm:prSet phldrT="[Texto]" custT="1"/>
      <dgm:spPr/>
      <dgm:t>
        <a:bodyPr/>
        <a:lstStyle/>
        <a:p>
          <a:r>
            <a:rPr lang="es-ES" sz="900" dirty="0"/>
            <a:t>.Entrevistas y recopilación de datos.</a:t>
          </a:r>
          <a:endParaRPr lang="es-CO" sz="900" dirty="0"/>
        </a:p>
      </dgm:t>
    </dgm:pt>
    <dgm:pt modelId="{B61D7454-F634-4122-AAC1-5B8EF36C3605}" type="parTrans" cxnId="{3F5BD01F-6F8D-4470-ADEB-75C67B26AE7D}">
      <dgm:prSet/>
      <dgm:spPr/>
      <dgm:t>
        <a:bodyPr/>
        <a:lstStyle/>
        <a:p>
          <a:endParaRPr lang="es-CO" sz="2000"/>
        </a:p>
      </dgm:t>
    </dgm:pt>
    <dgm:pt modelId="{8605781D-4D58-4D9B-8A02-ACAA2F1991FA}" type="sibTrans" cxnId="{3F5BD01F-6F8D-4470-ADEB-75C67B26AE7D}">
      <dgm:prSet/>
      <dgm:spPr/>
      <dgm:t>
        <a:bodyPr/>
        <a:lstStyle/>
        <a:p>
          <a:endParaRPr lang="es-CO" sz="2000"/>
        </a:p>
      </dgm:t>
    </dgm:pt>
    <dgm:pt modelId="{06FEC8ED-2AD0-4A2E-86C2-8030237581DD}">
      <dgm:prSet custT="1"/>
      <dgm:spPr/>
      <dgm:t>
        <a:bodyPr/>
        <a:lstStyle/>
        <a:p>
          <a:endParaRPr lang="es-CO" sz="900" dirty="0"/>
        </a:p>
      </dgm:t>
    </dgm:pt>
    <dgm:pt modelId="{D6B95A56-8618-452A-99A6-0BC84D877F78}" type="parTrans" cxnId="{970EFEC3-30D3-4260-995B-FA9913820D8D}">
      <dgm:prSet/>
      <dgm:spPr/>
      <dgm:t>
        <a:bodyPr/>
        <a:lstStyle/>
        <a:p>
          <a:endParaRPr lang="es-CO" sz="2000"/>
        </a:p>
      </dgm:t>
    </dgm:pt>
    <dgm:pt modelId="{BDA6DF72-6DA0-43AA-895B-F404775FE70D}" type="sibTrans" cxnId="{970EFEC3-30D3-4260-995B-FA9913820D8D}">
      <dgm:prSet/>
      <dgm:spPr/>
      <dgm:t>
        <a:bodyPr/>
        <a:lstStyle/>
        <a:p>
          <a:endParaRPr lang="es-CO" sz="2000"/>
        </a:p>
      </dgm:t>
    </dgm:pt>
    <dgm:pt modelId="{31BE3C62-861C-46E0-AE00-61DD30C4C6A6}">
      <dgm:prSet custT="1"/>
      <dgm:spPr/>
      <dgm:t>
        <a:bodyPr/>
        <a:lstStyle/>
        <a:p>
          <a:r>
            <a:rPr lang="es-ES" sz="900" dirty="0"/>
            <a:t> Transcripción y codificación.</a:t>
          </a:r>
          <a:endParaRPr lang="es-CO" sz="900" dirty="0"/>
        </a:p>
      </dgm:t>
    </dgm:pt>
    <dgm:pt modelId="{27081AAD-B8AD-4044-99F8-23AC1D3F8A0A}" type="parTrans" cxnId="{ED396BAD-8F1F-40A9-979B-7583CD5D3543}">
      <dgm:prSet/>
      <dgm:spPr/>
      <dgm:t>
        <a:bodyPr/>
        <a:lstStyle/>
        <a:p>
          <a:endParaRPr lang="es-CO" sz="2000"/>
        </a:p>
      </dgm:t>
    </dgm:pt>
    <dgm:pt modelId="{9FD5854F-1AC7-4C73-852E-E21785C06426}" type="sibTrans" cxnId="{ED396BAD-8F1F-40A9-979B-7583CD5D3543}">
      <dgm:prSet/>
      <dgm:spPr/>
      <dgm:t>
        <a:bodyPr/>
        <a:lstStyle/>
        <a:p>
          <a:endParaRPr lang="es-CO" sz="2000"/>
        </a:p>
      </dgm:t>
    </dgm:pt>
    <dgm:pt modelId="{320F4FE6-CF2D-4FFC-BE38-E07DA351CA2F}">
      <dgm:prSet custT="1"/>
      <dgm:spPr/>
      <dgm:t>
        <a:bodyPr/>
        <a:lstStyle/>
        <a:p>
          <a:r>
            <a:rPr lang="es-ES" sz="900" dirty="0"/>
            <a:t>Análisis de contenido.</a:t>
          </a:r>
          <a:endParaRPr lang="es-CO" sz="900" dirty="0"/>
        </a:p>
      </dgm:t>
    </dgm:pt>
    <dgm:pt modelId="{1B0C66C3-7947-4B1B-A5C5-98E9E245C24C}" type="parTrans" cxnId="{585E4461-ABBD-4E45-B15F-2EF9455B87E8}">
      <dgm:prSet/>
      <dgm:spPr/>
      <dgm:t>
        <a:bodyPr/>
        <a:lstStyle/>
        <a:p>
          <a:endParaRPr lang="es-CO" sz="2000"/>
        </a:p>
      </dgm:t>
    </dgm:pt>
    <dgm:pt modelId="{0BE607A8-C025-418E-B97F-408D25B6AAA1}" type="sibTrans" cxnId="{585E4461-ABBD-4E45-B15F-2EF9455B87E8}">
      <dgm:prSet/>
      <dgm:spPr/>
      <dgm:t>
        <a:bodyPr/>
        <a:lstStyle/>
        <a:p>
          <a:endParaRPr lang="es-CO" sz="2000"/>
        </a:p>
      </dgm:t>
    </dgm:pt>
    <dgm:pt modelId="{BA839D05-1FD0-43D4-A69D-AF4FCE917284}">
      <dgm:prSet custT="1"/>
      <dgm:spPr/>
      <dgm:t>
        <a:bodyPr/>
        <a:lstStyle/>
        <a:p>
          <a:endParaRPr lang="es-CO" sz="900" dirty="0"/>
        </a:p>
      </dgm:t>
    </dgm:pt>
    <dgm:pt modelId="{D9154572-D7DB-44FB-BC74-641F2A38DC0C}" type="parTrans" cxnId="{ABCC2DF7-30FD-4E81-B227-B29A3B132A9D}">
      <dgm:prSet/>
      <dgm:spPr/>
      <dgm:t>
        <a:bodyPr/>
        <a:lstStyle/>
        <a:p>
          <a:endParaRPr lang="es-CO" sz="2000"/>
        </a:p>
      </dgm:t>
    </dgm:pt>
    <dgm:pt modelId="{AE1E1864-8608-4400-99E0-DD9ED9BE53A7}" type="sibTrans" cxnId="{ABCC2DF7-30FD-4E81-B227-B29A3B132A9D}">
      <dgm:prSet/>
      <dgm:spPr/>
      <dgm:t>
        <a:bodyPr/>
        <a:lstStyle/>
        <a:p>
          <a:endParaRPr lang="es-CO" sz="2000"/>
        </a:p>
      </dgm:t>
    </dgm:pt>
    <dgm:pt modelId="{C9A6DF6C-E2F2-42F7-9ACB-28E507524FE8}">
      <dgm:prSet custT="1"/>
      <dgm:spPr/>
      <dgm:t>
        <a:bodyPr/>
        <a:lstStyle/>
        <a:p>
          <a:r>
            <a:rPr lang="es-ES" sz="900" dirty="0"/>
            <a:t>Interpretación de resultados.</a:t>
          </a:r>
          <a:endParaRPr lang="es-CO" sz="900" dirty="0"/>
        </a:p>
      </dgm:t>
    </dgm:pt>
    <dgm:pt modelId="{43B7BAE9-4E08-446A-92C7-17CFFA8E4ADE}" type="parTrans" cxnId="{BDE7F589-AD26-46DD-9AC6-B744FF156727}">
      <dgm:prSet/>
      <dgm:spPr/>
      <dgm:t>
        <a:bodyPr/>
        <a:lstStyle/>
        <a:p>
          <a:endParaRPr lang="es-CO" sz="2000"/>
        </a:p>
      </dgm:t>
    </dgm:pt>
    <dgm:pt modelId="{45F1B2F4-1C6C-4649-9400-45F1047F72B9}" type="sibTrans" cxnId="{BDE7F589-AD26-46DD-9AC6-B744FF156727}">
      <dgm:prSet/>
      <dgm:spPr/>
      <dgm:t>
        <a:bodyPr/>
        <a:lstStyle/>
        <a:p>
          <a:endParaRPr lang="es-CO" sz="2000"/>
        </a:p>
      </dgm:t>
    </dgm:pt>
    <dgm:pt modelId="{61E4D3A3-376A-4636-92BE-6FF483D09189}">
      <dgm:prSet custT="1"/>
      <dgm:spPr/>
      <dgm:t>
        <a:bodyPr/>
        <a:lstStyle/>
        <a:p>
          <a:r>
            <a:rPr lang="es-ES" sz="900" dirty="0"/>
            <a:t>Conclusiones</a:t>
          </a:r>
          <a:endParaRPr lang="es-CO" sz="900" dirty="0"/>
        </a:p>
      </dgm:t>
    </dgm:pt>
    <dgm:pt modelId="{D43DF936-EAC4-4E53-9207-4734C2C1F117}" type="parTrans" cxnId="{44F33FDE-076A-4E5F-BB9E-DF003EC91A6F}">
      <dgm:prSet/>
      <dgm:spPr/>
      <dgm:t>
        <a:bodyPr/>
        <a:lstStyle/>
        <a:p>
          <a:endParaRPr lang="es-CO" sz="2000"/>
        </a:p>
      </dgm:t>
    </dgm:pt>
    <dgm:pt modelId="{B2F0E5FF-C890-4D90-A7BF-64FD385A370C}" type="sibTrans" cxnId="{44F33FDE-076A-4E5F-BB9E-DF003EC91A6F}">
      <dgm:prSet/>
      <dgm:spPr/>
      <dgm:t>
        <a:bodyPr/>
        <a:lstStyle/>
        <a:p>
          <a:endParaRPr lang="es-CO" sz="2000"/>
        </a:p>
      </dgm:t>
    </dgm:pt>
    <dgm:pt modelId="{F894FC2F-4CCC-40AB-B4F2-FF1D8EDEB5B9}">
      <dgm:prSet custT="1"/>
      <dgm:spPr/>
      <dgm:t>
        <a:bodyPr/>
        <a:lstStyle/>
        <a:p>
          <a:r>
            <a:rPr lang="es-ES" sz="900" dirty="0"/>
            <a:t>Recomendaciones</a:t>
          </a:r>
          <a:endParaRPr lang="es-CO" sz="900" dirty="0"/>
        </a:p>
      </dgm:t>
    </dgm:pt>
    <dgm:pt modelId="{4912C18F-0857-4110-869B-E14D2AF468D1}" type="parTrans" cxnId="{17B9694D-622A-43F4-B9AC-B90F03E3DABB}">
      <dgm:prSet/>
      <dgm:spPr/>
      <dgm:t>
        <a:bodyPr/>
        <a:lstStyle/>
        <a:p>
          <a:endParaRPr lang="es-CO" sz="2000"/>
        </a:p>
      </dgm:t>
    </dgm:pt>
    <dgm:pt modelId="{F2834983-C103-430B-A62F-57C8DAF7E4B1}" type="sibTrans" cxnId="{17B9694D-622A-43F4-B9AC-B90F03E3DABB}">
      <dgm:prSet/>
      <dgm:spPr/>
      <dgm:t>
        <a:bodyPr/>
        <a:lstStyle/>
        <a:p>
          <a:endParaRPr lang="es-CO" sz="2000"/>
        </a:p>
      </dgm:t>
    </dgm:pt>
    <dgm:pt modelId="{7D2CDD4D-2FBD-4A5F-8893-AC4367431806}">
      <dgm:prSet custT="1"/>
      <dgm:spPr/>
      <dgm:t>
        <a:bodyPr/>
        <a:lstStyle/>
        <a:p>
          <a:r>
            <a:rPr lang="es-ES" sz="900" dirty="0"/>
            <a:t>Informe de investigación.</a:t>
          </a:r>
          <a:endParaRPr lang="es-CO" sz="900" dirty="0"/>
        </a:p>
      </dgm:t>
    </dgm:pt>
    <dgm:pt modelId="{C0B51F70-2557-485B-A20A-E3B5157C7F5B}" type="parTrans" cxnId="{A5A747B0-7C32-4788-AC33-766453B8831D}">
      <dgm:prSet/>
      <dgm:spPr/>
      <dgm:t>
        <a:bodyPr/>
        <a:lstStyle/>
        <a:p>
          <a:endParaRPr lang="es-CO" sz="2000"/>
        </a:p>
      </dgm:t>
    </dgm:pt>
    <dgm:pt modelId="{E7FFA124-E05E-47D1-B044-2571C54D00BA}" type="sibTrans" cxnId="{A5A747B0-7C32-4788-AC33-766453B8831D}">
      <dgm:prSet/>
      <dgm:spPr/>
      <dgm:t>
        <a:bodyPr/>
        <a:lstStyle/>
        <a:p>
          <a:endParaRPr lang="es-CO" sz="2000"/>
        </a:p>
      </dgm:t>
    </dgm:pt>
    <dgm:pt modelId="{10834775-4B70-4425-A2DB-F829FABD00E0}">
      <dgm:prSet custT="1"/>
      <dgm:spPr/>
      <dgm:t>
        <a:bodyPr/>
        <a:lstStyle/>
        <a:p>
          <a:r>
            <a:rPr lang="es-ES" sz="900" dirty="0"/>
            <a:t>Presentación de resultados.</a:t>
          </a:r>
          <a:endParaRPr lang="es-CO" sz="900" dirty="0"/>
        </a:p>
      </dgm:t>
    </dgm:pt>
    <dgm:pt modelId="{B0686177-9CD3-4C72-A7FB-A9527FD830DD}" type="parTrans" cxnId="{5D808736-61E5-46C7-9E7B-7CD36152896B}">
      <dgm:prSet/>
      <dgm:spPr/>
      <dgm:t>
        <a:bodyPr/>
        <a:lstStyle/>
        <a:p>
          <a:endParaRPr lang="es-CO" sz="2000"/>
        </a:p>
      </dgm:t>
    </dgm:pt>
    <dgm:pt modelId="{BF42DF83-F9D6-4550-AB00-3C9AF80E2A80}" type="sibTrans" cxnId="{5D808736-61E5-46C7-9E7B-7CD36152896B}">
      <dgm:prSet/>
      <dgm:spPr/>
      <dgm:t>
        <a:bodyPr/>
        <a:lstStyle/>
        <a:p>
          <a:endParaRPr lang="es-CO" sz="2000"/>
        </a:p>
      </dgm:t>
    </dgm:pt>
    <dgm:pt modelId="{81094629-799B-4063-8A2A-51DFB71570DA}">
      <dgm:prSet custT="1"/>
      <dgm:spPr/>
      <dgm:t>
        <a:bodyPr/>
        <a:lstStyle/>
        <a:p>
          <a:endParaRPr lang="es-CO" sz="900" dirty="0"/>
        </a:p>
      </dgm:t>
    </dgm:pt>
    <dgm:pt modelId="{CB52007C-9A1A-458A-A76A-B66360893C6F}" type="parTrans" cxnId="{0018E518-D697-4E83-A294-B890530C634D}">
      <dgm:prSet/>
      <dgm:spPr/>
      <dgm:t>
        <a:bodyPr/>
        <a:lstStyle/>
        <a:p>
          <a:endParaRPr lang="es-CO" sz="2000"/>
        </a:p>
      </dgm:t>
    </dgm:pt>
    <dgm:pt modelId="{2CBBFD0F-90D5-417B-8E35-0B4462149E6F}" type="sibTrans" cxnId="{0018E518-D697-4E83-A294-B890530C634D}">
      <dgm:prSet/>
      <dgm:spPr/>
      <dgm:t>
        <a:bodyPr/>
        <a:lstStyle/>
        <a:p>
          <a:endParaRPr lang="es-CO" sz="2000"/>
        </a:p>
      </dgm:t>
    </dgm:pt>
    <dgm:pt modelId="{BA5FA4C2-410D-4D6A-89AA-8880AE93538B}">
      <dgm:prSet custT="1"/>
      <dgm:spPr/>
      <dgm:t>
        <a:bodyPr/>
        <a:lstStyle/>
        <a:p>
          <a:endParaRPr lang="es-CO" sz="900"/>
        </a:p>
      </dgm:t>
    </dgm:pt>
    <dgm:pt modelId="{04A92B3B-0FE4-49EB-90DD-BD6FC53A5A7A}" type="parTrans" cxnId="{20D439DB-489A-4EED-BD46-9ADE0F45152C}">
      <dgm:prSet/>
      <dgm:spPr/>
      <dgm:t>
        <a:bodyPr/>
        <a:lstStyle/>
        <a:p>
          <a:endParaRPr lang="es-CO" sz="2000"/>
        </a:p>
      </dgm:t>
    </dgm:pt>
    <dgm:pt modelId="{0D338688-C93A-4F35-A773-C9585CD85E8F}" type="sibTrans" cxnId="{20D439DB-489A-4EED-BD46-9ADE0F45152C}">
      <dgm:prSet/>
      <dgm:spPr/>
      <dgm:t>
        <a:bodyPr/>
        <a:lstStyle/>
        <a:p>
          <a:endParaRPr lang="es-CO" sz="2000"/>
        </a:p>
      </dgm:t>
    </dgm:pt>
    <dgm:pt modelId="{6876EB47-4924-49DE-A87F-99A46A0AB1BE}">
      <dgm:prSet custT="1"/>
      <dgm:spPr/>
      <dgm:t>
        <a:bodyPr/>
        <a:lstStyle/>
        <a:p>
          <a:r>
            <a:rPr lang="es-ES" sz="900" dirty="0"/>
            <a:t>Evaluación de la propuesta.</a:t>
          </a:r>
          <a:endParaRPr lang="es-CO" sz="900" dirty="0"/>
        </a:p>
      </dgm:t>
    </dgm:pt>
    <dgm:pt modelId="{5771BB28-5691-4F07-9DC7-C58653D358AC}" type="parTrans" cxnId="{9FBBBDD4-AB05-48E0-88C7-C7DA2FDAADEB}">
      <dgm:prSet/>
      <dgm:spPr/>
      <dgm:t>
        <a:bodyPr/>
        <a:lstStyle/>
        <a:p>
          <a:endParaRPr lang="es-CO" sz="2000"/>
        </a:p>
      </dgm:t>
    </dgm:pt>
    <dgm:pt modelId="{9DCEC251-CD78-4EA2-A858-A9D057776441}" type="sibTrans" cxnId="{9FBBBDD4-AB05-48E0-88C7-C7DA2FDAADEB}">
      <dgm:prSet/>
      <dgm:spPr/>
      <dgm:t>
        <a:bodyPr/>
        <a:lstStyle/>
        <a:p>
          <a:endParaRPr lang="es-CO" sz="2000"/>
        </a:p>
      </dgm:t>
    </dgm:pt>
    <dgm:pt modelId="{9B413ADB-B27F-424F-8B68-525629D183BC}">
      <dgm:prSet custT="1"/>
      <dgm:spPr/>
      <dgm:t>
        <a:bodyPr/>
        <a:lstStyle/>
        <a:p>
          <a:r>
            <a:rPr lang="es-ES" sz="900" dirty="0"/>
            <a:t>Retroalimentación de los participantes.</a:t>
          </a:r>
          <a:endParaRPr lang="es-CO" sz="900" dirty="0"/>
        </a:p>
      </dgm:t>
    </dgm:pt>
    <dgm:pt modelId="{9755A4FC-6236-4869-A9FA-1B49F91C1872}" type="parTrans" cxnId="{4C54C920-470B-4288-B66A-E1BD080C5955}">
      <dgm:prSet/>
      <dgm:spPr/>
      <dgm:t>
        <a:bodyPr/>
        <a:lstStyle/>
        <a:p>
          <a:endParaRPr lang="es-CO" sz="2000"/>
        </a:p>
      </dgm:t>
    </dgm:pt>
    <dgm:pt modelId="{72237DAB-F7C6-4BA8-ABD1-A66B53FBD176}" type="sibTrans" cxnId="{4C54C920-470B-4288-B66A-E1BD080C5955}">
      <dgm:prSet/>
      <dgm:spPr/>
      <dgm:t>
        <a:bodyPr/>
        <a:lstStyle/>
        <a:p>
          <a:endParaRPr lang="es-CO" sz="2000"/>
        </a:p>
      </dgm:t>
    </dgm:pt>
    <dgm:pt modelId="{183972DA-6A91-4E9E-BDC3-C0379B104D09}" type="pres">
      <dgm:prSet presAssocID="{B69BB706-2206-48F4-A7B9-BB4A47FF7E57}" presName="Name0" presStyleCnt="0">
        <dgm:presLayoutVars>
          <dgm:dir/>
          <dgm:animLvl val="lvl"/>
          <dgm:resizeHandles val="exact"/>
        </dgm:presLayoutVars>
      </dgm:prSet>
      <dgm:spPr/>
    </dgm:pt>
    <dgm:pt modelId="{5AA7FE1E-0C57-45C0-9808-61930BB6880D}" type="pres">
      <dgm:prSet presAssocID="{B69BB706-2206-48F4-A7B9-BB4A47FF7E57}" presName="tSp" presStyleCnt="0"/>
      <dgm:spPr/>
    </dgm:pt>
    <dgm:pt modelId="{FA05559F-A1F5-469A-A424-13D802BD0474}" type="pres">
      <dgm:prSet presAssocID="{B69BB706-2206-48F4-A7B9-BB4A47FF7E57}" presName="bSp" presStyleCnt="0"/>
      <dgm:spPr/>
    </dgm:pt>
    <dgm:pt modelId="{4A1DC338-1BBE-4F2E-8EB7-D0C1D4C65672}" type="pres">
      <dgm:prSet presAssocID="{B69BB706-2206-48F4-A7B9-BB4A47FF7E57}" presName="process" presStyleCnt="0"/>
      <dgm:spPr/>
    </dgm:pt>
    <dgm:pt modelId="{CE0A677E-4264-4AE7-A9A0-BCF7961BE826}" type="pres">
      <dgm:prSet presAssocID="{2C38BA1B-1EB0-419C-BA68-729DAC29A5B5}" presName="composite1" presStyleCnt="0"/>
      <dgm:spPr/>
    </dgm:pt>
    <dgm:pt modelId="{9A39BED4-F476-46E2-83E5-920553A9D8E0}" type="pres">
      <dgm:prSet presAssocID="{2C38BA1B-1EB0-419C-BA68-729DAC29A5B5}" presName="dummyNode1" presStyleLbl="node1" presStyleIdx="0" presStyleCnt="7"/>
      <dgm:spPr/>
    </dgm:pt>
    <dgm:pt modelId="{04345DF5-8851-4BBE-90CF-5062196392A5}" type="pres">
      <dgm:prSet presAssocID="{2C38BA1B-1EB0-419C-BA68-729DAC29A5B5}" presName="childNode1" presStyleLbl="bgAcc1" presStyleIdx="0" presStyleCnt="7">
        <dgm:presLayoutVars>
          <dgm:bulletEnabled val="1"/>
        </dgm:presLayoutVars>
      </dgm:prSet>
      <dgm:spPr/>
    </dgm:pt>
    <dgm:pt modelId="{C7A3DE88-1E7C-409F-B1EA-E7427ABBD0B2}" type="pres">
      <dgm:prSet presAssocID="{2C38BA1B-1EB0-419C-BA68-729DAC29A5B5}" presName="childNode1tx" presStyleLbl="bgAcc1" presStyleIdx="0" presStyleCnt="7">
        <dgm:presLayoutVars>
          <dgm:bulletEnabled val="1"/>
        </dgm:presLayoutVars>
      </dgm:prSet>
      <dgm:spPr/>
    </dgm:pt>
    <dgm:pt modelId="{9B355820-40A1-4A7F-8CFC-99FFE749D02D}" type="pres">
      <dgm:prSet presAssocID="{2C38BA1B-1EB0-419C-BA68-729DAC29A5B5}" presName="parentNode1" presStyleLbl="node1" presStyleIdx="0" presStyleCnt="7">
        <dgm:presLayoutVars>
          <dgm:chMax val="1"/>
          <dgm:bulletEnabled val="1"/>
        </dgm:presLayoutVars>
      </dgm:prSet>
      <dgm:spPr/>
    </dgm:pt>
    <dgm:pt modelId="{95AED376-23D2-49F7-956F-135984788E6F}" type="pres">
      <dgm:prSet presAssocID="{2C38BA1B-1EB0-419C-BA68-729DAC29A5B5}" presName="connSite1" presStyleCnt="0"/>
      <dgm:spPr/>
    </dgm:pt>
    <dgm:pt modelId="{1CECE88A-46F7-4CF2-AD17-86F59DE70C62}" type="pres">
      <dgm:prSet presAssocID="{B2049B66-90E3-4A84-8A49-C6F17500BA08}" presName="Name9" presStyleLbl="sibTrans2D1" presStyleIdx="0" presStyleCnt="6"/>
      <dgm:spPr/>
    </dgm:pt>
    <dgm:pt modelId="{27FDAC38-A561-42D2-A9A1-5AAC726E3C4A}" type="pres">
      <dgm:prSet presAssocID="{C98A4F1A-650D-40D9-9912-D7D46DE194E1}" presName="composite2" presStyleCnt="0"/>
      <dgm:spPr/>
    </dgm:pt>
    <dgm:pt modelId="{56B88302-9659-4067-97A6-244B2B74145C}" type="pres">
      <dgm:prSet presAssocID="{C98A4F1A-650D-40D9-9912-D7D46DE194E1}" presName="dummyNode2" presStyleLbl="node1" presStyleIdx="0" presStyleCnt="7"/>
      <dgm:spPr/>
    </dgm:pt>
    <dgm:pt modelId="{BC80D84D-A349-489C-88BA-4E8E5543EA70}" type="pres">
      <dgm:prSet presAssocID="{C98A4F1A-650D-40D9-9912-D7D46DE194E1}" presName="childNode2" presStyleLbl="bgAcc1" presStyleIdx="1" presStyleCnt="7">
        <dgm:presLayoutVars>
          <dgm:bulletEnabled val="1"/>
        </dgm:presLayoutVars>
      </dgm:prSet>
      <dgm:spPr/>
    </dgm:pt>
    <dgm:pt modelId="{5817DF50-9528-4F84-9985-AB9A897FE078}" type="pres">
      <dgm:prSet presAssocID="{C98A4F1A-650D-40D9-9912-D7D46DE194E1}" presName="childNode2tx" presStyleLbl="bgAcc1" presStyleIdx="1" presStyleCnt="7">
        <dgm:presLayoutVars>
          <dgm:bulletEnabled val="1"/>
        </dgm:presLayoutVars>
      </dgm:prSet>
      <dgm:spPr/>
    </dgm:pt>
    <dgm:pt modelId="{1F4AC314-A460-4935-80A2-ADDD46B72920}" type="pres">
      <dgm:prSet presAssocID="{C98A4F1A-650D-40D9-9912-D7D46DE194E1}" presName="parentNode2" presStyleLbl="node1" presStyleIdx="1" presStyleCnt="7">
        <dgm:presLayoutVars>
          <dgm:chMax val="0"/>
          <dgm:bulletEnabled val="1"/>
        </dgm:presLayoutVars>
      </dgm:prSet>
      <dgm:spPr/>
    </dgm:pt>
    <dgm:pt modelId="{CD916CDF-1B8C-49AB-9AC5-5E083418C024}" type="pres">
      <dgm:prSet presAssocID="{C98A4F1A-650D-40D9-9912-D7D46DE194E1}" presName="connSite2" presStyleCnt="0"/>
      <dgm:spPr/>
    </dgm:pt>
    <dgm:pt modelId="{7F8CAA99-9898-4385-91C0-AEA00AAAEE4E}" type="pres">
      <dgm:prSet presAssocID="{453BE441-3039-44C9-833F-105D04A15046}" presName="Name18" presStyleLbl="sibTrans2D1" presStyleIdx="1" presStyleCnt="6"/>
      <dgm:spPr/>
    </dgm:pt>
    <dgm:pt modelId="{841B993C-5F2C-4D6E-AD0F-25869EA6036E}" type="pres">
      <dgm:prSet presAssocID="{3938E997-FE51-4950-BF2D-D7D37C7E3331}" presName="composite1" presStyleCnt="0"/>
      <dgm:spPr/>
    </dgm:pt>
    <dgm:pt modelId="{D72AB538-993A-436F-B6D5-B2D6BA6A3FB3}" type="pres">
      <dgm:prSet presAssocID="{3938E997-FE51-4950-BF2D-D7D37C7E3331}" presName="dummyNode1" presStyleLbl="node1" presStyleIdx="1" presStyleCnt="7"/>
      <dgm:spPr/>
    </dgm:pt>
    <dgm:pt modelId="{AE747B0C-436F-467D-A07E-9C2693D1A735}" type="pres">
      <dgm:prSet presAssocID="{3938E997-FE51-4950-BF2D-D7D37C7E3331}" presName="childNode1" presStyleLbl="bgAcc1" presStyleIdx="2" presStyleCnt="7" custScaleX="111796" custLinFactNeighborX="-712" custLinFactNeighborY="-11228">
        <dgm:presLayoutVars>
          <dgm:bulletEnabled val="1"/>
        </dgm:presLayoutVars>
      </dgm:prSet>
      <dgm:spPr/>
    </dgm:pt>
    <dgm:pt modelId="{21E3F9F7-F515-4374-A483-4BF3B554FE57}" type="pres">
      <dgm:prSet presAssocID="{3938E997-FE51-4950-BF2D-D7D37C7E3331}" presName="childNode1tx" presStyleLbl="bgAcc1" presStyleIdx="2" presStyleCnt="7">
        <dgm:presLayoutVars>
          <dgm:bulletEnabled val="1"/>
        </dgm:presLayoutVars>
      </dgm:prSet>
      <dgm:spPr/>
    </dgm:pt>
    <dgm:pt modelId="{1C276AEB-E781-4A6D-B715-8563C7F517C2}" type="pres">
      <dgm:prSet presAssocID="{3938E997-FE51-4950-BF2D-D7D37C7E3331}" presName="parentNode1" presStyleLbl="node1" presStyleIdx="2" presStyleCnt="7">
        <dgm:presLayoutVars>
          <dgm:chMax val="1"/>
          <dgm:bulletEnabled val="1"/>
        </dgm:presLayoutVars>
      </dgm:prSet>
      <dgm:spPr/>
    </dgm:pt>
    <dgm:pt modelId="{9434167E-2ED4-40D7-AA0D-7D157DB2735A}" type="pres">
      <dgm:prSet presAssocID="{3938E997-FE51-4950-BF2D-D7D37C7E3331}" presName="connSite1" presStyleCnt="0"/>
      <dgm:spPr/>
    </dgm:pt>
    <dgm:pt modelId="{60712A42-0B18-44A7-9FE2-BE530669FAEA}" type="pres">
      <dgm:prSet presAssocID="{F741BC90-4B3C-4B70-B315-C1F5BCD50601}" presName="Name9" presStyleLbl="sibTrans2D1" presStyleIdx="2" presStyleCnt="6"/>
      <dgm:spPr/>
    </dgm:pt>
    <dgm:pt modelId="{CBA8D748-32FC-4F2B-8B68-403FFB888CAE}" type="pres">
      <dgm:prSet presAssocID="{B56D26A0-C46B-40A4-B9D1-FAF78D427DCA}" presName="composite2" presStyleCnt="0"/>
      <dgm:spPr/>
    </dgm:pt>
    <dgm:pt modelId="{9597A74B-A2F7-48BD-8477-70ECF859F22D}" type="pres">
      <dgm:prSet presAssocID="{B56D26A0-C46B-40A4-B9D1-FAF78D427DCA}" presName="dummyNode2" presStyleLbl="node1" presStyleIdx="2" presStyleCnt="7"/>
      <dgm:spPr/>
    </dgm:pt>
    <dgm:pt modelId="{8285BC9C-AC20-4B6E-AC21-492FBDD566A3}" type="pres">
      <dgm:prSet presAssocID="{B56D26A0-C46B-40A4-B9D1-FAF78D427DCA}" presName="childNode2" presStyleLbl="bgAcc1" presStyleIdx="3" presStyleCnt="7" custScaleX="115542">
        <dgm:presLayoutVars>
          <dgm:bulletEnabled val="1"/>
        </dgm:presLayoutVars>
      </dgm:prSet>
      <dgm:spPr/>
    </dgm:pt>
    <dgm:pt modelId="{581ADA84-7C7A-4913-9AC4-F65B7EB29AE9}" type="pres">
      <dgm:prSet presAssocID="{B56D26A0-C46B-40A4-B9D1-FAF78D427DCA}" presName="childNode2tx" presStyleLbl="bgAcc1" presStyleIdx="3" presStyleCnt="7">
        <dgm:presLayoutVars>
          <dgm:bulletEnabled val="1"/>
        </dgm:presLayoutVars>
      </dgm:prSet>
      <dgm:spPr/>
    </dgm:pt>
    <dgm:pt modelId="{C49E8E9A-031B-48AA-9403-48B89C8E8951}" type="pres">
      <dgm:prSet presAssocID="{B56D26A0-C46B-40A4-B9D1-FAF78D427DCA}" presName="parentNode2" presStyleLbl="node1" presStyleIdx="3" presStyleCnt="7">
        <dgm:presLayoutVars>
          <dgm:chMax val="0"/>
          <dgm:bulletEnabled val="1"/>
        </dgm:presLayoutVars>
      </dgm:prSet>
      <dgm:spPr/>
    </dgm:pt>
    <dgm:pt modelId="{C9A80FD1-F4E1-476D-9CD0-8F9627F8773D}" type="pres">
      <dgm:prSet presAssocID="{B56D26A0-C46B-40A4-B9D1-FAF78D427DCA}" presName="connSite2" presStyleCnt="0"/>
      <dgm:spPr/>
    </dgm:pt>
    <dgm:pt modelId="{C152E83B-78E4-47F6-AA61-B5AA9EE73C1F}" type="pres">
      <dgm:prSet presAssocID="{10DFA0FF-25D3-4D4F-B7B9-29D763E430CC}" presName="Name18" presStyleLbl="sibTrans2D1" presStyleIdx="3" presStyleCnt="6"/>
      <dgm:spPr/>
    </dgm:pt>
    <dgm:pt modelId="{CF7A1D5D-8B75-43DB-AC28-76537F6C6A61}" type="pres">
      <dgm:prSet presAssocID="{B95A8DE0-14AB-42B6-A355-1F9EABE43661}" presName="composite1" presStyleCnt="0"/>
      <dgm:spPr/>
    </dgm:pt>
    <dgm:pt modelId="{AE6DD21C-A136-4033-AE44-C4081F771673}" type="pres">
      <dgm:prSet presAssocID="{B95A8DE0-14AB-42B6-A355-1F9EABE43661}" presName="dummyNode1" presStyleLbl="node1" presStyleIdx="3" presStyleCnt="7"/>
      <dgm:spPr/>
    </dgm:pt>
    <dgm:pt modelId="{DC1F6C76-5A53-4681-9EB3-B32806B1D701}" type="pres">
      <dgm:prSet presAssocID="{B95A8DE0-14AB-42B6-A355-1F9EABE43661}" presName="childNode1" presStyleLbl="bgAcc1" presStyleIdx="4" presStyleCnt="7">
        <dgm:presLayoutVars>
          <dgm:bulletEnabled val="1"/>
        </dgm:presLayoutVars>
      </dgm:prSet>
      <dgm:spPr/>
    </dgm:pt>
    <dgm:pt modelId="{83E64B6A-0CA3-4F61-9BB4-B3480AE752C5}" type="pres">
      <dgm:prSet presAssocID="{B95A8DE0-14AB-42B6-A355-1F9EABE43661}" presName="childNode1tx" presStyleLbl="bgAcc1" presStyleIdx="4" presStyleCnt="7">
        <dgm:presLayoutVars>
          <dgm:bulletEnabled val="1"/>
        </dgm:presLayoutVars>
      </dgm:prSet>
      <dgm:spPr/>
    </dgm:pt>
    <dgm:pt modelId="{2785384D-18A3-47FF-A679-211E02F22D29}" type="pres">
      <dgm:prSet presAssocID="{B95A8DE0-14AB-42B6-A355-1F9EABE43661}" presName="parentNode1" presStyleLbl="node1" presStyleIdx="4" presStyleCnt="7">
        <dgm:presLayoutVars>
          <dgm:chMax val="1"/>
          <dgm:bulletEnabled val="1"/>
        </dgm:presLayoutVars>
      </dgm:prSet>
      <dgm:spPr/>
    </dgm:pt>
    <dgm:pt modelId="{038F845C-F4B5-45EB-9F1C-7DEA56CF1713}" type="pres">
      <dgm:prSet presAssocID="{B95A8DE0-14AB-42B6-A355-1F9EABE43661}" presName="connSite1" presStyleCnt="0"/>
      <dgm:spPr/>
    </dgm:pt>
    <dgm:pt modelId="{DE0C511B-69EB-45CC-8BFC-F1AE2F6BFBCE}" type="pres">
      <dgm:prSet presAssocID="{B2CEA563-96BC-4EA0-BC0F-A16027ECD0C1}" presName="Name9" presStyleLbl="sibTrans2D1" presStyleIdx="4" presStyleCnt="6"/>
      <dgm:spPr/>
    </dgm:pt>
    <dgm:pt modelId="{425CC81F-01C9-4DB6-AAA8-765D6A3DC5A2}" type="pres">
      <dgm:prSet presAssocID="{6C7F54E5-6F24-4DA1-AD7C-19A1C75B26DD}" presName="composite2" presStyleCnt="0"/>
      <dgm:spPr/>
    </dgm:pt>
    <dgm:pt modelId="{EA88B459-5025-44C0-AF13-86E2207010DC}" type="pres">
      <dgm:prSet presAssocID="{6C7F54E5-6F24-4DA1-AD7C-19A1C75B26DD}" presName="dummyNode2" presStyleLbl="node1" presStyleIdx="4" presStyleCnt="7"/>
      <dgm:spPr/>
    </dgm:pt>
    <dgm:pt modelId="{7B62C93E-B6A0-425F-9C39-72C5D6C1D49B}" type="pres">
      <dgm:prSet presAssocID="{6C7F54E5-6F24-4DA1-AD7C-19A1C75B26DD}" presName="childNode2" presStyleLbl="bgAcc1" presStyleIdx="5" presStyleCnt="7">
        <dgm:presLayoutVars>
          <dgm:bulletEnabled val="1"/>
        </dgm:presLayoutVars>
      </dgm:prSet>
      <dgm:spPr/>
    </dgm:pt>
    <dgm:pt modelId="{7602D6B2-76BE-4A01-B9F3-FFF6A6EAC1B5}" type="pres">
      <dgm:prSet presAssocID="{6C7F54E5-6F24-4DA1-AD7C-19A1C75B26DD}" presName="childNode2tx" presStyleLbl="bgAcc1" presStyleIdx="5" presStyleCnt="7">
        <dgm:presLayoutVars>
          <dgm:bulletEnabled val="1"/>
        </dgm:presLayoutVars>
      </dgm:prSet>
      <dgm:spPr/>
    </dgm:pt>
    <dgm:pt modelId="{20383FA6-0245-4FFF-AAEE-2C214FF54A12}" type="pres">
      <dgm:prSet presAssocID="{6C7F54E5-6F24-4DA1-AD7C-19A1C75B26DD}" presName="parentNode2" presStyleLbl="node1" presStyleIdx="5" presStyleCnt="7">
        <dgm:presLayoutVars>
          <dgm:chMax val="0"/>
          <dgm:bulletEnabled val="1"/>
        </dgm:presLayoutVars>
      </dgm:prSet>
      <dgm:spPr/>
    </dgm:pt>
    <dgm:pt modelId="{E7678B26-AFC7-4E21-83C5-2E20A180DF97}" type="pres">
      <dgm:prSet presAssocID="{6C7F54E5-6F24-4DA1-AD7C-19A1C75B26DD}" presName="connSite2" presStyleCnt="0"/>
      <dgm:spPr/>
    </dgm:pt>
    <dgm:pt modelId="{E536401D-C4AB-4ED9-A4D8-F28E46B46613}" type="pres">
      <dgm:prSet presAssocID="{61551DD9-45EB-4BDB-B138-D133A885FAB2}" presName="Name18" presStyleLbl="sibTrans2D1" presStyleIdx="5" presStyleCnt="6"/>
      <dgm:spPr/>
    </dgm:pt>
    <dgm:pt modelId="{182D484A-F6C8-4BBB-923C-8CA906D14052}" type="pres">
      <dgm:prSet presAssocID="{1498A469-F7B2-4BFB-8416-EE56501AAF45}" presName="composite1" presStyleCnt="0"/>
      <dgm:spPr/>
    </dgm:pt>
    <dgm:pt modelId="{1DFDF938-E290-42BA-A1BA-EABB22D6D20B}" type="pres">
      <dgm:prSet presAssocID="{1498A469-F7B2-4BFB-8416-EE56501AAF45}" presName="dummyNode1" presStyleLbl="node1" presStyleIdx="5" presStyleCnt="7"/>
      <dgm:spPr/>
    </dgm:pt>
    <dgm:pt modelId="{97DFB2D3-E6F7-4161-85E8-98A304902BCA}" type="pres">
      <dgm:prSet presAssocID="{1498A469-F7B2-4BFB-8416-EE56501AAF45}" presName="childNode1" presStyleLbl="bgAcc1" presStyleIdx="6" presStyleCnt="7">
        <dgm:presLayoutVars>
          <dgm:bulletEnabled val="1"/>
        </dgm:presLayoutVars>
      </dgm:prSet>
      <dgm:spPr/>
    </dgm:pt>
    <dgm:pt modelId="{E31EE211-FB0B-4EFB-A67B-1FAE86A6B4A6}" type="pres">
      <dgm:prSet presAssocID="{1498A469-F7B2-4BFB-8416-EE56501AAF45}" presName="childNode1tx" presStyleLbl="bgAcc1" presStyleIdx="6" presStyleCnt="7">
        <dgm:presLayoutVars>
          <dgm:bulletEnabled val="1"/>
        </dgm:presLayoutVars>
      </dgm:prSet>
      <dgm:spPr/>
    </dgm:pt>
    <dgm:pt modelId="{D70702D7-7D25-426E-B453-76A38341DA3A}" type="pres">
      <dgm:prSet presAssocID="{1498A469-F7B2-4BFB-8416-EE56501AAF45}" presName="parentNode1" presStyleLbl="node1" presStyleIdx="6" presStyleCnt="7">
        <dgm:presLayoutVars>
          <dgm:chMax val="1"/>
          <dgm:bulletEnabled val="1"/>
        </dgm:presLayoutVars>
      </dgm:prSet>
      <dgm:spPr/>
    </dgm:pt>
    <dgm:pt modelId="{14BFC68A-B802-49E9-AF79-F5F51A9B250E}" type="pres">
      <dgm:prSet presAssocID="{1498A469-F7B2-4BFB-8416-EE56501AAF45}" presName="connSite1" presStyleCnt="0"/>
      <dgm:spPr/>
    </dgm:pt>
  </dgm:ptLst>
  <dgm:cxnLst>
    <dgm:cxn modelId="{4E6EF002-79DF-4C12-B0BE-7C2023CE584E}" type="presOf" srcId="{320F4FE6-CF2D-4FFC-BE38-E07DA351CA2F}" destId="{581ADA84-7C7A-4913-9AC4-F65B7EB29AE9}" srcOrd="1" destOrd="2" presId="urn:microsoft.com/office/officeart/2005/8/layout/hProcess4"/>
    <dgm:cxn modelId="{10CED808-F1FF-4744-9AC6-21B3B3C880A0}" srcId="{C98A4F1A-650D-40D9-9912-D7D46DE194E1}" destId="{F2D4933B-EAED-4E46-A9A9-FBD1832B578D}" srcOrd="0" destOrd="0" parTransId="{4E389710-9139-4D68-8A66-1C2B2A370CEE}" sibTransId="{08DFD696-2F68-4539-A228-EFE3B023B85F}"/>
    <dgm:cxn modelId="{FDD3360B-15FB-4DED-A9C9-A08B2ED04F31}" type="presOf" srcId="{06FEC8ED-2AD0-4A2E-86C2-8030237581DD}" destId="{581ADA84-7C7A-4913-9AC4-F65B7EB29AE9}" srcOrd="1" destOrd="0" presId="urn:microsoft.com/office/officeart/2005/8/layout/hProcess4"/>
    <dgm:cxn modelId="{0018E518-D697-4E83-A294-B890530C634D}" srcId="{6C7F54E5-6F24-4DA1-AD7C-19A1C75B26DD}" destId="{81094629-799B-4063-8A2A-51DFB71570DA}" srcOrd="2" destOrd="0" parTransId="{CB52007C-9A1A-458A-A76A-B66360893C6F}" sibTransId="{2CBBFD0F-90D5-417B-8E35-0B4462149E6F}"/>
    <dgm:cxn modelId="{72AC1F19-8477-4679-81FA-E61185098D2B}" type="presOf" srcId="{2C38BA1B-1EB0-419C-BA68-729DAC29A5B5}" destId="{9B355820-40A1-4A7F-8CFC-99FFE749D02D}" srcOrd="0" destOrd="0" presId="urn:microsoft.com/office/officeart/2005/8/layout/hProcess4"/>
    <dgm:cxn modelId="{BF09021A-056F-4248-BDDF-92C7D0B7723E}" type="presOf" srcId="{9B413ADB-B27F-424F-8B68-525629D183BC}" destId="{E31EE211-FB0B-4EFB-A67B-1FAE86A6B4A6}" srcOrd="1" destOrd="2" presId="urn:microsoft.com/office/officeart/2005/8/layout/hProcess4"/>
    <dgm:cxn modelId="{01CA9E1D-E507-4E49-8DA2-B08858C04655}" type="presOf" srcId="{F2D4933B-EAED-4E46-A9A9-FBD1832B578D}" destId="{5817DF50-9528-4F84-9985-AB9A897FE078}" srcOrd="1" destOrd="0" presId="urn:microsoft.com/office/officeart/2005/8/layout/hProcess4"/>
    <dgm:cxn modelId="{3F5BD01F-6F8D-4470-ADEB-75C67B26AE7D}" srcId="{3938E997-FE51-4950-BF2D-D7D37C7E3331}" destId="{BB667B2A-CA3F-4BE9-80F5-34D249C74BA2}" srcOrd="2" destOrd="0" parTransId="{B61D7454-F634-4122-AAC1-5B8EF36C3605}" sibTransId="{8605781D-4D58-4D9B-8A02-ACAA2F1991FA}"/>
    <dgm:cxn modelId="{4C54C920-470B-4288-B66A-E1BD080C5955}" srcId="{1498A469-F7B2-4BFB-8416-EE56501AAF45}" destId="{9B413ADB-B27F-424F-8B68-525629D183BC}" srcOrd="2" destOrd="0" parTransId="{9755A4FC-6236-4869-A9FA-1B49F91C1872}" sibTransId="{72237DAB-F7C6-4BA8-ABD1-A66B53FBD176}"/>
    <dgm:cxn modelId="{A7E9B822-1D06-4C50-9893-23748B6333F0}" type="presOf" srcId="{7B044D8B-5ED4-4543-8BF6-3BF355C1F6C1}" destId="{21E3F9F7-F515-4374-A483-4BF3B554FE57}" srcOrd="1" destOrd="0" presId="urn:microsoft.com/office/officeart/2005/8/layout/hProcess4"/>
    <dgm:cxn modelId="{5C279B24-194E-49A7-AC4F-D36D2BA3A829}" srcId="{C98A4F1A-650D-40D9-9912-D7D46DE194E1}" destId="{880891E3-BA83-4939-B150-32BB02F0CEB1}" srcOrd="1" destOrd="0" parTransId="{DE87E910-22CC-4804-AA68-DB202CB6018F}" sibTransId="{CD5797FB-B838-42EE-86E6-E087F86B9CE2}"/>
    <dgm:cxn modelId="{4CF81726-0EE8-4E8A-B8EF-79A99A6C5A25}" type="presOf" srcId="{BA839D05-1FD0-43D4-A69D-AF4FCE917284}" destId="{8285BC9C-AC20-4B6E-AC21-492FBDD566A3}" srcOrd="0" destOrd="3" presId="urn:microsoft.com/office/officeart/2005/8/layout/hProcess4"/>
    <dgm:cxn modelId="{058E3528-CFF8-4AC0-8EED-16A5A5BD0662}" srcId="{2C38BA1B-1EB0-419C-BA68-729DAC29A5B5}" destId="{CE2CA13E-57D1-4BCD-BB75-F1DC879EE36B}" srcOrd="1" destOrd="0" parTransId="{931F2017-A556-40D7-BC4E-B4127F95CA6E}" sibTransId="{6CBFFD65-FEBC-49F3-9BE9-647BC3DAA469}"/>
    <dgm:cxn modelId="{A2B70629-31E3-48D4-9ED5-5AD6C79BE403}" type="presOf" srcId="{1B41E66A-DBD6-4AB0-BFC0-213D6B5845EE}" destId="{AE747B0C-436F-467D-A07E-9C2693D1A735}" srcOrd="0" destOrd="3" presId="urn:microsoft.com/office/officeart/2005/8/layout/hProcess4"/>
    <dgm:cxn modelId="{EE33B02B-1B04-469A-9DEB-0F9B0A610EC1}" type="presOf" srcId="{C9A6DF6C-E2F2-42F7-9ACB-28E507524FE8}" destId="{DC1F6C76-5A53-4681-9EB3-B32806B1D701}" srcOrd="0" destOrd="0" presId="urn:microsoft.com/office/officeart/2005/8/layout/hProcess4"/>
    <dgm:cxn modelId="{A6A3FF2B-01DD-4E71-B046-11C5FA88335E}" type="presOf" srcId="{3938E997-FE51-4950-BF2D-D7D37C7E3331}" destId="{1C276AEB-E781-4A6D-B715-8563C7F517C2}" srcOrd="0" destOrd="0" presId="urn:microsoft.com/office/officeart/2005/8/layout/hProcess4"/>
    <dgm:cxn modelId="{F346BD2D-E4C3-444F-9234-9F49B123F79C}" type="presOf" srcId="{81094629-799B-4063-8A2A-51DFB71570DA}" destId="{7602D6B2-76BE-4A01-B9F3-FFF6A6EAC1B5}" srcOrd="1" destOrd="2" presId="urn:microsoft.com/office/officeart/2005/8/layout/hProcess4"/>
    <dgm:cxn modelId="{EDEF652E-0A64-45EE-A17A-EDE258333325}" type="presOf" srcId="{1B41E66A-DBD6-4AB0-BFC0-213D6B5845EE}" destId="{21E3F9F7-F515-4374-A483-4BF3B554FE57}" srcOrd="1" destOrd="3" presId="urn:microsoft.com/office/officeart/2005/8/layout/hProcess4"/>
    <dgm:cxn modelId="{78726730-FAA3-4656-B909-F490CA075D5D}" type="presOf" srcId="{B69BB706-2206-48F4-A7B9-BB4A47FF7E57}" destId="{183972DA-6A91-4E9E-BDC3-C0379B104D09}" srcOrd="0" destOrd="0" presId="urn:microsoft.com/office/officeart/2005/8/layout/hProcess4"/>
    <dgm:cxn modelId="{4C4E6034-C201-415E-B448-70D35006AC51}" type="presOf" srcId="{6876EB47-4924-49DE-A87F-99A46A0AB1BE}" destId="{E31EE211-FB0B-4EFB-A67B-1FAE86A6B4A6}" srcOrd="1" destOrd="1" presId="urn:microsoft.com/office/officeart/2005/8/layout/hProcess4"/>
    <dgm:cxn modelId="{BE508436-1CE2-4124-9520-CE7C05067314}" type="presOf" srcId="{9B413ADB-B27F-424F-8B68-525629D183BC}" destId="{97DFB2D3-E6F7-4161-85E8-98A304902BCA}" srcOrd="0" destOrd="2" presId="urn:microsoft.com/office/officeart/2005/8/layout/hProcess4"/>
    <dgm:cxn modelId="{5D808736-61E5-46C7-9E7B-7CD36152896B}" srcId="{6C7F54E5-6F24-4DA1-AD7C-19A1C75B26DD}" destId="{10834775-4B70-4425-A2DB-F829FABD00E0}" srcOrd="1" destOrd="0" parTransId="{B0686177-9CD3-4C72-A7FB-A9527FD830DD}" sibTransId="{BF42DF83-F9D6-4550-AB00-3C9AF80E2A80}"/>
    <dgm:cxn modelId="{7374D737-C66B-4A9C-BE5C-4751B8A9DE00}" srcId="{B69BB706-2206-48F4-A7B9-BB4A47FF7E57}" destId="{1498A469-F7B2-4BFB-8416-EE56501AAF45}" srcOrd="6" destOrd="0" parTransId="{3DB59D48-C661-4A36-9323-CE64B07C030F}" sibTransId="{F4A34873-CF04-4A02-9EEE-BA99FADCB343}"/>
    <dgm:cxn modelId="{8D29613F-A1B3-4424-B568-F7C37AA4ECC2}" srcId="{3938E997-FE51-4950-BF2D-D7D37C7E3331}" destId="{D40318A7-CB34-4464-8FC2-6D5018C217E3}" srcOrd="1" destOrd="0" parTransId="{67A3B1E0-1232-4757-B6E2-C016BA168700}" sibTransId="{6063474E-7553-4E6C-A342-BCD25DF6A9A7}"/>
    <dgm:cxn modelId="{02494E60-C25D-4BB8-8087-4B38D8C90008}" srcId="{B69BB706-2206-48F4-A7B9-BB4A47FF7E57}" destId="{3938E997-FE51-4950-BF2D-D7D37C7E3331}" srcOrd="2" destOrd="0" parTransId="{80BDF39E-38DF-4981-A1D9-5C0A38C56365}" sibTransId="{F741BC90-4B3C-4B70-B315-C1F5BCD50601}"/>
    <dgm:cxn modelId="{585E4461-ABBD-4E45-B15F-2EF9455B87E8}" srcId="{B56D26A0-C46B-40A4-B9D1-FAF78D427DCA}" destId="{320F4FE6-CF2D-4FFC-BE38-E07DA351CA2F}" srcOrd="2" destOrd="0" parTransId="{1B0C66C3-7947-4B1B-A5C5-98E9E245C24C}" sibTransId="{0BE607A8-C025-418E-B97F-408D25B6AAA1}"/>
    <dgm:cxn modelId="{93423F64-3678-4E44-A296-EA99601E4A34}" type="presOf" srcId="{06FEC8ED-2AD0-4A2E-86C2-8030237581DD}" destId="{8285BC9C-AC20-4B6E-AC21-492FBDD566A3}" srcOrd="0" destOrd="0" presId="urn:microsoft.com/office/officeart/2005/8/layout/hProcess4"/>
    <dgm:cxn modelId="{86574E64-ACE4-4938-958A-7AB01E50A7DA}" type="presOf" srcId="{B95A8DE0-14AB-42B6-A355-1F9EABE43661}" destId="{2785384D-18A3-47FF-A679-211E02F22D29}" srcOrd="0" destOrd="0" presId="urn:microsoft.com/office/officeart/2005/8/layout/hProcess4"/>
    <dgm:cxn modelId="{F49CE446-DC8B-470A-B757-CF79980789BC}" type="presOf" srcId="{31BE3C62-861C-46E0-AE00-61DD30C4C6A6}" destId="{8285BC9C-AC20-4B6E-AC21-492FBDD566A3}" srcOrd="0" destOrd="1" presId="urn:microsoft.com/office/officeart/2005/8/layout/hProcess4"/>
    <dgm:cxn modelId="{2655DB48-8BC2-4C5D-AE48-CC90138ED586}" type="presOf" srcId="{F894FC2F-4CCC-40AB-B4F2-FF1D8EDEB5B9}" destId="{DC1F6C76-5A53-4681-9EB3-B32806B1D701}" srcOrd="0" destOrd="2" presId="urn:microsoft.com/office/officeart/2005/8/layout/hProcess4"/>
    <dgm:cxn modelId="{69A1264A-5996-4397-ABBA-E0C9DB12A6A2}" type="presOf" srcId="{B56D26A0-C46B-40A4-B9D1-FAF78D427DCA}" destId="{C49E8E9A-031B-48AA-9403-48B89C8E8951}" srcOrd="0" destOrd="0" presId="urn:microsoft.com/office/officeart/2005/8/layout/hProcess4"/>
    <dgm:cxn modelId="{7C287B4A-21CA-4546-B0C0-36FC18ABA83C}" type="presOf" srcId="{6C7F54E5-6F24-4DA1-AD7C-19A1C75B26DD}" destId="{20383FA6-0245-4FFF-AAEE-2C214FF54A12}" srcOrd="0" destOrd="0" presId="urn:microsoft.com/office/officeart/2005/8/layout/hProcess4"/>
    <dgm:cxn modelId="{A80E6D4B-2F4B-4778-B935-31738E40BA56}" type="presOf" srcId="{7B044D8B-5ED4-4543-8BF6-3BF355C1F6C1}" destId="{AE747B0C-436F-467D-A07E-9C2693D1A735}" srcOrd="0" destOrd="0" presId="urn:microsoft.com/office/officeart/2005/8/layout/hProcess4"/>
    <dgm:cxn modelId="{AC170E4C-8C50-44A8-877F-AF5834E435B0}" type="presOf" srcId="{8B5BCF4F-29EC-4977-A274-7BE59651BF33}" destId="{C7A3DE88-1E7C-409F-B1EA-E7427ABBD0B2}" srcOrd="1" destOrd="2" presId="urn:microsoft.com/office/officeart/2005/8/layout/hProcess4"/>
    <dgm:cxn modelId="{2F6C456D-080B-4615-B0F4-6D40E7DB7888}" type="presOf" srcId="{CE2CA13E-57D1-4BCD-BB75-F1DC879EE36B}" destId="{C7A3DE88-1E7C-409F-B1EA-E7427ABBD0B2}" srcOrd="1" destOrd="1" presId="urn:microsoft.com/office/officeart/2005/8/layout/hProcess4"/>
    <dgm:cxn modelId="{17B9694D-622A-43F4-B9AC-B90F03E3DABB}" srcId="{B95A8DE0-14AB-42B6-A355-1F9EABE43661}" destId="{F894FC2F-4CCC-40AB-B4F2-FF1D8EDEB5B9}" srcOrd="2" destOrd="0" parTransId="{4912C18F-0857-4110-869B-E14D2AF468D1}" sibTransId="{F2834983-C103-430B-A62F-57C8DAF7E4B1}"/>
    <dgm:cxn modelId="{8877F76D-AFFE-4E69-A67B-486A80267953}" type="presOf" srcId="{10DFA0FF-25D3-4D4F-B7B9-29D763E430CC}" destId="{C152E83B-78E4-47F6-AA61-B5AA9EE73C1F}" srcOrd="0" destOrd="0" presId="urn:microsoft.com/office/officeart/2005/8/layout/hProcess4"/>
    <dgm:cxn modelId="{F4CA236E-8D1D-4ACF-8754-56D5DB570792}" type="presOf" srcId="{B2049B66-90E3-4A84-8A49-C6F17500BA08}" destId="{1CECE88A-46F7-4CF2-AD17-86F59DE70C62}" srcOrd="0" destOrd="0" presId="urn:microsoft.com/office/officeart/2005/8/layout/hProcess4"/>
    <dgm:cxn modelId="{83F41E4F-93E6-4172-9895-FB0E760ADEA7}" type="presOf" srcId="{31BE3C62-861C-46E0-AE00-61DD30C4C6A6}" destId="{581ADA84-7C7A-4913-9AC4-F65B7EB29AE9}" srcOrd="1" destOrd="1" presId="urn:microsoft.com/office/officeart/2005/8/layout/hProcess4"/>
    <dgm:cxn modelId="{1984D751-9B25-46C5-8435-113686416E2B}" srcId="{B69BB706-2206-48F4-A7B9-BB4A47FF7E57}" destId="{B56D26A0-C46B-40A4-B9D1-FAF78D427DCA}" srcOrd="3" destOrd="0" parTransId="{88CEC700-7B40-4535-8D19-44DDE83C91BB}" sibTransId="{10DFA0FF-25D3-4D4F-B7B9-29D763E430CC}"/>
    <dgm:cxn modelId="{FFA18352-6270-4FF5-8052-77F2501E0A0E}" type="presOf" srcId="{10834775-4B70-4425-A2DB-F829FABD00E0}" destId="{7602D6B2-76BE-4A01-B9F3-FFF6A6EAC1B5}" srcOrd="1" destOrd="1" presId="urn:microsoft.com/office/officeart/2005/8/layout/hProcess4"/>
    <dgm:cxn modelId="{A4CE4053-6A89-42B7-A41F-C0CA7215C2D3}" srcId="{B69BB706-2206-48F4-A7B9-BB4A47FF7E57}" destId="{C98A4F1A-650D-40D9-9912-D7D46DE194E1}" srcOrd="1" destOrd="0" parTransId="{8B22C8D2-C170-4459-A865-8D9E4484F9B3}" sibTransId="{453BE441-3039-44C9-833F-105D04A15046}"/>
    <dgm:cxn modelId="{B7B96656-463F-4129-A607-5E7E02E1195C}" type="presOf" srcId="{F894FC2F-4CCC-40AB-B4F2-FF1D8EDEB5B9}" destId="{83E64B6A-0CA3-4F61-9BB4-B3480AE752C5}" srcOrd="1" destOrd="2" presId="urn:microsoft.com/office/officeart/2005/8/layout/hProcess4"/>
    <dgm:cxn modelId="{FE48CA56-E9CC-43DA-841C-3809D7B60D83}" srcId="{B69BB706-2206-48F4-A7B9-BB4A47FF7E57}" destId="{2C38BA1B-1EB0-419C-BA68-729DAC29A5B5}" srcOrd="0" destOrd="0" parTransId="{766E57CB-2E18-4808-A76B-C17D4270EEED}" sibTransId="{B2049B66-90E3-4A84-8A49-C6F17500BA08}"/>
    <dgm:cxn modelId="{63CC9578-EDC7-4D5E-913A-A7D8F78694B8}" type="presOf" srcId="{7D8619A3-2F17-450B-9E32-E410696B0E7E}" destId="{04345DF5-8851-4BBE-90CF-5062196392A5}" srcOrd="0" destOrd="0" presId="urn:microsoft.com/office/officeart/2005/8/layout/hProcess4"/>
    <dgm:cxn modelId="{0955AD58-D01C-47D4-B133-00A2300497A6}" type="presOf" srcId="{C98A4F1A-650D-40D9-9912-D7D46DE194E1}" destId="{1F4AC314-A460-4935-80A2-ADDD46B72920}" srcOrd="0" destOrd="0" presId="urn:microsoft.com/office/officeart/2005/8/layout/hProcess4"/>
    <dgm:cxn modelId="{B6335C59-FE81-4C70-ACF4-0D17543684DD}" type="presOf" srcId="{CE2CA13E-57D1-4BCD-BB75-F1DC879EE36B}" destId="{04345DF5-8851-4BBE-90CF-5062196392A5}" srcOrd="0" destOrd="1" presId="urn:microsoft.com/office/officeart/2005/8/layout/hProcess4"/>
    <dgm:cxn modelId="{EFAE4B7E-AFE9-425B-B116-2AEC7B77728A}" srcId="{B69BB706-2206-48F4-A7B9-BB4A47FF7E57}" destId="{6C7F54E5-6F24-4DA1-AD7C-19A1C75B26DD}" srcOrd="5" destOrd="0" parTransId="{2DCD6EC4-F77C-497A-B426-3C9448989E11}" sibTransId="{61551DD9-45EB-4BDB-B138-D133A885FAB2}"/>
    <dgm:cxn modelId="{A2400A7F-44F9-4D5F-A761-C910F216121F}" type="presOf" srcId="{BA5FA4C2-410D-4D6A-89AA-8880AE93538B}" destId="{97DFB2D3-E6F7-4161-85E8-98A304902BCA}" srcOrd="0" destOrd="0" presId="urn:microsoft.com/office/officeart/2005/8/layout/hProcess4"/>
    <dgm:cxn modelId="{7605B180-B322-47A5-A2CA-AB7D289E5CCE}" type="presOf" srcId="{880891E3-BA83-4939-B150-32BB02F0CEB1}" destId="{5817DF50-9528-4F84-9985-AB9A897FE078}" srcOrd="1" destOrd="1" presId="urn:microsoft.com/office/officeart/2005/8/layout/hProcess4"/>
    <dgm:cxn modelId="{BDE7F589-AD26-46DD-9AC6-B744FF156727}" srcId="{B95A8DE0-14AB-42B6-A355-1F9EABE43661}" destId="{C9A6DF6C-E2F2-42F7-9ACB-28E507524FE8}" srcOrd="0" destOrd="0" parTransId="{43B7BAE9-4E08-446A-92C7-17CFFA8E4ADE}" sibTransId="{45F1B2F4-1C6C-4649-9400-45F1047F72B9}"/>
    <dgm:cxn modelId="{0696488E-919B-4E86-8506-50D5F6057B84}" type="presOf" srcId="{7D2CDD4D-2FBD-4A5F-8893-AC4367431806}" destId="{7B62C93E-B6A0-425F-9C39-72C5D6C1D49B}" srcOrd="0" destOrd="0" presId="urn:microsoft.com/office/officeart/2005/8/layout/hProcess4"/>
    <dgm:cxn modelId="{457A5690-3225-4097-A4D4-538F343BA0BA}" type="presOf" srcId="{D40318A7-CB34-4464-8FC2-6D5018C217E3}" destId="{AE747B0C-436F-467D-A07E-9C2693D1A735}" srcOrd="0" destOrd="1" presId="urn:microsoft.com/office/officeart/2005/8/layout/hProcess4"/>
    <dgm:cxn modelId="{4205B592-799F-40F9-BD14-220C43076089}" type="presOf" srcId="{BA5FA4C2-410D-4D6A-89AA-8880AE93538B}" destId="{E31EE211-FB0B-4EFB-A67B-1FAE86A6B4A6}" srcOrd="1" destOrd="0" presId="urn:microsoft.com/office/officeart/2005/8/layout/hProcess4"/>
    <dgm:cxn modelId="{23262294-369C-4BB8-AD13-AE4FD9238C87}" type="presOf" srcId="{6876EB47-4924-49DE-A87F-99A46A0AB1BE}" destId="{97DFB2D3-E6F7-4161-85E8-98A304902BCA}" srcOrd="0" destOrd="1" presId="urn:microsoft.com/office/officeart/2005/8/layout/hProcess4"/>
    <dgm:cxn modelId="{1B5D5A95-DA43-42D7-81F0-62754026C46F}" type="presOf" srcId="{D40318A7-CB34-4464-8FC2-6D5018C217E3}" destId="{21E3F9F7-F515-4374-A483-4BF3B554FE57}" srcOrd="1" destOrd="1" presId="urn:microsoft.com/office/officeart/2005/8/layout/hProcess4"/>
    <dgm:cxn modelId="{A5F63697-E75B-4859-85AC-FC0EFADED6A9}" type="presOf" srcId="{13DDCDB3-4C3E-47E8-8A4D-94335626FA8D}" destId="{5817DF50-9528-4F84-9985-AB9A897FE078}" srcOrd="1" destOrd="2" presId="urn:microsoft.com/office/officeart/2005/8/layout/hProcess4"/>
    <dgm:cxn modelId="{4E49C798-CF26-4091-A895-B86D37E852F5}" type="presOf" srcId="{880891E3-BA83-4939-B150-32BB02F0CEB1}" destId="{BC80D84D-A349-489C-88BA-4E8E5543EA70}" srcOrd="0" destOrd="1" presId="urn:microsoft.com/office/officeart/2005/8/layout/hProcess4"/>
    <dgm:cxn modelId="{5FE59EA7-C8AE-4CA9-97F5-B769ECDD4F10}" type="presOf" srcId="{61E4D3A3-376A-4636-92BE-6FF483D09189}" destId="{DC1F6C76-5A53-4681-9EB3-B32806B1D701}" srcOrd="0" destOrd="1" presId="urn:microsoft.com/office/officeart/2005/8/layout/hProcess4"/>
    <dgm:cxn modelId="{0CBAD1AA-22BC-41B2-9A9E-09C4C28942DD}" srcId="{2C38BA1B-1EB0-419C-BA68-729DAC29A5B5}" destId="{7D8619A3-2F17-450B-9E32-E410696B0E7E}" srcOrd="0" destOrd="0" parTransId="{2243A905-D6AD-4F49-8FBA-35FA375E834F}" sibTransId="{A7EC7A0F-1D1C-466A-B7E1-904C3E2CC2E6}"/>
    <dgm:cxn modelId="{49749CAC-1AEB-4291-AB51-524FC94D0AE4}" type="presOf" srcId="{C9A6DF6C-E2F2-42F7-9ACB-28E507524FE8}" destId="{83E64B6A-0CA3-4F61-9BB4-B3480AE752C5}" srcOrd="1" destOrd="0" presId="urn:microsoft.com/office/officeart/2005/8/layout/hProcess4"/>
    <dgm:cxn modelId="{ED396BAD-8F1F-40A9-979B-7583CD5D3543}" srcId="{B56D26A0-C46B-40A4-B9D1-FAF78D427DCA}" destId="{31BE3C62-861C-46E0-AE00-61DD30C4C6A6}" srcOrd="1" destOrd="0" parTransId="{27081AAD-B8AD-4044-99F8-23AC1D3F8A0A}" sibTransId="{9FD5854F-1AC7-4C73-852E-E21785C06426}"/>
    <dgm:cxn modelId="{43FBE6AD-D31C-4F61-A026-A14D0AD6FADD}" srcId="{B69BB706-2206-48F4-A7B9-BB4A47FF7E57}" destId="{B95A8DE0-14AB-42B6-A355-1F9EABE43661}" srcOrd="4" destOrd="0" parTransId="{99DBF990-A47D-499A-9008-4335A37C5546}" sibTransId="{B2CEA563-96BC-4EA0-BC0F-A16027ECD0C1}"/>
    <dgm:cxn modelId="{A5A747B0-7C32-4788-AC33-766453B8831D}" srcId="{6C7F54E5-6F24-4DA1-AD7C-19A1C75B26DD}" destId="{7D2CDD4D-2FBD-4A5F-8893-AC4367431806}" srcOrd="0" destOrd="0" parTransId="{C0B51F70-2557-485B-A20A-E3B5157C7F5B}" sibTransId="{E7FFA124-E05E-47D1-B044-2571C54D00BA}"/>
    <dgm:cxn modelId="{8DFDD9B2-2D8E-424C-9961-EF99AD760886}" type="presOf" srcId="{F741BC90-4B3C-4B70-B315-C1F5BCD50601}" destId="{60712A42-0B18-44A7-9FE2-BE530669FAEA}" srcOrd="0" destOrd="0" presId="urn:microsoft.com/office/officeart/2005/8/layout/hProcess4"/>
    <dgm:cxn modelId="{F4D358B4-3A30-4BCA-8C1F-4968616D9A2B}" srcId="{C98A4F1A-650D-40D9-9912-D7D46DE194E1}" destId="{13DDCDB3-4C3E-47E8-8A4D-94335626FA8D}" srcOrd="2" destOrd="0" parTransId="{001FD188-E659-4D94-9A64-B4D11E8E1CA5}" sibTransId="{99036D81-0396-4926-8302-DD8CC453D95E}"/>
    <dgm:cxn modelId="{66CC2EBD-C237-4723-AAFF-8C42955080AD}" srcId="{CE2CA13E-57D1-4BCD-BB75-F1DC879EE36B}" destId="{8B5BCF4F-29EC-4977-A274-7BE59651BF33}" srcOrd="0" destOrd="0" parTransId="{8A1A9D21-0BE2-4520-86C7-A6941C5EFD39}" sibTransId="{CC2F7F85-D563-4E4D-B0FF-413DA39C847A}"/>
    <dgm:cxn modelId="{970EFEC3-30D3-4260-995B-FA9913820D8D}" srcId="{B56D26A0-C46B-40A4-B9D1-FAF78D427DCA}" destId="{06FEC8ED-2AD0-4A2E-86C2-8030237581DD}" srcOrd="0" destOrd="0" parTransId="{D6B95A56-8618-452A-99A6-0BC84D877F78}" sibTransId="{BDA6DF72-6DA0-43AA-895B-F404775FE70D}"/>
    <dgm:cxn modelId="{84FF7DC7-512A-477D-8178-31C7A016DA6F}" type="presOf" srcId="{7D8619A3-2F17-450B-9E32-E410696B0E7E}" destId="{C7A3DE88-1E7C-409F-B1EA-E7427ABBD0B2}" srcOrd="1" destOrd="0" presId="urn:microsoft.com/office/officeart/2005/8/layout/hProcess4"/>
    <dgm:cxn modelId="{8CDD32C8-6B74-4CC4-B119-C63F4FAE6027}" type="presOf" srcId="{8CC1C702-333E-4B02-B30E-C29B9BC6345A}" destId="{5817DF50-9528-4F84-9985-AB9A897FE078}" srcOrd="1" destOrd="3" presId="urn:microsoft.com/office/officeart/2005/8/layout/hProcess4"/>
    <dgm:cxn modelId="{6F4DB5C8-726D-443D-8D4E-14E18995E6AB}" srcId="{3938E997-FE51-4950-BF2D-D7D37C7E3331}" destId="{7B044D8B-5ED4-4543-8BF6-3BF355C1F6C1}" srcOrd="0" destOrd="0" parTransId="{E2916FC1-0A6D-4327-9C79-0BBADD6E54F2}" sibTransId="{9AD5ABB8-1169-4454-B1D6-DEBBAF34F8A2}"/>
    <dgm:cxn modelId="{E6E5ADCB-418F-4452-BCF5-96359BC6569A}" type="presOf" srcId="{320F4FE6-CF2D-4FFC-BE38-E07DA351CA2F}" destId="{8285BC9C-AC20-4B6E-AC21-492FBDD566A3}" srcOrd="0" destOrd="2" presId="urn:microsoft.com/office/officeart/2005/8/layout/hProcess4"/>
    <dgm:cxn modelId="{4A9801D4-315B-4FF4-AF50-BB5065265639}" type="presOf" srcId="{61E4D3A3-376A-4636-92BE-6FF483D09189}" destId="{83E64B6A-0CA3-4F61-9BB4-B3480AE752C5}" srcOrd="1" destOrd="1" presId="urn:microsoft.com/office/officeart/2005/8/layout/hProcess4"/>
    <dgm:cxn modelId="{8E7E74D4-F428-4755-9AFD-0CEC0F866446}" type="presOf" srcId="{10834775-4B70-4425-A2DB-F829FABD00E0}" destId="{7B62C93E-B6A0-425F-9C39-72C5D6C1D49B}" srcOrd="0" destOrd="1" presId="urn:microsoft.com/office/officeart/2005/8/layout/hProcess4"/>
    <dgm:cxn modelId="{CE0488D4-51B0-4A6E-B676-A294C2564F00}" type="presOf" srcId="{BA839D05-1FD0-43D4-A69D-AF4FCE917284}" destId="{581ADA84-7C7A-4913-9AC4-F65B7EB29AE9}" srcOrd="1" destOrd="3" presId="urn:microsoft.com/office/officeart/2005/8/layout/hProcess4"/>
    <dgm:cxn modelId="{9FBBBDD4-AB05-48E0-88C7-C7DA2FDAADEB}" srcId="{1498A469-F7B2-4BFB-8416-EE56501AAF45}" destId="{6876EB47-4924-49DE-A87F-99A46A0AB1BE}" srcOrd="1" destOrd="0" parTransId="{5771BB28-5691-4F07-9DC7-C58653D358AC}" sibTransId="{9DCEC251-CD78-4EA2-A858-A9D057776441}"/>
    <dgm:cxn modelId="{9AA392D5-BB69-4C99-8DB8-FF5776DE2BC1}" type="presOf" srcId="{B2CEA563-96BC-4EA0-BC0F-A16027ECD0C1}" destId="{DE0C511B-69EB-45CC-8BFC-F1AE2F6BFBCE}" srcOrd="0" destOrd="0" presId="urn:microsoft.com/office/officeart/2005/8/layout/hProcess4"/>
    <dgm:cxn modelId="{20D439DB-489A-4EED-BD46-9ADE0F45152C}" srcId="{1498A469-F7B2-4BFB-8416-EE56501AAF45}" destId="{BA5FA4C2-410D-4D6A-89AA-8880AE93538B}" srcOrd="0" destOrd="0" parTransId="{04A92B3B-0FE4-49EB-90DD-BD6FC53A5A7A}" sibTransId="{0D338688-C93A-4F35-A773-C9585CD85E8F}"/>
    <dgm:cxn modelId="{CBD1C0DB-155D-439B-A018-8D6506CCE4B7}" type="presOf" srcId="{8B5BCF4F-29EC-4977-A274-7BE59651BF33}" destId="{04345DF5-8851-4BBE-90CF-5062196392A5}" srcOrd="0" destOrd="2" presId="urn:microsoft.com/office/officeart/2005/8/layout/hProcess4"/>
    <dgm:cxn modelId="{44F33FDE-076A-4E5F-BB9E-DF003EC91A6F}" srcId="{B95A8DE0-14AB-42B6-A355-1F9EABE43661}" destId="{61E4D3A3-376A-4636-92BE-6FF483D09189}" srcOrd="1" destOrd="0" parTransId="{D43DF936-EAC4-4E53-9207-4734C2C1F117}" sibTransId="{B2F0E5FF-C890-4D90-A7BF-64FD385A370C}"/>
    <dgm:cxn modelId="{AF1DC5E0-C3AA-4911-856C-0D063F6501A0}" type="presOf" srcId="{F2D4933B-EAED-4E46-A9A9-FBD1832B578D}" destId="{BC80D84D-A349-489C-88BA-4E8E5543EA70}" srcOrd="0" destOrd="0" presId="urn:microsoft.com/office/officeart/2005/8/layout/hProcess4"/>
    <dgm:cxn modelId="{BC3342E1-F609-406E-A701-2AE93793D375}" type="presOf" srcId="{BB667B2A-CA3F-4BE9-80F5-34D249C74BA2}" destId="{AE747B0C-436F-467D-A07E-9C2693D1A735}" srcOrd="0" destOrd="2" presId="urn:microsoft.com/office/officeart/2005/8/layout/hProcess4"/>
    <dgm:cxn modelId="{6CAF2AE5-2ECC-4447-A8B4-29703A089DD4}" type="presOf" srcId="{13DDCDB3-4C3E-47E8-8A4D-94335626FA8D}" destId="{BC80D84D-A349-489C-88BA-4E8E5543EA70}" srcOrd="0" destOrd="2" presId="urn:microsoft.com/office/officeart/2005/8/layout/hProcess4"/>
    <dgm:cxn modelId="{2A19C6E5-3107-4C3C-B1CA-C61CF89D5FA0}" type="presOf" srcId="{1498A469-F7B2-4BFB-8416-EE56501AAF45}" destId="{D70702D7-7D25-426E-B453-76A38341DA3A}" srcOrd="0" destOrd="0" presId="urn:microsoft.com/office/officeart/2005/8/layout/hProcess4"/>
    <dgm:cxn modelId="{7B28C9EC-E0C3-4CDE-BF89-846924B3C682}" srcId="{C98A4F1A-650D-40D9-9912-D7D46DE194E1}" destId="{8CC1C702-333E-4B02-B30E-C29B9BC6345A}" srcOrd="3" destOrd="0" parTransId="{B5E66CE8-532B-488E-A441-5544992AB419}" sibTransId="{80E42E61-2D6E-433A-8ACB-B99CF5BA2BBF}"/>
    <dgm:cxn modelId="{F4DE69ED-29E6-40B3-9B88-C6E3F4538861}" type="presOf" srcId="{BB667B2A-CA3F-4BE9-80F5-34D249C74BA2}" destId="{21E3F9F7-F515-4374-A483-4BF3B554FE57}" srcOrd="1" destOrd="2" presId="urn:microsoft.com/office/officeart/2005/8/layout/hProcess4"/>
    <dgm:cxn modelId="{526F98ED-C3C7-42AE-AC0F-70F640B03FAE}" type="presOf" srcId="{7D2CDD4D-2FBD-4A5F-8893-AC4367431806}" destId="{7602D6B2-76BE-4A01-B9F3-FFF6A6EAC1B5}" srcOrd="1" destOrd="0" presId="urn:microsoft.com/office/officeart/2005/8/layout/hProcess4"/>
    <dgm:cxn modelId="{2F4B59EE-1D8F-49E5-849F-FDFA809C6059}" srcId="{3938E997-FE51-4950-BF2D-D7D37C7E3331}" destId="{1B41E66A-DBD6-4AB0-BFC0-213D6B5845EE}" srcOrd="3" destOrd="0" parTransId="{AB7A2AD5-F8F9-468C-A702-EF76657F7126}" sibTransId="{641E260E-C849-40D0-BD44-F0F81CAADA9E}"/>
    <dgm:cxn modelId="{97185AEF-0C39-4E47-9CD4-9AB28B8B6321}" type="presOf" srcId="{81094629-799B-4063-8A2A-51DFB71570DA}" destId="{7B62C93E-B6A0-425F-9C39-72C5D6C1D49B}" srcOrd="0" destOrd="2" presId="urn:microsoft.com/office/officeart/2005/8/layout/hProcess4"/>
    <dgm:cxn modelId="{98A7D1F5-7EBD-48A6-BCBB-7439390FEE7B}" type="presOf" srcId="{453BE441-3039-44C9-833F-105D04A15046}" destId="{7F8CAA99-9898-4385-91C0-AEA00AAAEE4E}" srcOrd="0" destOrd="0" presId="urn:microsoft.com/office/officeart/2005/8/layout/hProcess4"/>
    <dgm:cxn modelId="{ABCC2DF7-30FD-4E81-B227-B29A3B132A9D}" srcId="{B56D26A0-C46B-40A4-B9D1-FAF78D427DCA}" destId="{BA839D05-1FD0-43D4-A69D-AF4FCE917284}" srcOrd="3" destOrd="0" parTransId="{D9154572-D7DB-44FB-BC74-641F2A38DC0C}" sibTransId="{AE1E1864-8608-4400-99E0-DD9ED9BE53A7}"/>
    <dgm:cxn modelId="{8A8790FE-C21F-4767-97A2-89A367E9F944}" type="presOf" srcId="{61551DD9-45EB-4BDB-B138-D133A885FAB2}" destId="{E536401D-C4AB-4ED9-A4D8-F28E46B46613}" srcOrd="0" destOrd="0" presId="urn:microsoft.com/office/officeart/2005/8/layout/hProcess4"/>
    <dgm:cxn modelId="{040E8BFF-EB30-4A64-8F26-6F500B9D15F1}" type="presOf" srcId="{8CC1C702-333E-4B02-B30E-C29B9BC6345A}" destId="{BC80D84D-A349-489C-88BA-4E8E5543EA70}" srcOrd="0" destOrd="3" presId="urn:microsoft.com/office/officeart/2005/8/layout/hProcess4"/>
    <dgm:cxn modelId="{4E7133F6-5958-4C2A-BC47-DAC0B2539ACB}" type="presParOf" srcId="{183972DA-6A91-4E9E-BDC3-C0379B104D09}" destId="{5AA7FE1E-0C57-45C0-9808-61930BB6880D}" srcOrd="0" destOrd="0" presId="urn:microsoft.com/office/officeart/2005/8/layout/hProcess4"/>
    <dgm:cxn modelId="{59DD0CB4-2215-42F1-88CD-8D54348404DC}" type="presParOf" srcId="{183972DA-6A91-4E9E-BDC3-C0379B104D09}" destId="{FA05559F-A1F5-469A-A424-13D802BD0474}" srcOrd="1" destOrd="0" presId="urn:microsoft.com/office/officeart/2005/8/layout/hProcess4"/>
    <dgm:cxn modelId="{BC5A608F-C2EF-406C-BDB0-2AF89B2680E5}" type="presParOf" srcId="{183972DA-6A91-4E9E-BDC3-C0379B104D09}" destId="{4A1DC338-1BBE-4F2E-8EB7-D0C1D4C65672}" srcOrd="2" destOrd="0" presId="urn:microsoft.com/office/officeart/2005/8/layout/hProcess4"/>
    <dgm:cxn modelId="{88AB0F2F-42E8-4D92-8AAA-F193C2622FEA}" type="presParOf" srcId="{4A1DC338-1BBE-4F2E-8EB7-D0C1D4C65672}" destId="{CE0A677E-4264-4AE7-A9A0-BCF7961BE826}" srcOrd="0" destOrd="0" presId="urn:microsoft.com/office/officeart/2005/8/layout/hProcess4"/>
    <dgm:cxn modelId="{BFAC3A95-3543-4134-AB06-4530570BA901}" type="presParOf" srcId="{CE0A677E-4264-4AE7-A9A0-BCF7961BE826}" destId="{9A39BED4-F476-46E2-83E5-920553A9D8E0}" srcOrd="0" destOrd="0" presId="urn:microsoft.com/office/officeart/2005/8/layout/hProcess4"/>
    <dgm:cxn modelId="{6BCE3A8E-0825-4AE7-9E56-DB3A4E48F814}" type="presParOf" srcId="{CE0A677E-4264-4AE7-A9A0-BCF7961BE826}" destId="{04345DF5-8851-4BBE-90CF-5062196392A5}" srcOrd="1" destOrd="0" presId="urn:microsoft.com/office/officeart/2005/8/layout/hProcess4"/>
    <dgm:cxn modelId="{346B7951-DFC6-4CB2-85E0-E02E6F0D5747}" type="presParOf" srcId="{CE0A677E-4264-4AE7-A9A0-BCF7961BE826}" destId="{C7A3DE88-1E7C-409F-B1EA-E7427ABBD0B2}" srcOrd="2" destOrd="0" presId="urn:microsoft.com/office/officeart/2005/8/layout/hProcess4"/>
    <dgm:cxn modelId="{C946274D-2FFD-4F33-B5BF-730FE3B97B0D}" type="presParOf" srcId="{CE0A677E-4264-4AE7-A9A0-BCF7961BE826}" destId="{9B355820-40A1-4A7F-8CFC-99FFE749D02D}" srcOrd="3" destOrd="0" presId="urn:microsoft.com/office/officeart/2005/8/layout/hProcess4"/>
    <dgm:cxn modelId="{B3D4DE24-3EA6-4A79-8A26-3C2EA9E35079}" type="presParOf" srcId="{CE0A677E-4264-4AE7-A9A0-BCF7961BE826}" destId="{95AED376-23D2-49F7-956F-135984788E6F}" srcOrd="4" destOrd="0" presId="urn:microsoft.com/office/officeart/2005/8/layout/hProcess4"/>
    <dgm:cxn modelId="{E59951C8-5924-4E14-A235-ECC470897EF3}" type="presParOf" srcId="{4A1DC338-1BBE-4F2E-8EB7-D0C1D4C65672}" destId="{1CECE88A-46F7-4CF2-AD17-86F59DE70C62}" srcOrd="1" destOrd="0" presId="urn:microsoft.com/office/officeart/2005/8/layout/hProcess4"/>
    <dgm:cxn modelId="{8D2B3656-7524-4234-BECB-8084103EDC46}" type="presParOf" srcId="{4A1DC338-1BBE-4F2E-8EB7-D0C1D4C65672}" destId="{27FDAC38-A561-42D2-A9A1-5AAC726E3C4A}" srcOrd="2" destOrd="0" presId="urn:microsoft.com/office/officeart/2005/8/layout/hProcess4"/>
    <dgm:cxn modelId="{148E1B19-5946-4822-8285-40386D44812B}" type="presParOf" srcId="{27FDAC38-A561-42D2-A9A1-5AAC726E3C4A}" destId="{56B88302-9659-4067-97A6-244B2B74145C}" srcOrd="0" destOrd="0" presId="urn:microsoft.com/office/officeart/2005/8/layout/hProcess4"/>
    <dgm:cxn modelId="{4BC44036-1A13-4909-9E76-E6AAC0E0611F}" type="presParOf" srcId="{27FDAC38-A561-42D2-A9A1-5AAC726E3C4A}" destId="{BC80D84D-A349-489C-88BA-4E8E5543EA70}" srcOrd="1" destOrd="0" presId="urn:microsoft.com/office/officeart/2005/8/layout/hProcess4"/>
    <dgm:cxn modelId="{10A2A6B8-94AF-4C88-9148-AACF9C49D86B}" type="presParOf" srcId="{27FDAC38-A561-42D2-A9A1-5AAC726E3C4A}" destId="{5817DF50-9528-4F84-9985-AB9A897FE078}" srcOrd="2" destOrd="0" presId="urn:microsoft.com/office/officeart/2005/8/layout/hProcess4"/>
    <dgm:cxn modelId="{51A2A651-504B-4EBB-8D55-374AE81228A6}" type="presParOf" srcId="{27FDAC38-A561-42D2-A9A1-5AAC726E3C4A}" destId="{1F4AC314-A460-4935-80A2-ADDD46B72920}" srcOrd="3" destOrd="0" presId="urn:microsoft.com/office/officeart/2005/8/layout/hProcess4"/>
    <dgm:cxn modelId="{1A16AA98-1B36-4F1C-A5AB-72F5E134457E}" type="presParOf" srcId="{27FDAC38-A561-42D2-A9A1-5AAC726E3C4A}" destId="{CD916CDF-1B8C-49AB-9AC5-5E083418C024}" srcOrd="4" destOrd="0" presId="urn:microsoft.com/office/officeart/2005/8/layout/hProcess4"/>
    <dgm:cxn modelId="{AAAE8D23-F08B-4770-924C-06B953FB3E15}" type="presParOf" srcId="{4A1DC338-1BBE-4F2E-8EB7-D0C1D4C65672}" destId="{7F8CAA99-9898-4385-91C0-AEA00AAAEE4E}" srcOrd="3" destOrd="0" presId="urn:microsoft.com/office/officeart/2005/8/layout/hProcess4"/>
    <dgm:cxn modelId="{28565195-BFAE-446B-B2CD-96EFCCB61565}" type="presParOf" srcId="{4A1DC338-1BBE-4F2E-8EB7-D0C1D4C65672}" destId="{841B993C-5F2C-4D6E-AD0F-25869EA6036E}" srcOrd="4" destOrd="0" presId="urn:microsoft.com/office/officeart/2005/8/layout/hProcess4"/>
    <dgm:cxn modelId="{5D512F5B-5FAC-44F5-80CC-25B902E7A621}" type="presParOf" srcId="{841B993C-5F2C-4D6E-AD0F-25869EA6036E}" destId="{D72AB538-993A-436F-B6D5-B2D6BA6A3FB3}" srcOrd="0" destOrd="0" presId="urn:microsoft.com/office/officeart/2005/8/layout/hProcess4"/>
    <dgm:cxn modelId="{77C56001-0201-4217-B429-58CB28A85D2E}" type="presParOf" srcId="{841B993C-5F2C-4D6E-AD0F-25869EA6036E}" destId="{AE747B0C-436F-467D-A07E-9C2693D1A735}" srcOrd="1" destOrd="0" presId="urn:microsoft.com/office/officeart/2005/8/layout/hProcess4"/>
    <dgm:cxn modelId="{62057022-6ABD-4F22-A2C5-3FB84A0F7BF3}" type="presParOf" srcId="{841B993C-5F2C-4D6E-AD0F-25869EA6036E}" destId="{21E3F9F7-F515-4374-A483-4BF3B554FE57}" srcOrd="2" destOrd="0" presId="urn:microsoft.com/office/officeart/2005/8/layout/hProcess4"/>
    <dgm:cxn modelId="{CCE135EB-65DC-41CE-A14F-3489074A3285}" type="presParOf" srcId="{841B993C-5F2C-4D6E-AD0F-25869EA6036E}" destId="{1C276AEB-E781-4A6D-B715-8563C7F517C2}" srcOrd="3" destOrd="0" presId="urn:microsoft.com/office/officeart/2005/8/layout/hProcess4"/>
    <dgm:cxn modelId="{222003FD-1185-4A89-8FE9-3294EEE09241}" type="presParOf" srcId="{841B993C-5F2C-4D6E-AD0F-25869EA6036E}" destId="{9434167E-2ED4-40D7-AA0D-7D157DB2735A}" srcOrd="4" destOrd="0" presId="urn:microsoft.com/office/officeart/2005/8/layout/hProcess4"/>
    <dgm:cxn modelId="{84473ACF-A69E-48D3-BA29-4B63E573642D}" type="presParOf" srcId="{4A1DC338-1BBE-4F2E-8EB7-D0C1D4C65672}" destId="{60712A42-0B18-44A7-9FE2-BE530669FAEA}" srcOrd="5" destOrd="0" presId="urn:microsoft.com/office/officeart/2005/8/layout/hProcess4"/>
    <dgm:cxn modelId="{1B0F8C2D-0F02-4DCD-95CC-951D05FB7017}" type="presParOf" srcId="{4A1DC338-1BBE-4F2E-8EB7-D0C1D4C65672}" destId="{CBA8D748-32FC-4F2B-8B68-403FFB888CAE}" srcOrd="6" destOrd="0" presId="urn:microsoft.com/office/officeart/2005/8/layout/hProcess4"/>
    <dgm:cxn modelId="{D753C5BD-E5E4-4305-B4C4-6987A2511DD5}" type="presParOf" srcId="{CBA8D748-32FC-4F2B-8B68-403FFB888CAE}" destId="{9597A74B-A2F7-48BD-8477-70ECF859F22D}" srcOrd="0" destOrd="0" presId="urn:microsoft.com/office/officeart/2005/8/layout/hProcess4"/>
    <dgm:cxn modelId="{2B107329-18C1-4DD6-AEAE-DAC6C38117C6}" type="presParOf" srcId="{CBA8D748-32FC-4F2B-8B68-403FFB888CAE}" destId="{8285BC9C-AC20-4B6E-AC21-492FBDD566A3}" srcOrd="1" destOrd="0" presId="urn:microsoft.com/office/officeart/2005/8/layout/hProcess4"/>
    <dgm:cxn modelId="{A6B7BF4D-D972-4E05-85DA-7873C6486026}" type="presParOf" srcId="{CBA8D748-32FC-4F2B-8B68-403FFB888CAE}" destId="{581ADA84-7C7A-4913-9AC4-F65B7EB29AE9}" srcOrd="2" destOrd="0" presId="urn:microsoft.com/office/officeart/2005/8/layout/hProcess4"/>
    <dgm:cxn modelId="{25F1680E-C4F6-45D0-96C4-06256A104824}" type="presParOf" srcId="{CBA8D748-32FC-4F2B-8B68-403FFB888CAE}" destId="{C49E8E9A-031B-48AA-9403-48B89C8E8951}" srcOrd="3" destOrd="0" presId="urn:microsoft.com/office/officeart/2005/8/layout/hProcess4"/>
    <dgm:cxn modelId="{DC2DDB18-75A6-4EAE-977B-2331B008C78B}" type="presParOf" srcId="{CBA8D748-32FC-4F2B-8B68-403FFB888CAE}" destId="{C9A80FD1-F4E1-476D-9CD0-8F9627F8773D}" srcOrd="4" destOrd="0" presId="urn:microsoft.com/office/officeart/2005/8/layout/hProcess4"/>
    <dgm:cxn modelId="{34A99915-3632-4021-9F47-AD12DE589A43}" type="presParOf" srcId="{4A1DC338-1BBE-4F2E-8EB7-D0C1D4C65672}" destId="{C152E83B-78E4-47F6-AA61-B5AA9EE73C1F}" srcOrd="7" destOrd="0" presId="urn:microsoft.com/office/officeart/2005/8/layout/hProcess4"/>
    <dgm:cxn modelId="{43BF9A79-C34A-418D-9BF6-E64C43175EE8}" type="presParOf" srcId="{4A1DC338-1BBE-4F2E-8EB7-D0C1D4C65672}" destId="{CF7A1D5D-8B75-43DB-AC28-76537F6C6A61}" srcOrd="8" destOrd="0" presId="urn:microsoft.com/office/officeart/2005/8/layout/hProcess4"/>
    <dgm:cxn modelId="{BEC37B1C-3F59-4600-A7E8-D8A607E2E418}" type="presParOf" srcId="{CF7A1D5D-8B75-43DB-AC28-76537F6C6A61}" destId="{AE6DD21C-A136-4033-AE44-C4081F771673}" srcOrd="0" destOrd="0" presId="urn:microsoft.com/office/officeart/2005/8/layout/hProcess4"/>
    <dgm:cxn modelId="{9E042BC9-A426-4FC2-B202-6FC67498B73A}" type="presParOf" srcId="{CF7A1D5D-8B75-43DB-AC28-76537F6C6A61}" destId="{DC1F6C76-5A53-4681-9EB3-B32806B1D701}" srcOrd="1" destOrd="0" presId="urn:microsoft.com/office/officeart/2005/8/layout/hProcess4"/>
    <dgm:cxn modelId="{6854C51C-620B-400F-94A4-D1C269BC97DB}" type="presParOf" srcId="{CF7A1D5D-8B75-43DB-AC28-76537F6C6A61}" destId="{83E64B6A-0CA3-4F61-9BB4-B3480AE752C5}" srcOrd="2" destOrd="0" presId="urn:microsoft.com/office/officeart/2005/8/layout/hProcess4"/>
    <dgm:cxn modelId="{6EB15A44-02C8-4F94-B88F-19BB6A7F1963}" type="presParOf" srcId="{CF7A1D5D-8B75-43DB-AC28-76537F6C6A61}" destId="{2785384D-18A3-47FF-A679-211E02F22D29}" srcOrd="3" destOrd="0" presId="urn:microsoft.com/office/officeart/2005/8/layout/hProcess4"/>
    <dgm:cxn modelId="{2F06B409-1545-4839-B8E6-EAE9B7E2653B}" type="presParOf" srcId="{CF7A1D5D-8B75-43DB-AC28-76537F6C6A61}" destId="{038F845C-F4B5-45EB-9F1C-7DEA56CF1713}" srcOrd="4" destOrd="0" presId="urn:microsoft.com/office/officeart/2005/8/layout/hProcess4"/>
    <dgm:cxn modelId="{BC696DBF-85CB-48A0-B318-DD12565220E0}" type="presParOf" srcId="{4A1DC338-1BBE-4F2E-8EB7-D0C1D4C65672}" destId="{DE0C511B-69EB-45CC-8BFC-F1AE2F6BFBCE}" srcOrd="9" destOrd="0" presId="urn:microsoft.com/office/officeart/2005/8/layout/hProcess4"/>
    <dgm:cxn modelId="{EA0E4CA1-F3F4-424A-9A4C-3860667D51FA}" type="presParOf" srcId="{4A1DC338-1BBE-4F2E-8EB7-D0C1D4C65672}" destId="{425CC81F-01C9-4DB6-AAA8-765D6A3DC5A2}" srcOrd="10" destOrd="0" presId="urn:microsoft.com/office/officeart/2005/8/layout/hProcess4"/>
    <dgm:cxn modelId="{9C937AB3-627A-46C2-8D13-3992590E0323}" type="presParOf" srcId="{425CC81F-01C9-4DB6-AAA8-765D6A3DC5A2}" destId="{EA88B459-5025-44C0-AF13-86E2207010DC}" srcOrd="0" destOrd="0" presId="urn:microsoft.com/office/officeart/2005/8/layout/hProcess4"/>
    <dgm:cxn modelId="{5088EB54-E948-40C8-8D6A-FDC3CEC43D5D}" type="presParOf" srcId="{425CC81F-01C9-4DB6-AAA8-765D6A3DC5A2}" destId="{7B62C93E-B6A0-425F-9C39-72C5D6C1D49B}" srcOrd="1" destOrd="0" presId="urn:microsoft.com/office/officeart/2005/8/layout/hProcess4"/>
    <dgm:cxn modelId="{A972B856-CF48-441D-A372-5A12E63F6570}" type="presParOf" srcId="{425CC81F-01C9-4DB6-AAA8-765D6A3DC5A2}" destId="{7602D6B2-76BE-4A01-B9F3-FFF6A6EAC1B5}" srcOrd="2" destOrd="0" presId="urn:microsoft.com/office/officeart/2005/8/layout/hProcess4"/>
    <dgm:cxn modelId="{B6E6AD27-9BAF-4D7A-93A6-D81361F08463}" type="presParOf" srcId="{425CC81F-01C9-4DB6-AAA8-765D6A3DC5A2}" destId="{20383FA6-0245-4FFF-AAEE-2C214FF54A12}" srcOrd="3" destOrd="0" presId="urn:microsoft.com/office/officeart/2005/8/layout/hProcess4"/>
    <dgm:cxn modelId="{5A763149-2722-461A-A2B6-EE93651C811B}" type="presParOf" srcId="{425CC81F-01C9-4DB6-AAA8-765D6A3DC5A2}" destId="{E7678B26-AFC7-4E21-83C5-2E20A180DF97}" srcOrd="4" destOrd="0" presId="urn:microsoft.com/office/officeart/2005/8/layout/hProcess4"/>
    <dgm:cxn modelId="{055CE44F-D72D-42A6-A30E-77177A2458A7}" type="presParOf" srcId="{4A1DC338-1BBE-4F2E-8EB7-D0C1D4C65672}" destId="{E536401D-C4AB-4ED9-A4D8-F28E46B46613}" srcOrd="11" destOrd="0" presId="urn:microsoft.com/office/officeart/2005/8/layout/hProcess4"/>
    <dgm:cxn modelId="{08BD4B84-BF6E-439B-9AE4-03AE3A9D1036}" type="presParOf" srcId="{4A1DC338-1BBE-4F2E-8EB7-D0C1D4C65672}" destId="{182D484A-F6C8-4BBB-923C-8CA906D14052}" srcOrd="12" destOrd="0" presId="urn:microsoft.com/office/officeart/2005/8/layout/hProcess4"/>
    <dgm:cxn modelId="{D4E2F6DF-1FB6-455D-99D5-100CD8FCEF94}" type="presParOf" srcId="{182D484A-F6C8-4BBB-923C-8CA906D14052}" destId="{1DFDF938-E290-42BA-A1BA-EABB22D6D20B}" srcOrd="0" destOrd="0" presId="urn:microsoft.com/office/officeart/2005/8/layout/hProcess4"/>
    <dgm:cxn modelId="{E71E12A9-B4BB-4946-8F60-384E4122F27B}" type="presParOf" srcId="{182D484A-F6C8-4BBB-923C-8CA906D14052}" destId="{97DFB2D3-E6F7-4161-85E8-98A304902BCA}" srcOrd="1" destOrd="0" presId="urn:microsoft.com/office/officeart/2005/8/layout/hProcess4"/>
    <dgm:cxn modelId="{FE777571-06FF-4743-B940-D377F3245692}" type="presParOf" srcId="{182D484A-F6C8-4BBB-923C-8CA906D14052}" destId="{E31EE211-FB0B-4EFB-A67B-1FAE86A6B4A6}" srcOrd="2" destOrd="0" presId="urn:microsoft.com/office/officeart/2005/8/layout/hProcess4"/>
    <dgm:cxn modelId="{9A29075D-BCD0-47B8-A7EC-38C663128F32}" type="presParOf" srcId="{182D484A-F6C8-4BBB-923C-8CA906D14052}" destId="{D70702D7-7D25-426E-B453-76A38341DA3A}" srcOrd="3" destOrd="0" presId="urn:microsoft.com/office/officeart/2005/8/layout/hProcess4"/>
    <dgm:cxn modelId="{61F044E5-6BB7-43DA-AD99-06E0920A1FFF}" type="presParOf" srcId="{182D484A-F6C8-4BBB-923C-8CA906D14052}" destId="{14BFC68A-B802-49E9-AF79-F5F51A9B250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45DF5-8851-4BBE-90CF-5062196392A5}">
      <dsp:nvSpPr>
        <dsp:cNvPr id="0" name=""/>
        <dsp:cNvSpPr/>
      </dsp:nvSpPr>
      <dsp:spPr>
        <a:xfrm>
          <a:off x="289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Objetivos</a:t>
          </a:r>
          <a:endParaRPr lang="es-CO" sz="900" kern="1200" dirty="0"/>
        </a:p>
        <a:p>
          <a:pPr marL="57150" lvl="1" indent="-57150" algn="l" defTabSz="400050">
            <a:lnSpc>
              <a:spcPct val="90000"/>
            </a:lnSpc>
            <a:spcBef>
              <a:spcPct val="0"/>
            </a:spcBef>
            <a:spcAft>
              <a:spcPct val="15000"/>
            </a:spcAft>
            <a:buChar char="•"/>
          </a:pPr>
          <a:r>
            <a:rPr lang="es-ES" sz="900" kern="1200" dirty="0"/>
            <a:t>Justificación</a:t>
          </a:r>
          <a:endParaRPr lang="es-CO" sz="900" kern="1200" dirty="0"/>
        </a:p>
        <a:p>
          <a:pPr marL="114300" lvl="2" indent="-57150" algn="l" defTabSz="400050">
            <a:lnSpc>
              <a:spcPct val="90000"/>
            </a:lnSpc>
            <a:spcBef>
              <a:spcPct val="0"/>
            </a:spcBef>
            <a:spcAft>
              <a:spcPct val="15000"/>
            </a:spcAft>
            <a:buChar char="•"/>
          </a:pPr>
          <a:r>
            <a:rPr lang="es-ES" sz="900" kern="1200" dirty="0"/>
            <a:t>Identificación de caso de estudio.</a:t>
          </a:r>
          <a:endParaRPr lang="es-CO" sz="900" kern="1200" dirty="0"/>
        </a:p>
      </dsp:txBody>
      <dsp:txXfrm>
        <a:off x="27642" y="2871326"/>
        <a:ext cx="1254215" cy="795375"/>
      </dsp:txXfrm>
    </dsp:sp>
    <dsp:sp modelId="{1CECE88A-46F7-4CF2-AD17-86F59DE70C62}">
      <dsp:nvSpPr>
        <dsp:cNvPr id="0" name=""/>
        <dsp:cNvSpPr/>
      </dsp:nvSpPr>
      <dsp:spPr>
        <a:xfrm>
          <a:off x="744792"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355820-40A1-4A7F-8CFC-99FFE749D02D}">
      <dsp:nvSpPr>
        <dsp:cNvPr id="0" name=""/>
        <dsp:cNvSpPr/>
      </dsp:nvSpPr>
      <dsp:spPr>
        <a:xfrm>
          <a:off x="292609"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1: Planificación</a:t>
          </a:r>
          <a:endParaRPr lang="es-CO" sz="1000" b="1" kern="1200" dirty="0"/>
        </a:p>
      </dsp:txBody>
      <dsp:txXfrm>
        <a:off x="306106" y="3704943"/>
        <a:ext cx="1131854" cy="433841"/>
      </dsp:txXfrm>
    </dsp:sp>
    <dsp:sp modelId="{BC80D84D-A349-489C-88BA-4E8E5543EA70}">
      <dsp:nvSpPr>
        <dsp:cNvPr id="0" name=""/>
        <dsp:cNvSpPr/>
      </dsp:nvSpPr>
      <dsp:spPr>
        <a:xfrm>
          <a:off x="163685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Marco teórico</a:t>
          </a:r>
          <a:endParaRPr lang="es-CO" sz="900" kern="1200" dirty="0"/>
        </a:p>
        <a:p>
          <a:pPr marL="57150" lvl="1" indent="-57150" algn="l" defTabSz="400050">
            <a:lnSpc>
              <a:spcPct val="90000"/>
            </a:lnSpc>
            <a:spcBef>
              <a:spcPct val="0"/>
            </a:spcBef>
            <a:spcAft>
              <a:spcPct val="15000"/>
            </a:spcAft>
            <a:buChar char="•"/>
          </a:pPr>
          <a:r>
            <a:rPr lang="es-ES" sz="900" kern="1200" dirty="0"/>
            <a:t>Diseño de estudio de caso.</a:t>
          </a:r>
          <a:endParaRPr lang="es-CO" sz="900" kern="1200" dirty="0"/>
        </a:p>
        <a:p>
          <a:pPr marL="57150" lvl="1" indent="-57150" algn="l" defTabSz="400050">
            <a:lnSpc>
              <a:spcPct val="90000"/>
            </a:lnSpc>
            <a:spcBef>
              <a:spcPct val="0"/>
            </a:spcBef>
            <a:spcAft>
              <a:spcPct val="15000"/>
            </a:spcAft>
            <a:buChar char="•"/>
          </a:pPr>
          <a:r>
            <a:rPr lang="es-ES" sz="900" kern="1200" dirty="0"/>
            <a:t>Desarrollo del cuestionario.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1661596" y="3101744"/>
        <a:ext cx="1254215" cy="795375"/>
      </dsp:txXfrm>
    </dsp:sp>
    <dsp:sp modelId="{7F8CAA99-9898-4385-91C0-AEA00AAAEE4E}">
      <dsp:nvSpPr>
        <dsp:cNvPr id="0" name=""/>
        <dsp:cNvSpPr/>
      </dsp:nvSpPr>
      <dsp:spPr>
        <a:xfrm>
          <a:off x="2393987" y="2118560"/>
          <a:ext cx="1639231" cy="1639231"/>
        </a:xfrm>
        <a:prstGeom prst="circularArrow">
          <a:avLst>
            <a:gd name="adj1" fmla="val 2375"/>
            <a:gd name="adj2" fmla="val 287009"/>
            <a:gd name="adj3" fmla="val 19230098"/>
            <a:gd name="adj4" fmla="val 12268128"/>
            <a:gd name="adj5" fmla="val 27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F4AC314-A460-4935-80A2-ADDD46B72920}">
      <dsp:nvSpPr>
        <dsp:cNvPr id="0" name=""/>
        <dsp:cNvSpPr/>
      </dsp:nvSpPr>
      <dsp:spPr>
        <a:xfrm>
          <a:off x="1926563" y="2616163"/>
          <a:ext cx="1158848" cy="460835"/>
        </a:xfrm>
        <a:prstGeom prst="roundRect">
          <a:avLst>
            <a:gd name="adj" fmla="val 10000"/>
          </a:avLst>
        </a:prstGeom>
        <a:solidFill>
          <a:schemeClr val="accent4"/>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2:Diseño de la investigación</a:t>
          </a:r>
          <a:endParaRPr lang="es-CO" sz="1000" b="1" kern="1200" dirty="0"/>
        </a:p>
      </dsp:txBody>
      <dsp:txXfrm>
        <a:off x="1940060" y="2629660"/>
        <a:ext cx="1131854" cy="433841"/>
      </dsp:txXfrm>
    </dsp:sp>
    <dsp:sp modelId="{AE747B0C-436F-467D-A07E-9C2693D1A735}">
      <dsp:nvSpPr>
        <dsp:cNvPr id="0" name=""/>
        <dsp:cNvSpPr/>
      </dsp:nvSpPr>
      <dsp:spPr>
        <a:xfrm>
          <a:off x="3261523" y="2725848"/>
          <a:ext cx="1457490"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Selección de participantes</a:t>
          </a:r>
          <a:endParaRPr lang="es-CO" sz="900" kern="1200" dirty="0"/>
        </a:p>
        <a:p>
          <a:pPr marL="57150" lvl="1" indent="-57150" algn="l" defTabSz="400050">
            <a:lnSpc>
              <a:spcPct val="90000"/>
            </a:lnSpc>
            <a:spcBef>
              <a:spcPct val="0"/>
            </a:spcBef>
            <a:spcAft>
              <a:spcPct val="15000"/>
            </a:spcAft>
            <a:buChar char="•"/>
          </a:pPr>
          <a:r>
            <a:rPr lang="es-ES" sz="900" kern="1200" dirty="0"/>
            <a:t>.Entrevistas y recopilación de datos.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3286268" y="2750593"/>
        <a:ext cx="1408000" cy="795375"/>
      </dsp:txXfrm>
    </dsp:sp>
    <dsp:sp modelId="{60712A42-0B18-44A7-9FE2-BE530669FAEA}">
      <dsp:nvSpPr>
        <dsp:cNvPr id="0" name=""/>
        <dsp:cNvSpPr/>
      </dsp:nvSpPr>
      <dsp:spPr>
        <a:xfrm>
          <a:off x="4081994" y="3048869"/>
          <a:ext cx="1505191" cy="1505191"/>
        </a:xfrm>
        <a:prstGeom prst="leftCircularArrow">
          <a:avLst>
            <a:gd name="adj1" fmla="val 2587"/>
            <a:gd name="adj2" fmla="val 314103"/>
            <a:gd name="adj3" fmla="val 2089613"/>
            <a:gd name="adj4" fmla="val 9024489"/>
            <a:gd name="adj5" fmla="val 301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276AEB-E781-4A6D-B715-8563C7F517C2}">
      <dsp:nvSpPr>
        <dsp:cNvPr id="0" name=""/>
        <dsp:cNvSpPr/>
      </dsp:nvSpPr>
      <dsp:spPr>
        <a:xfrm>
          <a:off x="3637410" y="3691446"/>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3: Implementación del estudio de caso</a:t>
          </a:r>
          <a:endParaRPr lang="es-CO" sz="1000" b="1" kern="1200" dirty="0"/>
        </a:p>
      </dsp:txBody>
      <dsp:txXfrm>
        <a:off x="3650907" y="3704943"/>
        <a:ext cx="1131854" cy="433841"/>
      </dsp:txXfrm>
    </dsp:sp>
    <dsp:sp modelId="{8285BC9C-AC20-4B6E-AC21-492FBDD566A3}">
      <dsp:nvSpPr>
        <dsp:cNvPr id="0" name=""/>
        <dsp:cNvSpPr/>
      </dsp:nvSpPr>
      <dsp:spPr>
        <a:xfrm>
          <a:off x="4981652" y="2846581"/>
          <a:ext cx="1506326"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dirty="0"/>
        </a:p>
        <a:p>
          <a:pPr marL="57150" lvl="1" indent="-57150" algn="l" defTabSz="400050">
            <a:lnSpc>
              <a:spcPct val="90000"/>
            </a:lnSpc>
            <a:spcBef>
              <a:spcPct val="0"/>
            </a:spcBef>
            <a:spcAft>
              <a:spcPct val="15000"/>
            </a:spcAft>
            <a:buChar char="•"/>
          </a:pPr>
          <a:r>
            <a:rPr lang="es-ES" sz="900" kern="1200" dirty="0"/>
            <a:t> Transcripción y codificación.</a:t>
          </a:r>
          <a:endParaRPr lang="es-CO" sz="900" kern="1200" dirty="0"/>
        </a:p>
        <a:p>
          <a:pPr marL="57150" lvl="1" indent="-57150" algn="l" defTabSz="400050">
            <a:lnSpc>
              <a:spcPct val="90000"/>
            </a:lnSpc>
            <a:spcBef>
              <a:spcPct val="0"/>
            </a:spcBef>
            <a:spcAft>
              <a:spcPct val="15000"/>
            </a:spcAft>
            <a:buChar char="•"/>
          </a:pPr>
          <a:r>
            <a:rPr lang="es-ES" sz="900" kern="1200" dirty="0"/>
            <a:t>Análisis de contenido.</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5006397" y="3101744"/>
        <a:ext cx="1456836" cy="795375"/>
      </dsp:txXfrm>
    </dsp:sp>
    <dsp:sp modelId="{C152E83B-78E4-47F6-AA61-B5AA9EE73C1F}">
      <dsp:nvSpPr>
        <dsp:cNvPr id="0" name=""/>
        <dsp:cNvSpPr/>
      </dsp:nvSpPr>
      <dsp:spPr>
        <a:xfrm>
          <a:off x="5813993"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49E8E9A-031B-48AA-9403-48B89C8E8951}">
      <dsp:nvSpPr>
        <dsp:cNvPr id="0" name=""/>
        <dsp:cNvSpPr/>
      </dsp:nvSpPr>
      <dsp:spPr>
        <a:xfrm>
          <a:off x="5372675" y="2616163"/>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4: Análisis de Datos</a:t>
          </a:r>
          <a:endParaRPr lang="es-CO" sz="1000" b="1" kern="1200" dirty="0"/>
        </a:p>
      </dsp:txBody>
      <dsp:txXfrm>
        <a:off x="5386172" y="2629660"/>
        <a:ext cx="1131854" cy="433841"/>
      </dsp:txXfrm>
    </dsp:sp>
    <dsp:sp modelId="{DC1F6C76-5A53-4681-9EB3-B32806B1D701}">
      <dsp:nvSpPr>
        <dsp:cNvPr id="0" name=""/>
        <dsp:cNvSpPr/>
      </dsp:nvSpPr>
      <dsp:spPr>
        <a:xfrm>
          <a:off x="6716917"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Interpretación de resultados.</a:t>
          </a:r>
          <a:endParaRPr lang="es-CO" sz="900" kern="1200" dirty="0"/>
        </a:p>
        <a:p>
          <a:pPr marL="57150" lvl="1" indent="-57150" algn="l" defTabSz="400050">
            <a:lnSpc>
              <a:spcPct val="90000"/>
            </a:lnSpc>
            <a:spcBef>
              <a:spcPct val="0"/>
            </a:spcBef>
            <a:spcAft>
              <a:spcPct val="15000"/>
            </a:spcAft>
            <a:buChar char="•"/>
          </a:pPr>
          <a:r>
            <a:rPr lang="es-ES" sz="900" kern="1200" dirty="0"/>
            <a:t>Conclusiones</a:t>
          </a:r>
          <a:endParaRPr lang="es-CO" sz="900" kern="1200" dirty="0"/>
        </a:p>
        <a:p>
          <a:pPr marL="57150" lvl="1" indent="-57150" algn="l" defTabSz="400050">
            <a:lnSpc>
              <a:spcPct val="90000"/>
            </a:lnSpc>
            <a:spcBef>
              <a:spcPct val="0"/>
            </a:spcBef>
            <a:spcAft>
              <a:spcPct val="15000"/>
            </a:spcAft>
            <a:buChar char="•"/>
          </a:pPr>
          <a:r>
            <a:rPr lang="es-ES" sz="900" kern="1200" dirty="0"/>
            <a:t>Recomendaciones</a:t>
          </a:r>
          <a:endParaRPr lang="es-CO" sz="900" kern="1200" dirty="0"/>
        </a:p>
      </dsp:txBody>
      <dsp:txXfrm>
        <a:off x="6741662" y="2871326"/>
        <a:ext cx="1254215" cy="795375"/>
      </dsp:txXfrm>
    </dsp:sp>
    <dsp:sp modelId="{DE0C511B-69EB-45CC-8BFC-F1AE2F6BFBCE}">
      <dsp:nvSpPr>
        <dsp:cNvPr id="0" name=""/>
        <dsp:cNvSpPr/>
      </dsp:nvSpPr>
      <dsp:spPr>
        <a:xfrm>
          <a:off x="7458811" y="3135889"/>
          <a:ext cx="1388684" cy="1388684"/>
        </a:xfrm>
        <a:prstGeom prst="leftCircularArrow">
          <a:avLst>
            <a:gd name="adj1" fmla="val 2804"/>
            <a:gd name="adj2" fmla="val 342182"/>
            <a:gd name="adj3" fmla="val 2117692"/>
            <a:gd name="adj4" fmla="val 9024489"/>
            <a:gd name="adj5" fmla="val 327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85384D-18A3-47FF-A679-211E02F22D29}">
      <dsp:nvSpPr>
        <dsp:cNvPr id="0" name=""/>
        <dsp:cNvSpPr/>
      </dsp:nvSpPr>
      <dsp:spPr>
        <a:xfrm>
          <a:off x="7006629" y="3691446"/>
          <a:ext cx="1158848" cy="460835"/>
        </a:xfrm>
        <a:prstGeom prst="roundRect">
          <a:avLst>
            <a:gd name="adj" fmla="val 10000"/>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5: Conclusiones y recomendaciones.</a:t>
          </a:r>
          <a:endParaRPr lang="es-CO" sz="1000" b="1" kern="1200" dirty="0"/>
        </a:p>
      </dsp:txBody>
      <dsp:txXfrm>
        <a:off x="7020126" y="3704943"/>
        <a:ext cx="1131854" cy="433841"/>
      </dsp:txXfrm>
    </dsp:sp>
    <dsp:sp modelId="{7B62C93E-B6A0-425F-9C39-72C5D6C1D49B}">
      <dsp:nvSpPr>
        <dsp:cNvPr id="0" name=""/>
        <dsp:cNvSpPr/>
      </dsp:nvSpPr>
      <dsp:spPr>
        <a:xfrm>
          <a:off x="8350871"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r>
            <a:rPr lang="es-ES" sz="900" kern="1200" dirty="0"/>
            <a:t>Informe de investigación.</a:t>
          </a:r>
          <a:endParaRPr lang="es-CO" sz="900" kern="1200" dirty="0"/>
        </a:p>
        <a:p>
          <a:pPr marL="57150" lvl="1" indent="-57150" algn="l" defTabSz="400050">
            <a:lnSpc>
              <a:spcPct val="90000"/>
            </a:lnSpc>
            <a:spcBef>
              <a:spcPct val="0"/>
            </a:spcBef>
            <a:spcAft>
              <a:spcPct val="15000"/>
            </a:spcAft>
            <a:buChar char="•"/>
          </a:pPr>
          <a:r>
            <a:rPr lang="es-ES" sz="900" kern="1200" dirty="0"/>
            <a:t>Presentación de resultados.</a:t>
          </a:r>
          <a:endParaRPr lang="es-CO" sz="900" kern="1200" dirty="0"/>
        </a:p>
        <a:p>
          <a:pPr marL="57150" lvl="1" indent="-57150" algn="l" defTabSz="400050">
            <a:lnSpc>
              <a:spcPct val="90000"/>
            </a:lnSpc>
            <a:spcBef>
              <a:spcPct val="0"/>
            </a:spcBef>
            <a:spcAft>
              <a:spcPct val="15000"/>
            </a:spcAft>
            <a:buChar char="•"/>
          </a:pPr>
          <a:endParaRPr lang="es-CO" sz="900" kern="1200" dirty="0"/>
        </a:p>
      </dsp:txBody>
      <dsp:txXfrm>
        <a:off x="8375616" y="3101744"/>
        <a:ext cx="1254215" cy="795375"/>
      </dsp:txXfrm>
    </dsp:sp>
    <dsp:sp modelId="{E536401D-C4AB-4ED9-A4D8-F28E46B46613}">
      <dsp:nvSpPr>
        <dsp:cNvPr id="0" name=""/>
        <dsp:cNvSpPr/>
      </dsp:nvSpPr>
      <dsp:spPr>
        <a:xfrm>
          <a:off x="9081901" y="2201710"/>
          <a:ext cx="1555268" cy="1555268"/>
        </a:xfrm>
        <a:prstGeom prst="circularArrow">
          <a:avLst>
            <a:gd name="adj1" fmla="val 2503"/>
            <a:gd name="adj2" fmla="val 303402"/>
            <a:gd name="adj3" fmla="val 19521087"/>
            <a:gd name="adj4" fmla="val 12575511"/>
            <a:gd name="adj5" fmla="val 292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0383FA6-0245-4FFF-AAEE-2C214FF54A12}">
      <dsp:nvSpPr>
        <dsp:cNvPr id="0" name=""/>
        <dsp:cNvSpPr/>
      </dsp:nvSpPr>
      <dsp:spPr>
        <a:xfrm>
          <a:off x="8640583" y="2616163"/>
          <a:ext cx="1158848" cy="460835"/>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6: Documentación y Presentación</a:t>
          </a:r>
          <a:endParaRPr lang="es-CO" sz="1000" b="1" kern="1200" dirty="0"/>
        </a:p>
      </dsp:txBody>
      <dsp:txXfrm>
        <a:off x="8654080" y="2629660"/>
        <a:ext cx="1131854" cy="433841"/>
      </dsp:txXfrm>
    </dsp:sp>
    <dsp:sp modelId="{97DFB2D3-E6F7-4161-85E8-98A304902BCA}">
      <dsp:nvSpPr>
        <dsp:cNvPr id="0" name=""/>
        <dsp:cNvSpPr/>
      </dsp:nvSpPr>
      <dsp:spPr>
        <a:xfrm>
          <a:off x="9984825" y="2846581"/>
          <a:ext cx="1303705" cy="107528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3825" tIns="123825" rIns="123825" bIns="123825" numCol="1" spcCol="1270" anchor="t" anchorCtr="0">
          <a:noAutofit/>
        </a:bodyPr>
        <a:lstStyle/>
        <a:p>
          <a:pPr marL="57150" lvl="1" indent="-57150" algn="l" defTabSz="400050">
            <a:lnSpc>
              <a:spcPct val="90000"/>
            </a:lnSpc>
            <a:spcBef>
              <a:spcPct val="0"/>
            </a:spcBef>
            <a:spcAft>
              <a:spcPct val="15000"/>
            </a:spcAft>
            <a:buChar char="•"/>
          </a:pPr>
          <a:endParaRPr lang="es-CO" sz="900" kern="1200"/>
        </a:p>
        <a:p>
          <a:pPr marL="57150" lvl="1" indent="-57150" algn="l" defTabSz="400050">
            <a:lnSpc>
              <a:spcPct val="90000"/>
            </a:lnSpc>
            <a:spcBef>
              <a:spcPct val="0"/>
            </a:spcBef>
            <a:spcAft>
              <a:spcPct val="15000"/>
            </a:spcAft>
            <a:buChar char="•"/>
          </a:pPr>
          <a:r>
            <a:rPr lang="es-ES" sz="900" kern="1200" dirty="0"/>
            <a:t>Evaluación de la propuesta.</a:t>
          </a:r>
          <a:endParaRPr lang="es-CO" sz="900" kern="1200" dirty="0"/>
        </a:p>
        <a:p>
          <a:pPr marL="57150" lvl="1" indent="-57150" algn="l" defTabSz="400050">
            <a:lnSpc>
              <a:spcPct val="90000"/>
            </a:lnSpc>
            <a:spcBef>
              <a:spcPct val="0"/>
            </a:spcBef>
            <a:spcAft>
              <a:spcPct val="15000"/>
            </a:spcAft>
            <a:buChar char="•"/>
          </a:pPr>
          <a:r>
            <a:rPr lang="es-ES" sz="900" kern="1200" dirty="0"/>
            <a:t>Retroalimentación de los participantes.</a:t>
          </a:r>
          <a:endParaRPr lang="es-CO" sz="900" kern="1200" dirty="0"/>
        </a:p>
      </dsp:txBody>
      <dsp:txXfrm>
        <a:off x="10009570" y="2871326"/>
        <a:ext cx="1254215" cy="795375"/>
      </dsp:txXfrm>
    </dsp:sp>
    <dsp:sp modelId="{D70702D7-7D25-426E-B453-76A38341DA3A}">
      <dsp:nvSpPr>
        <dsp:cNvPr id="0" name=""/>
        <dsp:cNvSpPr/>
      </dsp:nvSpPr>
      <dsp:spPr>
        <a:xfrm>
          <a:off x="10274537" y="3691446"/>
          <a:ext cx="1158848" cy="46083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ES" sz="1000" b="1" kern="1200" dirty="0"/>
            <a:t>Fase 7: Evaluación y Retroalimentación</a:t>
          </a:r>
          <a:endParaRPr lang="es-CO" sz="1000" b="1" kern="1200" dirty="0"/>
        </a:p>
      </dsp:txBody>
      <dsp:txXfrm>
        <a:off x="10288034" y="3704943"/>
        <a:ext cx="1131854" cy="433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CO" sz="1800" spc="-1" strike="noStrike">
                <a:solidFill>
                  <a:schemeClr val="dk1"/>
                </a:solidFill>
                <a:latin typeface="Calibri"/>
              </a:rPr>
              <a:t>Pulse para desplazar la diapositiva</a:t>
            </a:r>
            <a:endParaRPr b="0" lang="es-CO" sz="1800" spc="-1" strike="noStrike">
              <a:solidFill>
                <a:schemeClr val="dk1"/>
              </a:solidFill>
              <a:latin typeface="Calibri"/>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CO" sz="2000" spc="-1" strike="noStrike">
                <a:solidFill>
                  <a:srgbClr val="000000"/>
                </a:solidFill>
                <a:latin typeface="Arial"/>
              </a:rPr>
              <a:t>Pulse para editar el formato de las notas</a:t>
            </a:r>
            <a:endParaRPr b="0" lang="es-CO"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CO" sz="1400" spc="-1" strike="noStrike">
                <a:solidFill>
                  <a:srgbClr val="000000"/>
                </a:solidFill>
                <a:latin typeface="Times New Roman"/>
              </a:rPr>
              <a:t>&lt;cabecera&gt;</a:t>
            </a:r>
            <a:endParaRPr b="0" lang="es-CO"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s-CO" sz="1400" spc="-1" strike="noStrike">
                <a:solidFill>
                  <a:srgbClr val="000000"/>
                </a:solidFill>
                <a:latin typeface="Times New Roman"/>
              </a:defRPr>
            </a:lvl1pPr>
          </a:lstStyle>
          <a:p>
            <a:pPr indent="0" algn="r">
              <a:buNone/>
            </a:pPr>
            <a:r>
              <a:rPr b="0" lang="es-CO" sz="1400" spc="-1" strike="noStrike">
                <a:solidFill>
                  <a:srgbClr val="000000"/>
                </a:solidFill>
                <a:latin typeface="Times New Roman"/>
              </a:rPr>
              <a:t>&lt;fecha/hora&gt;</a:t>
            </a:r>
            <a:endParaRPr b="0" lang="es-CO"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s-CO" sz="1400" spc="-1" strike="noStrike">
                <a:solidFill>
                  <a:srgbClr val="000000"/>
                </a:solidFill>
                <a:latin typeface="Times New Roman"/>
              </a:defRPr>
            </a:lvl1pPr>
          </a:lstStyle>
          <a:p>
            <a:pPr indent="0">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s-CO" sz="1400" spc="-1" strike="noStrike">
                <a:solidFill>
                  <a:srgbClr val="000000"/>
                </a:solidFill>
                <a:latin typeface="Times New Roman"/>
              </a:defRPr>
            </a:lvl1pPr>
          </a:lstStyle>
          <a:p>
            <a:pPr indent="0" algn="r">
              <a:buNone/>
            </a:pPr>
            <a:fld id="{B5195712-E84D-476C-ADD9-71D81ED65D92}" type="slidenum">
              <a:rPr b="0" lang="es-CO" sz="1400" spc="-1" strike="noStrike">
                <a:solidFill>
                  <a:srgbClr val="000000"/>
                </a:solidFill>
                <a:latin typeface="Times New Roman"/>
              </a:rPr>
              <a:t>&lt;número&gt;</a:t>
            </a:fld>
            <a:endParaRPr b="0" lang="es-CO"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a:ln w="0">
            <a:noFill/>
          </a:ln>
        </p:spPr>
      </p:sp>
      <p:sp>
        <p:nvSpPr>
          <p:cNvPr id="2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s-CO" sz="1800" spc="-1" strike="noStrike">
              <a:solidFill>
                <a:srgbClr val="000000"/>
              </a:solidFill>
              <a:latin typeface="Arial"/>
            </a:endParaRPr>
          </a:p>
        </p:txBody>
      </p:sp>
      <p:sp>
        <p:nvSpPr>
          <p:cNvPr id="209" name="PlaceHolder 3"/>
          <p:cNvSpPr>
            <a:spLocks noGrp="1"/>
          </p:cNvSpPr>
          <p:nvPr>
            <p:ph type="sldNum" idx="1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s-CO" sz="1200" spc="-1" strike="noStrike">
                <a:solidFill>
                  <a:srgbClr val="000000"/>
                </a:solidFill>
                <a:latin typeface="Times New Roman"/>
              </a:defRPr>
            </a:lvl1pPr>
          </a:lstStyle>
          <a:p>
            <a:pPr indent="0" algn="r">
              <a:lnSpc>
                <a:spcPct val="100000"/>
              </a:lnSpc>
              <a:buNone/>
            </a:pPr>
            <a:fld id="{52A27B2A-18FA-4D47-9B28-22552E6FA409}" type="slidenum">
              <a:rPr b="0" lang="es-CO" sz="1200" spc="-1" strike="noStrike">
                <a:solidFill>
                  <a:srgbClr val="000000"/>
                </a:solidFill>
                <a:latin typeface="Times New Roman"/>
              </a:rPr>
              <a:t>&lt;número&gt;</a:t>
            </a:fld>
            <a:endParaRPr b="0" lang="es-CO"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E990E5C5-F9D5-4127-8EE4-D5995BA7E8C0}" type="slidenum">
              <a:t>&lt;#&gt;</a:t>
            </a:fld>
          </a:p>
        </p:txBody>
      </p:sp>
      <p:sp>
        <p:nvSpPr>
          <p:cNvPr id="4" name="PlaceHolder 3"/>
          <p:cNvSpPr>
            <a:spLocks noGrp="1"/>
          </p:cNvSpPr>
          <p:nvPr>
            <p:ph type="dt" idx="1"/>
          </p:nvPr>
        </p:nvSpPr>
        <p:spPr/>
        <p:txBody>
          <a:bodyPr/>
          <a:p>
            <a:r>
              <a:rPr lang="es-C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1E27E7E-73B8-45DA-BCD9-D6037BC96408}"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52E86AB-3EDA-4097-B39D-9701558303F6}" type="slidenum">
              <a:t>&lt;#&gt;</a:t>
            </a:fld>
          </a:p>
        </p:txBody>
      </p:sp>
      <p:sp>
        <p:nvSpPr>
          <p:cNvPr id="9" name="PlaceHolder 8"/>
          <p:cNvSpPr>
            <a:spLocks noGrp="1"/>
          </p:cNvSpPr>
          <p:nvPr>
            <p:ph type="dt" idx="1"/>
          </p:nvPr>
        </p:nvSpPr>
        <p:spPr/>
        <p:txBody>
          <a:bodyPr/>
          <a:p>
            <a:r>
              <a:rPr lang="es-C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963D97E-BF85-4FF4-A656-416589311C7B}" type="slidenum">
              <a:t>&lt;#&gt;</a:t>
            </a:fld>
          </a:p>
        </p:txBody>
      </p:sp>
      <p:sp>
        <p:nvSpPr>
          <p:cNvPr id="11" name="PlaceHolder 10"/>
          <p:cNvSpPr>
            <a:spLocks noGrp="1"/>
          </p:cNvSpPr>
          <p:nvPr>
            <p:ph type="dt" idx="1"/>
          </p:nvPr>
        </p:nvSpPr>
        <p:spPr/>
        <p:txBody>
          <a:bodyPr/>
          <a:p>
            <a:r>
              <a:rPr lang="es-C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6D60BB5-7F94-4ABA-93D5-2D8888531116}" type="slidenum">
              <a:t>&lt;#&gt;</a:t>
            </a:fld>
          </a:p>
        </p:txBody>
      </p:sp>
      <p:sp>
        <p:nvSpPr>
          <p:cNvPr id="4" name="PlaceHolder 3"/>
          <p:cNvSpPr>
            <a:spLocks noGrp="1"/>
          </p:cNvSpPr>
          <p:nvPr>
            <p:ph type="dt" idx="4"/>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2AD46B9-BF46-4818-94C2-FFC3BDBCE71B}"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E4BF6A5-4984-4B6B-A88D-0D7E65DACE5E}" type="slidenum">
              <a:t>&lt;#&gt;</a:t>
            </a:fld>
          </a:p>
        </p:txBody>
      </p:sp>
      <p:sp>
        <p:nvSpPr>
          <p:cNvPr id="6" name="PlaceHolder 5"/>
          <p:cNvSpPr>
            <a:spLocks noGrp="1"/>
          </p:cNvSpPr>
          <p:nvPr>
            <p:ph type="dt" idx="4"/>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CF17E3E-2F3D-4287-BEBD-0D9C27A34AD8}"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4076F6A-5F4C-4AE9-9005-7F948A10BEDE}"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9D6C8C1-DCC1-4FBC-BF3E-6982D15EB2DA}" type="slidenum">
              <a:t>&lt;#&gt;</a:t>
            </a:fld>
          </a:p>
        </p:txBody>
      </p:sp>
      <p:sp>
        <p:nvSpPr>
          <p:cNvPr id="5" name="PlaceHolder 4"/>
          <p:cNvSpPr>
            <a:spLocks noGrp="1"/>
          </p:cNvSpPr>
          <p:nvPr>
            <p:ph type="dt" idx="4"/>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7649C5E-7F90-4419-B5F3-8DF6374A1C72}"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50672F-4A89-44CE-AF10-868F8CE8007E}"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1136F20-8EDD-40B3-9B8B-6C2CFA7A37F1}"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9BCBF93-AE25-4B8C-95FD-EC095EA8AA1A}" type="slidenum">
              <a:t>&lt;#&gt;</a:t>
            </a:fld>
          </a:p>
        </p:txBody>
      </p:sp>
      <p:sp>
        <p:nvSpPr>
          <p:cNvPr id="8" name="PlaceHolder 7"/>
          <p:cNvSpPr>
            <a:spLocks noGrp="1"/>
          </p:cNvSpPr>
          <p:nvPr>
            <p:ph type="dt" idx="4"/>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906BCEC-0A4F-4515-9722-C8420B3DE55F}" type="slidenum">
              <a:t>&lt;#&gt;</a:t>
            </a:fld>
          </a:p>
        </p:txBody>
      </p:sp>
      <p:sp>
        <p:nvSpPr>
          <p:cNvPr id="7" name="PlaceHolder 6"/>
          <p:cNvSpPr>
            <a:spLocks noGrp="1"/>
          </p:cNvSpPr>
          <p:nvPr>
            <p:ph type="dt" idx="4"/>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DCBF430-F3A9-4F00-A54B-264F875B62C8}" type="slidenum">
              <a:t>&lt;#&gt;</a:t>
            </a:fld>
          </a:p>
        </p:txBody>
      </p:sp>
      <p:sp>
        <p:nvSpPr>
          <p:cNvPr id="9" name="PlaceHolder 8"/>
          <p:cNvSpPr>
            <a:spLocks noGrp="1"/>
          </p:cNvSpPr>
          <p:nvPr>
            <p:ph type="dt" idx="4"/>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BA1C662-601A-414D-AE36-AFC176F010B3}" type="slidenum">
              <a:t>&lt;#&gt;</a:t>
            </a:fld>
          </a:p>
        </p:txBody>
      </p:sp>
      <p:sp>
        <p:nvSpPr>
          <p:cNvPr id="11" name="PlaceHolder 10"/>
          <p:cNvSpPr>
            <a:spLocks noGrp="1"/>
          </p:cNvSpPr>
          <p:nvPr>
            <p:ph type="dt" idx="4"/>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86DA5E3-182C-4F61-97CA-DA4DBFD6828A}" type="slidenum">
              <a:t>&lt;#&gt;</a:t>
            </a:fld>
          </a:p>
        </p:txBody>
      </p:sp>
      <p:sp>
        <p:nvSpPr>
          <p:cNvPr id="4" name="PlaceHolder 3"/>
          <p:cNvSpPr>
            <a:spLocks noGrp="1"/>
          </p:cNvSpPr>
          <p:nvPr>
            <p:ph type="dt" idx="7"/>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7F8021A-02A1-43DE-92D9-F5E17260FBA9}"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559DB2F-9A48-4A59-9503-6A61E7BBDE96}" type="slidenum">
              <a:t>&lt;#&gt;</a:t>
            </a:fld>
          </a:p>
        </p:txBody>
      </p:sp>
      <p:sp>
        <p:nvSpPr>
          <p:cNvPr id="6" name="PlaceHolder 5"/>
          <p:cNvSpPr>
            <a:spLocks noGrp="1"/>
          </p:cNvSpPr>
          <p:nvPr>
            <p:ph type="dt" idx="7"/>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50114F5-D7F8-4EFC-8759-2AD9B2168424}"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DFC35F6-2FC8-485E-887B-9E0EF7355E2C}"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7F6E6B0-A4B9-4709-B3AD-EE0E127F18B7}" type="slidenum">
              <a:t>&lt;#&gt;</a:t>
            </a:fld>
          </a:p>
        </p:txBody>
      </p:sp>
      <p:sp>
        <p:nvSpPr>
          <p:cNvPr id="6" name="PlaceHolder 5"/>
          <p:cNvSpPr>
            <a:spLocks noGrp="1"/>
          </p:cNvSpPr>
          <p:nvPr>
            <p:ph type="dt" idx="1"/>
          </p:nvPr>
        </p:nvSpPr>
        <p:spPr/>
        <p:txBody>
          <a:bodyPr/>
          <a:p>
            <a:r>
              <a:rPr lang="es-CO"/>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B1F2CA7-FA55-44F3-8A4A-08A92BF86604}" type="slidenum">
              <a:t>&lt;#&gt;</a:t>
            </a:fld>
          </a:p>
        </p:txBody>
      </p:sp>
      <p:sp>
        <p:nvSpPr>
          <p:cNvPr id="5" name="PlaceHolder 4"/>
          <p:cNvSpPr>
            <a:spLocks noGrp="1"/>
          </p:cNvSpPr>
          <p:nvPr>
            <p:ph type="dt" idx="7"/>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00492D2-34DE-4B97-B142-7A472891EC0F}"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039FC80-7E7D-4515-8D55-56CD07C2054C}"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BFF8DE4-77FD-4AAF-BCB4-98DDF9E04068}" type="slidenum">
              <a:t>&lt;#&gt;</a:t>
            </a:fld>
          </a:p>
        </p:txBody>
      </p:sp>
      <p:sp>
        <p:nvSpPr>
          <p:cNvPr id="8" name="PlaceHolder 7"/>
          <p:cNvSpPr>
            <a:spLocks noGrp="1"/>
          </p:cNvSpPr>
          <p:nvPr>
            <p:ph type="dt" idx="7"/>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FD81C29-5370-48A9-A0A2-80A2859E3A09}" type="slidenum">
              <a:t>&lt;#&gt;</a:t>
            </a:fld>
          </a:p>
        </p:txBody>
      </p:sp>
      <p:sp>
        <p:nvSpPr>
          <p:cNvPr id="7" name="PlaceHolder 6"/>
          <p:cNvSpPr>
            <a:spLocks noGrp="1"/>
          </p:cNvSpPr>
          <p:nvPr>
            <p:ph type="dt" idx="7"/>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A8D3D7F-68AA-409C-B183-BD7931FB366E}" type="slidenum">
              <a:t>&lt;#&gt;</a:t>
            </a:fld>
          </a:p>
        </p:txBody>
      </p:sp>
      <p:sp>
        <p:nvSpPr>
          <p:cNvPr id="9" name="PlaceHolder 8"/>
          <p:cNvSpPr>
            <a:spLocks noGrp="1"/>
          </p:cNvSpPr>
          <p:nvPr>
            <p:ph type="dt" idx="7"/>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53086139-6154-481D-BE51-0B0579B73F89}" type="slidenum">
              <a:t>&lt;#&gt;</a:t>
            </a:fld>
          </a:p>
        </p:txBody>
      </p:sp>
      <p:sp>
        <p:nvSpPr>
          <p:cNvPr id="11" name="PlaceHolder 10"/>
          <p:cNvSpPr>
            <a:spLocks noGrp="1"/>
          </p:cNvSpPr>
          <p:nvPr>
            <p:ph type="dt" idx="7"/>
          </p:nvPr>
        </p:nvSpPr>
        <p:spPr/>
        <p:txBody>
          <a:bodyPr/>
          <a:p>
            <a:r>
              <a:rPr lang="es-CO"/>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371799A-A65C-4D98-92BE-ABF2BE7A508C}" type="slidenum">
              <a:t>&lt;#&gt;</a:t>
            </a:fld>
          </a:p>
        </p:txBody>
      </p:sp>
      <p:sp>
        <p:nvSpPr>
          <p:cNvPr id="4" name="PlaceHolder 3"/>
          <p:cNvSpPr>
            <a:spLocks noGrp="1"/>
          </p:cNvSpPr>
          <p:nvPr>
            <p:ph type="dt" idx="10"/>
          </p:nvPr>
        </p:nvSpPr>
        <p:spPr/>
        <p:txBody>
          <a:bodyPr/>
          <a:p>
            <a:r>
              <a:rPr lang="es-CO"/>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CO"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06EA066-671C-45E7-A2D7-F70BF29EB284}"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17A8649-E223-422E-AC97-465E0569057B}" type="slidenum">
              <a:t>&lt;#&gt;</a:t>
            </a:fld>
          </a:p>
        </p:txBody>
      </p:sp>
      <p:sp>
        <p:nvSpPr>
          <p:cNvPr id="6" name="PlaceHolder 5"/>
          <p:cNvSpPr>
            <a:spLocks noGrp="1"/>
          </p:cNvSpPr>
          <p:nvPr>
            <p:ph type="dt" idx="10"/>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7158574-B43C-4F41-94DC-94C3A67810C9}" type="slidenum">
              <a:t>&lt;#&gt;</a:t>
            </a:fld>
          </a:p>
        </p:txBody>
      </p:sp>
      <p:sp>
        <p:nvSpPr>
          <p:cNvPr id="7" name="PlaceHolder 6"/>
          <p:cNvSpPr>
            <a:spLocks noGrp="1"/>
          </p:cNvSpPr>
          <p:nvPr>
            <p:ph type="dt" idx="1"/>
          </p:nvPr>
        </p:nvSpPr>
        <p:spPr/>
        <p:txBody>
          <a:bodyPr/>
          <a:p>
            <a:r>
              <a:rPr lang="es-CO"/>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75EB29E2-AB74-4F23-83E2-E7F98E62969A}"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740A355-20CB-4F21-8C0A-7398357FD916}"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F980358-EB19-4486-BE50-6D49B9053235}" type="slidenum">
              <a:t>&lt;#&gt;</a:t>
            </a:fld>
          </a:p>
        </p:txBody>
      </p:sp>
      <p:sp>
        <p:nvSpPr>
          <p:cNvPr id="5" name="PlaceHolder 4"/>
          <p:cNvSpPr>
            <a:spLocks noGrp="1"/>
          </p:cNvSpPr>
          <p:nvPr>
            <p:ph type="dt" idx="10"/>
          </p:nvPr>
        </p:nvSpPr>
        <p:spPr/>
        <p:txBody>
          <a:bodyPr/>
          <a:p>
            <a:r>
              <a:rPr lang="es-CO"/>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31B5DD3-AB2A-4465-A30F-B913CF3E381C}"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3FAFB21-3E0A-47B0-B242-A5107B026D49}"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D7518F5-29C4-4EC0-9B29-C232AF3801E3}" type="slidenum">
              <a:t>&lt;#&gt;</a:t>
            </a:fld>
          </a:p>
        </p:txBody>
      </p:sp>
      <p:sp>
        <p:nvSpPr>
          <p:cNvPr id="8" name="PlaceHolder 7"/>
          <p:cNvSpPr>
            <a:spLocks noGrp="1"/>
          </p:cNvSpPr>
          <p:nvPr>
            <p:ph type="dt" idx="10"/>
          </p:nvPr>
        </p:nvSpPr>
        <p:spPr/>
        <p:txBody>
          <a:bodyPr/>
          <a:p>
            <a:r>
              <a:rPr lang="es-CO"/>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263B5F7-DED4-4DD4-B8A9-105C80815E0B}" type="slidenum">
              <a:t>&lt;#&gt;</a:t>
            </a:fld>
          </a:p>
        </p:txBody>
      </p:sp>
      <p:sp>
        <p:nvSpPr>
          <p:cNvPr id="7" name="PlaceHolder 6"/>
          <p:cNvSpPr>
            <a:spLocks noGrp="1"/>
          </p:cNvSpPr>
          <p:nvPr>
            <p:ph type="dt" idx="10"/>
          </p:nvPr>
        </p:nvSpPr>
        <p:spPr/>
        <p:txBody>
          <a:bodyPr/>
          <a:p>
            <a:r>
              <a:rPr lang="es-CO"/>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CE8C072E-916B-4B15-9DE7-536E94768A29}" type="slidenum">
              <a:t>&lt;#&gt;</a:t>
            </a:fld>
          </a:p>
        </p:txBody>
      </p:sp>
      <p:sp>
        <p:nvSpPr>
          <p:cNvPr id="9" name="PlaceHolder 8"/>
          <p:cNvSpPr>
            <a:spLocks noGrp="1"/>
          </p:cNvSpPr>
          <p:nvPr>
            <p:ph type="dt" idx="10"/>
          </p:nvPr>
        </p:nvSpPr>
        <p:spPr/>
        <p:txBody>
          <a:bodyPr/>
          <a:p>
            <a:r>
              <a:rPr lang="es-CO"/>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667C194-E294-4B13-A305-402C2ECEE6A4}" type="slidenum">
              <a:t>&lt;#&gt;</a:t>
            </a:fld>
          </a:p>
        </p:txBody>
      </p:sp>
      <p:sp>
        <p:nvSpPr>
          <p:cNvPr id="11" name="PlaceHolder 10"/>
          <p:cNvSpPr>
            <a:spLocks noGrp="1"/>
          </p:cNvSpPr>
          <p:nvPr>
            <p:ph type="dt" idx="10"/>
          </p:nvPr>
        </p:nvSpPr>
        <p:spPr/>
        <p:txBody>
          <a:bodyPr/>
          <a:p>
            <a:r>
              <a:rPr lang="es-C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A93B648-82EE-4580-BA2F-2655585C7042}"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s-CO"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96BA00F-E475-4408-A2DD-6835D510089B}" type="slidenum">
              <a:t>&lt;#&gt;</a:t>
            </a:fld>
          </a:p>
        </p:txBody>
      </p:sp>
      <p:sp>
        <p:nvSpPr>
          <p:cNvPr id="5" name="PlaceHolder 4"/>
          <p:cNvSpPr>
            <a:spLocks noGrp="1"/>
          </p:cNvSpPr>
          <p:nvPr>
            <p:ph type="dt" idx="1"/>
          </p:nvPr>
        </p:nvSpPr>
        <p:spPr/>
        <p:txBody>
          <a:bodyPr/>
          <a:p>
            <a:r>
              <a:rPr lang="es-C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7F86DC-9BE4-4657-AC3C-091FC37377F6}"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8634394-6AA4-4233-9AC5-71D08B0786F4}" type="slidenum">
              <a:t>&lt;#&gt;</a:t>
            </a:fld>
          </a:p>
        </p:txBody>
      </p:sp>
      <p:sp>
        <p:nvSpPr>
          <p:cNvPr id="8" name="PlaceHolder 7"/>
          <p:cNvSpPr>
            <a:spLocks noGrp="1"/>
          </p:cNvSpPr>
          <p:nvPr>
            <p:ph type="dt" idx="1"/>
          </p:nvPr>
        </p:nvSpPr>
        <p:spPr/>
        <p:txBody>
          <a:bodyPr/>
          <a:p>
            <a:r>
              <a:rPr lang="es-C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rgbClr val="002060"/>
              </a:solidFill>
              <a:latin typeface="Montserra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95198D-FC33-4E15-A1C9-207BD2FDBAE6}" type="slidenum">
              <a:t>&lt;#&gt;</a:t>
            </a:fld>
          </a:p>
        </p:txBody>
      </p:sp>
      <p:sp>
        <p:nvSpPr>
          <p:cNvPr id="8" name="PlaceHolder 7"/>
          <p:cNvSpPr>
            <a:spLocks noGrp="1"/>
          </p:cNvSpPr>
          <p:nvPr>
            <p:ph type="dt" idx="1"/>
          </p:nvPr>
        </p:nvSpPr>
        <p:spPr/>
        <p:txBody>
          <a:bodyPr/>
          <a:p>
            <a:r>
              <a:rPr lang="es-C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451DCF3E-1B53-4F2F-ACE9-41717AA4C8BF}"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131120" y="84852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6994"/>
              </a:buClr>
              <a:buFont typeface="Arial"/>
              <a:buChar char="•"/>
            </a:pPr>
            <a:r>
              <a:rPr b="0" lang="es-CO" sz="1800" spc="-1" strike="noStrike">
                <a:solidFill>
                  <a:srgbClr val="001542"/>
                </a:solidFill>
                <a:latin typeface="Montserrat"/>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a:t>
            </a:r>
            <a:endParaRPr b="0" lang="es-CO" sz="1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Segundo nivel</a:t>
            </a:r>
            <a:endParaRPr b="0" lang="es-CO" sz="18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Tercer nivel</a:t>
            </a:r>
            <a:endParaRPr b="0" lang="es-CO" sz="18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8C7487F9-2163-4325-94D3-8A5BD4961215}"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1036800" y="763560"/>
            <a:ext cx="9992160" cy="92664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2060"/>
              </a:buClr>
              <a:buFont typeface="Arial"/>
              <a:buChar char="•"/>
            </a:pPr>
            <a:r>
              <a:rPr b="0" lang="es-ES" sz="2800" spc="-1" strike="noStrike">
                <a:solidFill>
                  <a:srgbClr val="002060"/>
                </a:solidFill>
                <a:latin typeface="Montserrat"/>
              </a:rPr>
              <a:t>Haga clic para modificar los estilos de texto del patrón</a:t>
            </a:r>
            <a:endParaRPr b="0" lang="es-CO" sz="2800" spc="-1" strike="noStrike">
              <a:solidFill>
                <a:srgbClr val="002060"/>
              </a:solidFill>
              <a:latin typeface="Montserrat"/>
            </a:endParaRPr>
          </a:p>
          <a:p>
            <a:pPr lvl="1" marL="685800" indent="-228600" defTabSz="914400">
              <a:lnSpc>
                <a:spcPct val="90000"/>
              </a:lnSpc>
              <a:spcBef>
                <a:spcPts val="499"/>
              </a:spcBef>
              <a:buClr>
                <a:srgbClr val="002060"/>
              </a:buClr>
              <a:buFont typeface="Arial"/>
              <a:buChar char="•"/>
            </a:pPr>
            <a:r>
              <a:rPr b="0" lang="es-ES" sz="2400" spc="-1" strike="noStrike">
                <a:solidFill>
                  <a:srgbClr val="002060"/>
                </a:solidFill>
                <a:latin typeface="Montserrat"/>
              </a:rPr>
              <a:t>Segundo nivel</a:t>
            </a:r>
            <a:endParaRPr b="0" lang="es-CO" sz="2400" spc="-1" strike="noStrike">
              <a:solidFill>
                <a:srgbClr val="002060"/>
              </a:solidFill>
              <a:latin typeface="Montserrat"/>
            </a:endParaRPr>
          </a:p>
          <a:p>
            <a:pPr lvl="2" marL="1143000" indent="-228600" defTabSz="914400">
              <a:lnSpc>
                <a:spcPct val="90000"/>
              </a:lnSpc>
              <a:spcBef>
                <a:spcPts val="499"/>
              </a:spcBef>
              <a:buClr>
                <a:srgbClr val="002060"/>
              </a:buClr>
              <a:buFont typeface="Arial"/>
              <a:buChar char="•"/>
            </a:pPr>
            <a:r>
              <a:rPr b="0" lang="es-ES" sz="2000" spc="-1" strike="noStrike">
                <a:solidFill>
                  <a:srgbClr val="002060"/>
                </a:solidFill>
                <a:latin typeface="Montserrat"/>
              </a:rPr>
              <a:t>Tercer nivel</a:t>
            </a:r>
            <a:endParaRPr b="0" lang="es-CO" sz="2000" spc="-1" strike="noStrike">
              <a:solidFill>
                <a:srgbClr val="002060"/>
              </a:solidFill>
              <a:latin typeface="Montserrat"/>
            </a:endParaRPr>
          </a:p>
          <a:p>
            <a:pPr lvl="3" marL="16002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Cuarto nivel</a:t>
            </a:r>
            <a:endParaRPr b="0" lang="es-CO" sz="1800" spc="-1" strike="noStrike">
              <a:solidFill>
                <a:srgbClr val="002060"/>
              </a:solidFill>
              <a:latin typeface="Montserrat"/>
            </a:endParaRPr>
          </a:p>
          <a:p>
            <a:pPr lvl="4" marL="2057400" indent="-228600" defTabSz="914400">
              <a:lnSpc>
                <a:spcPct val="90000"/>
              </a:lnSpc>
              <a:spcBef>
                <a:spcPts val="499"/>
              </a:spcBef>
              <a:buClr>
                <a:srgbClr val="002060"/>
              </a:buClr>
              <a:buFont typeface="Arial"/>
              <a:buChar char="•"/>
            </a:pPr>
            <a:r>
              <a:rPr b="0" lang="es-ES" sz="1800" spc="-1" strike="noStrike">
                <a:solidFill>
                  <a:srgbClr val="002060"/>
                </a:solidFill>
                <a:latin typeface="Montserrat"/>
              </a:rPr>
              <a:t>Quinto nivel</a:t>
            </a:r>
            <a:endParaRPr b="0" lang="es-CO" sz="1800" spc="-1" strike="noStrike">
              <a:solidFill>
                <a:srgbClr val="002060"/>
              </a:solidFill>
              <a:latin typeface="Montserrat"/>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9E864875-BDCC-4CFA-94FB-9D4F288DF862}"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074600" y="782280"/>
            <a:ext cx="9850680" cy="603000"/>
          </a:xfrm>
          <a:prstGeom prst="rect">
            <a:avLst/>
          </a:prstGeom>
          <a:noFill/>
          <a:ln w="0">
            <a:noFill/>
          </a:ln>
        </p:spPr>
        <p:txBody>
          <a:bodyPr lIns="91440" rIns="91440" tIns="45720" bIns="45720" anchor="ctr">
            <a:noAutofit/>
          </a:bodyPr>
          <a:p>
            <a:pPr indent="0" algn="ctr" defTabSz="914400">
              <a:lnSpc>
                <a:spcPct val="90000"/>
              </a:lnSpc>
              <a:buNone/>
            </a:pPr>
            <a:r>
              <a:rPr b="1" lang="es-ES" sz="4000" spc="-1" strike="noStrike">
                <a:solidFill>
                  <a:srgbClr val="002060"/>
                </a:solidFill>
                <a:latin typeface="Montserrat"/>
              </a:rPr>
              <a:t>Haga clic para modificar el estilo de título del patrón</a:t>
            </a:r>
            <a:endParaRPr b="0" lang="es-CO" sz="4000" spc="-1" strike="noStrike">
              <a:solidFill>
                <a:schemeClr val="dk1"/>
              </a:solidFill>
              <a:latin typeface="Calibri"/>
            </a:endParaRPr>
          </a:p>
        </p:txBody>
      </p:sp>
      <p:sp>
        <p:nvSpPr>
          <p:cNvPr id="125" name="PlaceHolder 2"/>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&lt;fecha/hora&gt;</a:t>
            </a:r>
            <a:endParaRPr b="0" lang="es-CO" sz="1200" spc="-1" strike="noStrike">
              <a:solidFill>
                <a:srgbClr val="000000"/>
              </a:solidFill>
              <a:latin typeface="Times New Roman"/>
            </a:endParaRPr>
          </a:p>
        </p:txBody>
      </p:sp>
      <p:sp>
        <p:nvSpPr>
          <p:cNvPr id="126" name="PlaceHolder 3"/>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s-CO" sz="1400" spc="-1" strike="noStrike">
                <a:solidFill>
                  <a:srgbClr val="000000"/>
                </a:solidFill>
                <a:latin typeface="Times New Roman"/>
              </a:defRPr>
            </a:lvl1pPr>
          </a:lstStyle>
          <a:p>
            <a:pPr indent="0" algn="ctr">
              <a:buNone/>
            </a:pPr>
            <a:r>
              <a:rPr b="0" lang="es-CO" sz="1400" spc="-1" strike="noStrike">
                <a:solidFill>
                  <a:srgbClr val="000000"/>
                </a:solidFill>
                <a:latin typeface="Times New Roman"/>
              </a:rPr>
              <a:t>&lt;pie de página&gt;</a:t>
            </a:r>
            <a:endParaRPr b="0" lang="es-CO" sz="1400" spc="-1" strike="noStrike">
              <a:solidFill>
                <a:srgbClr val="000000"/>
              </a:solidFill>
              <a:latin typeface="Times New Roman"/>
            </a:endParaRPr>
          </a:p>
        </p:txBody>
      </p:sp>
      <p:sp>
        <p:nvSpPr>
          <p:cNvPr id="127" name="PlaceHolder 4"/>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3EDAD620-F797-4F7A-B4C5-6CDBB7C8AAEE}" type="slidenum">
              <a:rPr b="0" lang="es-CO" sz="1200" spc="-1" strike="noStrike">
                <a:solidFill>
                  <a:schemeClr val="dk1">
                    <a:tint val="75000"/>
                  </a:schemeClr>
                </a:solidFill>
                <a:latin typeface="Calibri"/>
              </a:rPr>
              <a:t>&lt;número&gt;</a:t>
            </a:fld>
            <a:endParaRPr b="0" lang="es-CO" sz="1200" spc="-1" strike="noStrike">
              <a:solidFill>
                <a:srgbClr val="000000"/>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2060"/>
                </a:solidFill>
                <a:latin typeface="Montserrat"/>
              </a:rPr>
              <a:t>Pulse para editar el formato de texto del esquema</a:t>
            </a:r>
            <a:endParaRPr b="0" lang="es-CO" sz="2800" spc="-1" strike="noStrike">
              <a:solidFill>
                <a:srgbClr val="002060"/>
              </a:solidFill>
              <a:latin typeface="Montserrat"/>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2060"/>
                </a:solidFill>
                <a:latin typeface="Montserrat"/>
              </a:rPr>
              <a:t>Segundo nivel del esquema</a:t>
            </a:r>
            <a:endParaRPr b="0" lang="es-CO" sz="2000" spc="-1" strike="noStrike">
              <a:solidFill>
                <a:srgbClr val="002060"/>
              </a:solidFill>
              <a:latin typeface="Montserrat"/>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2060"/>
                </a:solidFill>
                <a:latin typeface="Montserrat"/>
              </a:rPr>
              <a:t>Tercer nivel del esquema</a:t>
            </a:r>
            <a:endParaRPr b="0" lang="es-CO" sz="1800" spc="-1" strike="noStrike">
              <a:solidFill>
                <a:srgbClr val="002060"/>
              </a:solidFill>
              <a:latin typeface="Montserrat"/>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2060"/>
                </a:solidFill>
                <a:latin typeface="Montserrat"/>
              </a:rPr>
              <a:t>Cuarto nivel del esquema</a:t>
            </a:r>
            <a:endParaRPr b="0" lang="es-CO" sz="1800" spc="-1" strike="noStrike">
              <a:solidFill>
                <a:srgbClr val="002060"/>
              </a:solidFill>
              <a:latin typeface="Montserrat"/>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Quinto nivel del esquema</a:t>
            </a:r>
            <a:endParaRPr b="0" lang="es-CO" sz="2000" spc="-1" strike="noStrike">
              <a:solidFill>
                <a:srgbClr val="002060"/>
              </a:solidFill>
              <a:latin typeface="Montserrat"/>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Sexto nivel del esquema</a:t>
            </a:r>
            <a:endParaRPr b="0" lang="es-CO" sz="2000" spc="-1" strike="noStrike">
              <a:solidFill>
                <a:srgbClr val="002060"/>
              </a:solidFill>
              <a:latin typeface="Montserrat"/>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2060"/>
                </a:solidFill>
                <a:latin typeface="Montserrat"/>
              </a:rPr>
              <a:t>Séptimo nivel del esquema</a:t>
            </a:r>
            <a:endParaRPr b="0" lang="es-CO" sz="2000" spc="-1" strike="noStrike">
              <a:solidFill>
                <a:srgbClr val="002060"/>
              </a:solidFill>
              <a:latin typeface="Montserra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Relationship Id="rId8"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1523880" y="1465200"/>
            <a:ext cx="9143640" cy="1963440"/>
          </a:xfrm>
          <a:prstGeom prst="rect">
            <a:avLst/>
          </a:prstGeom>
          <a:noFill/>
          <a:ln w="0">
            <a:noFill/>
          </a:ln>
        </p:spPr>
        <p:txBody>
          <a:bodyPr lIns="91440" rIns="91440" tIns="45720" bIns="45720" anchor="b">
            <a:noAutofit/>
          </a:bodyPr>
          <a:p>
            <a:pPr indent="0" algn="ctr" defTabSz="914400">
              <a:lnSpc>
                <a:spcPct val="90000"/>
              </a:lnSpc>
              <a:buNone/>
            </a:pPr>
            <a:r>
              <a:rPr b="1" lang="es-ES" sz="2400" spc="-1" strike="noStrike">
                <a:solidFill>
                  <a:srgbClr val="002e5b"/>
                </a:solidFill>
                <a:latin typeface="Montserrat"/>
              </a:rPr>
              <a:t>DESARROLLO DEL PENSAMIENTO COMPUTACIONAL EN ESTUDIANTES DE ADMINISTRACIÓN DE EMPRESAS, CON PYTHON Y MACHINE LEARNING</a:t>
            </a:r>
            <a:br>
              <a:rPr sz="2400"/>
            </a:br>
            <a:endParaRPr b="0" lang="es-CO" sz="2400" spc="-1" strike="noStrike">
              <a:solidFill>
                <a:schemeClr val="dk1"/>
              </a:solidFill>
              <a:latin typeface="Calibri"/>
            </a:endParaRPr>
          </a:p>
        </p:txBody>
      </p:sp>
      <p:sp>
        <p:nvSpPr>
          <p:cNvPr id="172" name="Subtítulo 2"/>
          <p:cNvSpPr/>
          <p:nvPr/>
        </p:nvSpPr>
        <p:spPr>
          <a:xfrm>
            <a:off x="1523880" y="612936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173" name="Subtítulo 2"/>
          <p:cNvSpPr/>
          <p:nvPr/>
        </p:nvSpPr>
        <p:spPr>
          <a:xfrm>
            <a:off x="1523880" y="974160"/>
            <a:ext cx="9143640" cy="49068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
        <p:nvSpPr>
          <p:cNvPr id="174" name="Subtítulo 2"/>
          <p:cNvSpPr/>
          <p:nvPr/>
        </p:nvSpPr>
        <p:spPr>
          <a:xfrm>
            <a:off x="1523880" y="4722120"/>
            <a:ext cx="3924000" cy="396000"/>
          </a:xfrm>
          <a:prstGeom prst="rect">
            <a:avLst/>
          </a:prstGeom>
          <a:noFill/>
          <a:ln w="0">
            <a:noFill/>
          </a:ln>
        </p:spPr>
        <p:style>
          <a:lnRef idx="0"/>
          <a:fillRef idx="0"/>
          <a:effectRef idx="0"/>
          <a:fontRef idx="minor"/>
        </p:style>
        <p:txBody>
          <a:bodyPr anchor="t">
            <a:normAutofit fontScale="87465"/>
          </a:bodyPr>
          <a:p>
            <a:pPr algn="ctr" defTabSz="914400">
              <a:lnSpc>
                <a:spcPct val="90000"/>
              </a:lnSpc>
              <a:spcBef>
                <a:spcPts val="1001"/>
              </a:spcBef>
              <a:tabLst>
                <a:tab algn="l" pos="0"/>
              </a:tabLst>
            </a:pPr>
            <a:r>
              <a:rPr b="1" lang="es-ES"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175" name="Subtítulo 2"/>
          <p:cNvSpPr/>
          <p:nvPr/>
        </p:nvSpPr>
        <p:spPr>
          <a:xfrm>
            <a:off x="1362240" y="499464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Investigadora </a:t>
            </a:r>
            <a:endParaRPr b="0" lang="es-CO" sz="1200" spc="-1" strike="noStrike">
              <a:solidFill>
                <a:srgbClr val="000000"/>
              </a:solidFill>
              <a:latin typeface="Arial"/>
            </a:endParaRPr>
          </a:p>
        </p:txBody>
      </p:sp>
      <p:sp>
        <p:nvSpPr>
          <p:cNvPr id="176" name="Subtítulo 2"/>
          <p:cNvSpPr/>
          <p:nvPr/>
        </p:nvSpPr>
        <p:spPr>
          <a:xfrm>
            <a:off x="6743880" y="472212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177" name="Subtítulo 2"/>
          <p:cNvSpPr/>
          <p:nvPr/>
        </p:nvSpPr>
        <p:spPr>
          <a:xfrm>
            <a:off x="6581880" y="499464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ES" sz="1200" spc="-1" strike="noStrike">
                <a:solidFill>
                  <a:srgbClr val="006994"/>
                </a:solidFill>
                <a:latin typeface="Montserrat"/>
              </a:rPr>
              <a:t>I</a:t>
            </a:r>
            <a:r>
              <a:rPr b="0" i="1" lang="es-CO" sz="1200" spc="-1" strike="noStrike">
                <a:solidFill>
                  <a:srgbClr val="006994"/>
                </a:solidFill>
                <a:latin typeface="Montserrat"/>
              </a:rPr>
              <a:t>nvestigador</a:t>
            </a:r>
            <a:endParaRPr b="0" lang="es-CO" sz="1200" spc="-1" strike="noStrike">
              <a:solidFill>
                <a:srgbClr val="000000"/>
              </a:solidFill>
              <a:latin typeface="Arial"/>
            </a:endParaRPr>
          </a:p>
        </p:txBody>
      </p:sp>
      <p:sp>
        <p:nvSpPr>
          <p:cNvPr id="178" name="PlaceHolder 2"/>
          <p:cNvSpPr>
            <a:spLocks noGrp="1"/>
          </p:cNvSpPr>
          <p:nvPr>
            <p:ph type="subTitle"/>
          </p:nvPr>
        </p:nvSpPr>
        <p:spPr>
          <a:xfrm>
            <a:off x="1523880" y="3701520"/>
            <a:ext cx="9143640" cy="62208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r>
              <a:rPr b="1" lang="es-CO" sz="2000" spc="-1" strike="noStrike">
                <a:solidFill>
                  <a:srgbClr val="006994"/>
                </a:solidFill>
                <a:latin typeface="Montserrat"/>
              </a:rPr>
              <a:t>Educación 5.0</a:t>
            </a:r>
            <a:endParaRPr b="0" lang="es-CO"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9" name="PlaceHolder 1"/>
          <p:cNvSpPr>
            <a:spLocks noGrp="1"/>
          </p:cNvSpPr>
          <p:nvPr>
            <p:ph/>
          </p:nvPr>
        </p:nvSpPr>
        <p:spPr>
          <a:xfrm>
            <a:off x="908280" y="1537920"/>
            <a:ext cx="5903280" cy="191952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1f1f1f"/>
              </a:buClr>
              <a:buFont typeface="Arial"/>
              <a:buChar char="•"/>
            </a:pPr>
            <a:r>
              <a:rPr b="0" lang="es-ES" sz="1800" spc="-1" strike="noStrike">
                <a:solidFill>
                  <a:srgbClr val="1f1f1f"/>
                </a:solidFill>
                <a:latin typeface="Arial"/>
              </a:rPr>
              <a:t>El pensamiento computacional es una forma de pensar que permite a las personas resolver problemas de forma lógica y sistemática. Es una habilidad esencial en el mundo actual, ya que cada vez más tareas se automatizan y se requieren personas que puedan pensar críticamente y resolver problemas de forma creativa.</a:t>
            </a:r>
            <a:r>
              <a:rPr b="0" lang="es-CO" sz="1800" spc="-1" strike="noStrike">
                <a:solidFill>
                  <a:srgbClr val="1f1f1f"/>
                </a:solidFill>
                <a:latin typeface="Arial"/>
              </a:rPr>
              <a:t> </a:t>
            </a:r>
            <a:endParaRPr b="0" lang="es-CO" sz="1800" spc="-1" strike="noStrike">
              <a:solidFill>
                <a:srgbClr val="002060"/>
              </a:solidFill>
              <a:latin typeface="Montserrat"/>
            </a:endParaRPr>
          </a:p>
          <a:p>
            <a:pPr indent="0" algn="just" defTabSz="914400">
              <a:lnSpc>
                <a:spcPct val="90000"/>
              </a:lnSpc>
              <a:spcBef>
                <a:spcPts val="1001"/>
              </a:spcBef>
              <a:buNone/>
            </a:pPr>
            <a:endParaRPr b="0" lang="es-CO" sz="1800" spc="-1" strike="noStrike">
              <a:solidFill>
                <a:srgbClr val="002060"/>
              </a:solidFill>
              <a:latin typeface="Montserrat"/>
            </a:endParaRPr>
          </a:p>
        </p:txBody>
      </p:sp>
      <p:sp>
        <p:nvSpPr>
          <p:cNvPr id="180" name="PlaceHolder 2"/>
          <p:cNvSpPr>
            <a:spLocks noGrp="1"/>
          </p:cNvSpPr>
          <p:nvPr>
            <p:ph type="title"/>
          </p:nvPr>
        </p:nvSpPr>
        <p:spPr>
          <a:xfrm>
            <a:off x="1121760" y="53496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060"/>
                </a:solidFill>
                <a:latin typeface="Montserrat"/>
              </a:rPr>
              <a:t>Introducción</a:t>
            </a:r>
            <a:endParaRPr b="0" lang="es-CO" sz="3200" spc="-1" strike="noStrike">
              <a:solidFill>
                <a:schemeClr val="dk1"/>
              </a:solidFill>
              <a:latin typeface="Calibri"/>
            </a:endParaRPr>
          </a:p>
        </p:txBody>
      </p:sp>
      <p:pic>
        <p:nvPicPr>
          <p:cNvPr id="181" name="Imagen 5" descr=""/>
          <p:cNvPicPr/>
          <p:nvPr/>
        </p:nvPicPr>
        <p:blipFill>
          <a:blip r:embed="rId2"/>
          <a:stretch/>
        </p:blipFill>
        <p:spPr>
          <a:xfrm>
            <a:off x="7072920" y="2331360"/>
            <a:ext cx="4210560" cy="2853000"/>
          </a:xfrm>
          <a:prstGeom prst="rect">
            <a:avLst/>
          </a:prstGeom>
          <a:ln w="0">
            <a:noFill/>
          </a:ln>
        </p:spPr>
      </p:pic>
      <p:sp>
        <p:nvSpPr>
          <p:cNvPr id="182" name="CuadroTexto 3"/>
          <p:cNvSpPr/>
          <p:nvPr/>
        </p:nvSpPr>
        <p:spPr>
          <a:xfrm>
            <a:off x="861840" y="3826080"/>
            <a:ext cx="583596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1f1f1f"/>
              </a:buClr>
              <a:buFont typeface="Arial"/>
              <a:buChar char="•"/>
            </a:pPr>
            <a:r>
              <a:rPr b="0" lang="es-CO" sz="1800" spc="-1" strike="noStrike">
                <a:solidFill>
                  <a:srgbClr val="1f1f1f"/>
                </a:solidFill>
                <a:latin typeface="Arial"/>
                <a:ea typeface="Arial"/>
              </a:rPr>
              <a:t>E</a:t>
            </a:r>
            <a:r>
              <a:rPr b="0" lang="es-ES" sz="1800" spc="-1" strike="noStrike">
                <a:solidFill>
                  <a:srgbClr val="1f1f1f"/>
                </a:solidFill>
                <a:latin typeface="Arial"/>
                <a:ea typeface="Arial"/>
              </a:rPr>
              <a:t>l desarrollo del pensamiento computacional en los estudiantes de Administración de Empresas</a:t>
            </a:r>
            <a:r>
              <a:rPr b="0" lang="es-CO" sz="1800" spc="-1" strike="noStrike">
                <a:solidFill>
                  <a:srgbClr val="1f1f1f"/>
                </a:solidFill>
                <a:latin typeface="Arial"/>
                <a:ea typeface="Arial"/>
              </a:rPr>
              <a:t> puede contribuir a mejorar la toma de decisiones, afrontar y resolver problemas de manera estructurada y lógica, analizar de manera más eficiente lo datos empresariales y optimizar procesos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1083960" y="271440"/>
            <a:ext cx="9794160" cy="842040"/>
          </a:xfrm>
          <a:prstGeom prst="rect">
            <a:avLst/>
          </a:prstGeom>
          <a:noFill/>
          <a:ln w="0">
            <a:noFill/>
          </a:ln>
        </p:spPr>
        <p:txBody>
          <a:bodyPr lIns="91440" rIns="91440" tIns="45720" bIns="45720" anchor="ctr">
            <a:noAutofit/>
          </a:bodyPr>
          <a:p>
            <a:pPr indent="0" algn="ctr" defTabSz="914400">
              <a:lnSpc>
                <a:spcPct val="90000"/>
              </a:lnSpc>
              <a:buNone/>
            </a:pPr>
            <a:r>
              <a:rPr b="1" lang="es-CO" sz="3200" spc="-1" strike="noStrike">
                <a:solidFill>
                  <a:srgbClr val="002e5b"/>
                </a:solidFill>
                <a:latin typeface="Montserrat"/>
              </a:rPr>
              <a:t>Metodología </a:t>
            </a:r>
            <a:endParaRPr b="0" lang="es-CO" sz="3200" spc="-1" strike="noStrike">
              <a:solidFill>
                <a:schemeClr val="dk1"/>
              </a:solidFill>
              <a:latin typeface="Calibri"/>
            </a:endParaRPr>
          </a:p>
        </p:txBody>
      </p:sp>
      <p:sp>
        <p:nvSpPr>
          <p:cNvPr id="184" name="PlaceHolder 2"/>
          <p:cNvSpPr>
            <a:spLocks noGrp="1"/>
          </p:cNvSpPr>
          <p:nvPr>
            <p:ph/>
          </p:nvPr>
        </p:nvSpPr>
        <p:spPr>
          <a:xfrm>
            <a:off x="838080" y="996120"/>
            <a:ext cx="10515240" cy="842040"/>
          </a:xfrm>
          <a:prstGeom prst="rect">
            <a:avLst/>
          </a:prstGeom>
          <a:noFill/>
          <a:ln w="0">
            <a:noFill/>
          </a:ln>
        </p:spPr>
        <p:txBody>
          <a:bodyPr lIns="91440" rIns="91440" tIns="45720" bIns="45720" anchor="t">
            <a:noAutofit/>
          </a:bodyPr>
          <a:p>
            <a:pPr marL="228600" indent="-228600" defTabSz="914400">
              <a:lnSpc>
                <a:spcPct val="100000"/>
              </a:lnSpc>
              <a:spcBef>
                <a:spcPts val="1001"/>
              </a:spcBef>
              <a:buClr>
                <a:srgbClr val="1f1f1f"/>
              </a:buClr>
              <a:buFont typeface="Arial"/>
              <a:buChar char="•"/>
            </a:pPr>
            <a:r>
              <a:rPr b="0" lang="es-CO" sz="1800" spc="-1" strike="noStrike">
                <a:solidFill>
                  <a:srgbClr val="1f1f1f"/>
                </a:solidFill>
                <a:latin typeface="Arial"/>
                <a:ea typeface="Arial"/>
              </a:rPr>
              <a:t>La propuesta tiene enfoque cualitativo, de tipo descriptivo y se empleará un estudio de caso, que permitirá comprender en profundidad los procesos y las experiencias de los estudiantes.</a:t>
            </a:r>
            <a:endParaRPr b="0" lang="es-CO" sz="1800" spc="-1" strike="noStrike">
              <a:solidFill>
                <a:srgbClr val="002060"/>
              </a:solidFill>
              <a:latin typeface="Montserrat"/>
            </a:endParaRPr>
          </a:p>
        </p:txBody>
      </p:sp>
      <p:graphicFrame>
        <p:nvGraphicFramePr>
          <p:cNvPr id="1" name="Diagram1"/>
          <p:cNvGraphicFramePr/>
          <p:nvPr>
            <p:extLst>
              <p:ext uri="{D42A27DB-BD31-4B8C-83A1-F6EECF244321}">
                <p14:modId xmlns:p14="http://schemas.microsoft.com/office/powerpoint/2010/main" val="703118120"/>
              </p:ext>
            </p:extLst>
          </p:nvPr>
        </p:nvGraphicFramePr>
        <p:xfrm>
          <a:off x="378000" y="258840"/>
          <a:ext cx="11435760" cy="676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036800" y="763560"/>
            <a:ext cx="9992160" cy="59292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Resultados de la investigación</a:t>
            </a:r>
            <a:endParaRPr b="0" lang="es-CO" sz="3200" spc="-1" strike="noStrike">
              <a:solidFill>
                <a:schemeClr val="dk1"/>
              </a:solidFill>
              <a:latin typeface="Calibri"/>
            </a:endParaRPr>
          </a:p>
        </p:txBody>
      </p:sp>
      <p:sp>
        <p:nvSpPr>
          <p:cNvPr id="186" name="PlaceHolder 2"/>
          <p:cNvSpPr>
            <a:spLocks noGrp="1"/>
          </p:cNvSpPr>
          <p:nvPr>
            <p:ph/>
          </p:nvPr>
        </p:nvSpPr>
        <p:spPr>
          <a:xfrm>
            <a:off x="875880" y="1608480"/>
            <a:ext cx="7372080" cy="124560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006994"/>
              </a:buClr>
              <a:buFont typeface="Arial"/>
              <a:buChar char="•"/>
            </a:pPr>
            <a:r>
              <a:rPr b="0" lang="es-ES" sz="1600" spc="-1" strike="noStrike">
                <a:solidFill>
                  <a:srgbClr val="006994"/>
                </a:solidFill>
                <a:latin typeface="Montserrat"/>
              </a:rPr>
              <a:t>Esperamos, por parte de los estudiantes intervenidos el reconocimiento de la relevancia del pensamiento computacional como una habilidad esencial en el campo empresarial actual, donde el análisis de datos y el Machine Learning se han vuelto cruciales para la eficiente toma de decisiones y la resolución de problemas.</a:t>
            </a: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a:p>
            <a:pPr indent="0" algn="just" defTabSz="914400">
              <a:lnSpc>
                <a:spcPct val="90000"/>
              </a:lnSpc>
              <a:spcBef>
                <a:spcPts val="1001"/>
              </a:spcBef>
              <a:buNone/>
              <a:tabLst>
                <a:tab algn="l" pos="0"/>
              </a:tabLst>
            </a:pPr>
            <a:endParaRPr b="0" lang="es-CO" sz="1600" spc="-1" strike="noStrike">
              <a:solidFill>
                <a:srgbClr val="002060"/>
              </a:solidFill>
              <a:latin typeface="Montserrat"/>
            </a:endParaRPr>
          </a:p>
        </p:txBody>
      </p:sp>
      <p:pic>
        <p:nvPicPr>
          <p:cNvPr id="187" name="Gráfico 6" descr="Marca de verificación con relleno sólido"/>
          <p:cNvPicPr/>
          <p:nvPr/>
        </p:nvPicPr>
        <p:blipFill>
          <a:blip r:embed="rId2"/>
          <a:stretch/>
        </p:blipFill>
        <p:spPr>
          <a:xfrm>
            <a:off x="599760" y="1524960"/>
            <a:ext cx="551880" cy="551880"/>
          </a:xfrm>
          <a:prstGeom prst="rect">
            <a:avLst/>
          </a:prstGeom>
          <a:ln w="0">
            <a:noFill/>
          </a:ln>
        </p:spPr>
      </p:pic>
      <p:pic>
        <p:nvPicPr>
          <p:cNvPr id="188" name="Gráfico 7" descr="Marca de verificación con relleno sólido"/>
          <p:cNvPicPr/>
          <p:nvPr/>
        </p:nvPicPr>
        <p:blipFill>
          <a:blip r:embed="rId3"/>
          <a:stretch/>
        </p:blipFill>
        <p:spPr>
          <a:xfrm>
            <a:off x="551880" y="3152880"/>
            <a:ext cx="551880" cy="551880"/>
          </a:xfrm>
          <a:prstGeom prst="rect">
            <a:avLst/>
          </a:prstGeom>
          <a:ln w="0">
            <a:noFill/>
          </a:ln>
        </p:spPr>
      </p:pic>
      <p:pic>
        <p:nvPicPr>
          <p:cNvPr id="189" name="Gráfico 8" descr="Marca de verificación con relleno sólido"/>
          <p:cNvPicPr/>
          <p:nvPr/>
        </p:nvPicPr>
        <p:blipFill>
          <a:blip r:embed="rId4"/>
          <a:stretch/>
        </p:blipFill>
        <p:spPr>
          <a:xfrm>
            <a:off x="561960" y="4252680"/>
            <a:ext cx="551880" cy="551880"/>
          </a:xfrm>
          <a:prstGeom prst="rect">
            <a:avLst/>
          </a:prstGeom>
          <a:ln w="0">
            <a:noFill/>
          </a:ln>
        </p:spPr>
      </p:pic>
      <p:pic>
        <p:nvPicPr>
          <p:cNvPr id="190" name="Imagen 9" descr=""/>
          <p:cNvPicPr/>
          <p:nvPr/>
        </p:nvPicPr>
        <p:blipFill>
          <a:blip r:embed="rId5"/>
          <a:stretch/>
        </p:blipFill>
        <p:spPr>
          <a:xfrm>
            <a:off x="8572680" y="2001600"/>
            <a:ext cx="3185280" cy="3060000"/>
          </a:xfrm>
          <a:prstGeom prst="rect">
            <a:avLst/>
          </a:prstGeom>
          <a:ln w="0">
            <a:noFill/>
          </a:ln>
        </p:spPr>
      </p:pic>
      <p:sp>
        <p:nvSpPr>
          <p:cNvPr id="191" name="CuadroTexto 1"/>
          <p:cNvSpPr/>
          <p:nvPr/>
        </p:nvSpPr>
        <p:spPr>
          <a:xfrm>
            <a:off x="1152000" y="3154320"/>
            <a:ext cx="7020720" cy="9126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b7253d"/>
                </a:solidFill>
                <a:latin typeface="Calibri"/>
              </a:rPr>
              <a:t>El desarrollo de estas habilidades en los estudiantes puede proporcionar una ventaja competitiva y permitir la toma decisiones informadas y estratégicas. </a:t>
            </a:r>
            <a:endParaRPr b="0" lang="es-CO" sz="1800" spc="-1" strike="noStrike">
              <a:solidFill>
                <a:srgbClr val="000000"/>
              </a:solidFill>
              <a:latin typeface="Arial"/>
            </a:endParaRPr>
          </a:p>
        </p:txBody>
      </p:sp>
      <p:sp>
        <p:nvSpPr>
          <p:cNvPr id="192" name="CuadroTexto 2"/>
          <p:cNvSpPr/>
          <p:nvPr/>
        </p:nvSpPr>
        <p:spPr>
          <a:xfrm>
            <a:off x="1114200" y="4146120"/>
            <a:ext cx="7143120" cy="17355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002e5b"/>
                </a:solidFill>
                <a:latin typeface="Calibri"/>
              </a:rPr>
              <a:t>La formación en pensamiento computacional debe ser considerada como parte integral del currículo académico de los programas de Administración de Empresas, para preparar a los estudiantes para los desafíos del mundo laboral, con entornos empresariales cada vez más digitalizados y tecnológicos.</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87"/>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88"/>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89"/>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1131120" y="848520"/>
            <a:ext cx="9794160" cy="71460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e5b"/>
                </a:solidFill>
                <a:latin typeface="Montserrat"/>
              </a:rPr>
              <a:t>Conclusiones y recomendaciones</a:t>
            </a:r>
            <a:endParaRPr b="0" lang="es-CO" sz="3200" spc="-1" strike="noStrike">
              <a:solidFill>
                <a:schemeClr val="dk1"/>
              </a:solidFill>
              <a:latin typeface="Calibri"/>
            </a:endParaRPr>
          </a:p>
        </p:txBody>
      </p:sp>
      <p:sp>
        <p:nvSpPr>
          <p:cNvPr id="194" name="PlaceHolder 2"/>
          <p:cNvSpPr>
            <a:spLocks noGrp="1"/>
          </p:cNvSpPr>
          <p:nvPr>
            <p:ph/>
          </p:nvPr>
        </p:nvSpPr>
        <p:spPr>
          <a:xfrm>
            <a:off x="838080" y="1701000"/>
            <a:ext cx="10634040" cy="10796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ffc203"/>
              </a:buClr>
              <a:buFont typeface="Wingdings" charset="2"/>
              <a:buChar char=""/>
            </a:pPr>
            <a:r>
              <a:rPr b="0" lang="es-ES" sz="1800" spc="-1" strike="noStrike">
                <a:solidFill>
                  <a:srgbClr val="374151"/>
                </a:solidFill>
                <a:latin typeface="Söhne"/>
              </a:rPr>
              <a:t>La investigación busca demostrar la importancia de incorporar el pensamiento computacional en la formación de estudiantes de administración de empresas. Esta habilidad puede potenciar su capacidad para abordar problemas empresariales de manera más efectiva y tomar decisiones basadas en datos.</a:t>
            </a:r>
            <a:endParaRPr b="0" lang="es-CO" sz="1800" spc="-1" strike="noStrike">
              <a:solidFill>
                <a:srgbClr val="002060"/>
              </a:solidFill>
              <a:latin typeface="Montserrat"/>
            </a:endParaRPr>
          </a:p>
        </p:txBody>
      </p:sp>
      <p:sp>
        <p:nvSpPr>
          <p:cNvPr id="195" name="CuadroTexto 4"/>
          <p:cNvSpPr/>
          <p:nvPr/>
        </p:nvSpPr>
        <p:spPr>
          <a:xfrm>
            <a:off x="838080" y="2781000"/>
            <a:ext cx="1063404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La propuesta contribuye al desarrollo del pensamiento analítico de los estudiantes al enfrentarlos a desafíos empresariales del mundo real que requerían un enfoque basado en datos y la aplicación de algoritmos de Machine Learning.</a:t>
            </a:r>
            <a:endParaRPr b="0" lang="es-CO" sz="1800" spc="-1" strike="noStrike">
              <a:solidFill>
                <a:srgbClr val="000000"/>
              </a:solidFill>
              <a:latin typeface="Arial"/>
            </a:endParaRPr>
          </a:p>
        </p:txBody>
      </p:sp>
      <p:sp>
        <p:nvSpPr>
          <p:cNvPr id="196" name="CuadroTexto 5"/>
          <p:cNvSpPr/>
          <p:nvPr/>
        </p:nvSpPr>
        <p:spPr>
          <a:xfrm>
            <a:off x="838080" y="3968640"/>
            <a:ext cx="10634040" cy="91260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Los estudiantes reconozcan la relevancia de las habilidades adquiridas en su futura carrera profesional. Esta conexión entre el aprendizaje y el mundo laboral puede aumentar la motivación y la retención de conocimientos.</a:t>
            </a:r>
            <a:endParaRPr b="0" lang="es-CO" sz="1800" spc="-1" strike="noStrike">
              <a:solidFill>
                <a:srgbClr val="000000"/>
              </a:solidFill>
              <a:latin typeface="Arial"/>
            </a:endParaRPr>
          </a:p>
        </p:txBody>
      </p:sp>
      <p:sp>
        <p:nvSpPr>
          <p:cNvPr id="197" name="CuadroTexto 6"/>
          <p:cNvSpPr/>
          <p:nvPr/>
        </p:nvSpPr>
        <p:spPr>
          <a:xfrm>
            <a:off x="838080" y="5156640"/>
            <a:ext cx="10634040" cy="118692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914400">
              <a:lnSpc>
                <a:spcPct val="100000"/>
              </a:lnSpc>
              <a:buClr>
                <a:srgbClr val="ffc203"/>
              </a:buClr>
              <a:buFont typeface="Wingdings" charset="2"/>
              <a:buChar char=""/>
            </a:pPr>
            <a:r>
              <a:rPr b="0" lang="es-ES" sz="1800" spc="-1" strike="noStrike">
                <a:solidFill>
                  <a:srgbClr val="374151"/>
                </a:solidFill>
                <a:latin typeface="Söhne"/>
              </a:rPr>
              <a:t>Se invita a fomentar la colaboración entre departamentos académicos e interdisciplinaria, especialmente entre el departamento de administración de empresas y el departamento de informática o tecnología, para fortalecer la integración de habilidades técnicas en el programa.</a:t>
            </a:r>
            <a:endParaRPr b="0" lang="es-CO"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074600" y="782280"/>
            <a:ext cx="9850680" cy="623160"/>
          </a:xfrm>
          <a:prstGeom prst="rect">
            <a:avLst/>
          </a:prstGeom>
          <a:noFill/>
          <a:ln w="0">
            <a:noFill/>
          </a:ln>
        </p:spPr>
        <p:txBody>
          <a:bodyPr lIns="91440" rIns="91440" tIns="45720" bIns="45720" anchor="ctr">
            <a:normAutofit/>
          </a:bodyPr>
          <a:p>
            <a:pPr indent="0" algn="ctr" defTabSz="914400">
              <a:lnSpc>
                <a:spcPct val="90000"/>
              </a:lnSpc>
              <a:buNone/>
            </a:pPr>
            <a:r>
              <a:rPr b="1" lang="es-CO" sz="3200" spc="-1" strike="noStrike">
                <a:solidFill>
                  <a:srgbClr val="002060"/>
                </a:solidFill>
                <a:latin typeface="Montserrat"/>
              </a:rPr>
              <a:t>Referencias de la </a:t>
            </a:r>
            <a:r>
              <a:rPr b="1" lang="es-CO" sz="3200" spc="-1" strike="noStrike">
                <a:solidFill>
                  <a:srgbClr val="002e5b"/>
                </a:solidFill>
                <a:latin typeface="Montserrat"/>
              </a:rPr>
              <a:t>investigación</a:t>
            </a:r>
            <a:endParaRPr b="0" lang="es-CO" sz="3200" spc="-1" strike="noStrike">
              <a:solidFill>
                <a:schemeClr val="dk1"/>
              </a:solidFill>
              <a:latin typeface="Calibri"/>
            </a:endParaRPr>
          </a:p>
        </p:txBody>
      </p:sp>
      <p:sp>
        <p:nvSpPr>
          <p:cNvPr id="199" name="CuadroTexto 3"/>
          <p:cNvSpPr/>
          <p:nvPr/>
        </p:nvSpPr>
        <p:spPr>
          <a:xfrm>
            <a:off x="1170360" y="1990800"/>
            <a:ext cx="9850680" cy="24850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Géron, A. (2022). </a:t>
            </a:r>
            <a:r>
              <a:rPr b="0" i="1" lang="en-US" sz="1600" spc="-1" strike="noStrike">
                <a:solidFill>
                  <a:schemeClr val="dk1"/>
                </a:solidFill>
                <a:latin typeface="Arial"/>
                <a:ea typeface="Calibri"/>
              </a:rPr>
              <a:t>Hands-on Machine Learning with Scikit-Learn, Keras, and TensorFlow.</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n-US" sz="1600" spc="-1" strike="noStrike">
                <a:solidFill>
                  <a:schemeClr val="dk1"/>
                </a:solidFill>
                <a:latin typeface="Arial"/>
                <a:ea typeface="Calibri"/>
              </a:rPr>
              <a:t>McKinney, W. (2018). </a:t>
            </a:r>
            <a:r>
              <a:rPr b="0" i="1" lang="en-US" sz="1600" spc="-1" strike="noStrike">
                <a:solidFill>
                  <a:schemeClr val="dk1"/>
                </a:solidFill>
                <a:latin typeface="Arial"/>
                <a:ea typeface="Calibri"/>
              </a:rPr>
              <a:t>Python for Data Analysis.</a:t>
            </a:r>
            <a:r>
              <a:rPr b="0" lang="en-US" sz="1600" spc="-1" strike="noStrike">
                <a:solidFill>
                  <a:schemeClr val="dk1"/>
                </a:solidFill>
                <a:latin typeface="Arial"/>
                <a:ea typeface="Calibri"/>
              </a:rPr>
              <a:t> O'Reilly Media.</a:t>
            </a:r>
            <a:endParaRPr b="0" lang="es-CO" sz="1600" spc="-1" strike="noStrike">
              <a:solidFill>
                <a:srgbClr val="000000"/>
              </a:solidFill>
              <a:latin typeface="Arial"/>
            </a:endParaRPr>
          </a:p>
          <a:p>
            <a:pPr marL="457200" indent="-457200" defTabSz="914400">
              <a:lnSpc>
                <a:spcPct val="150000"/>
              </a:lnSpc>
              <a:spcAft>
                <a:spcPts val="799"/>
              </a:spcAft>
              <a:tabLst>
                <a:tab algn="l" pos="0"/>
              </a:tabLst>
            </a:pPr>
            <a:r>
              <a:rPr b="0" lang="es-ES" sz="1600" spc="-1" strike="noStrike">
                <a:solidFill>
                  <a:schemeClr val="dk1"/>
                </a:solidFill>
                <a:latin typeface="Arial"/>
                <a:ea typeface="Calibri"/>
              </a:rPr>
              <a:t>Quiroz Vallejo, D. A., Carmona Mesa, J. A., Castrillón Yepes, A., &amp; Villa Ochoa, J. A. (2021). Integración del Pensamiento Computacional en la educación primaria y secundaria en Latinoamérica: una revisión sistemática de literatura. </a:t>
            </a:r>
            <a:r>
              <a:rPr b="0" i="1" lang="es-ES" sz="1600" spc="-1" strike="noStrike">
                <a:solidFill>
                  <a:schemeClr val="dk1"/>
                </a:solidFill>
                <a:latin typeface="Arial"/>
                <a:ea typeface="Calibri"/>
              </a:rPr>
              <a:t>Revista de Educación a Distancia, 68</a:t>
            </a:r>
            <a:r>
              <a:rPr b="0" lang="es-ES" sz="1600" spc="-1" strike="noStrike">
                <a:solidFill>
                  <a:schemeClr val="dk1"/>
                </a:solidFill>
                <a:latin typeface="Arial"/>
                <a:ea typeface="Calibri"/>
              </a:rPr>
              <a:t>(21), 1-33. https://doi.org/DOI: http://dx.doi.org/10.6018/red.485321</a:t>
            </a:r>
            <a:endParaRPr b="0" lang="es-CO"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CuadroTexto 18"/>
          <p:cNvSpPr/>
          <p:nvPr/>
        </p:nvSpPr>
        <p:spPr>
          <a:xfrm>
            <a:off x="2723400" y="2228760"/>
            <a:ext cx="674496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CO" sz="7200" spc="-1" strike="noStrike">
                <a:solidFill>
                  <a:srgbClr val="006994"/>
                </a:solidFill>
                <a:latin typeface="Montserrat"/>
              </a:rPr>
              <a:t>GRACIAS</a:t>
            </a:r>
            <a:endParaRPr b="0" lang="es-CO" sz="7200" spc="-1" strike="noStrike">
              <a:solidFill>
                <a:srgbClr val="000000"/>
              </a:solidFill>
              <a:latin typeface="Arial"/>
            </a:endParaRPr>
          </a:p>
        </p:txBody>
      </p:sp>
      <p:sp>
        <p:nvSpPr>
          <p:cNvPr id="201" name="Subtítulo 2"/>
          <p:cNvSpPr/>
          <p:nvPr/>
        </p:nvSpPr>
        <p:spPr>
          <a:xfrm>
            <a:off x="1523880" y="5735880"/>
            <a:ext cx="9143640" cy="49068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2000" spc="-1" strike="noStrike">
                <a:solidFill>
                  <a:srgbClr val="006994"/>
                </a:solidFill>
                <a:latin typeface="Montserrat"/>
              </a:rPr>
              <a:t>Universidad de Antioquia</a:t>
            </a:r>
            <a:endParaRPr b="0" lang="es-CO" sz="2000" spc="-1" strike="noStrike">
              <a:solidFill>
                <a:srgbClr val="000000"/>
              </a:solidFill>
              <a:latin typeface="Arial"/>
            </a:endParaRPr>
          </a:p>
        </p:txBody>
      </p:sp>
      <p:sp>
        <p:nvSpPr>
          <p:cNvPr id="202" name="Subtítulo 2"/>
          <p:cNvSpPr/>
          <p:nvPr/>
        </p:nvSpPr>
        <p:spPr>
          <a:xfrm>
            <a:off x="1523880" y="4329000"/>
            <a:ext cx="3924000" cy="396000"/>
          </a:xfrm>
          <a:prstGeom prst="rect">
            <a:avLst/>
          </a:prstGeom>
          <a:noFill/>
          <a:ln w="0">
            <a:noFill/>
          </a:ln>
        </p:spPr>
        <p:style>
          <a:lnRef idx="0"/>
          <a:fillRef idx="0"/>
          <a:effectRef idx="0"/>
          <a:fontRef idx="minor"/>
        </p:style>
        <p:txBody>
          <a:bodyPr anchor="t">
            <a:normAutofit fontScale="87465"/>
          </a:bodyPr>
          <a:p>
            <a:pPr algn="ctr" defTabSz="914400">
              <a:lnSpc>
                <a:spcPct val="90000"/>
              </a:lnSpc>
              <a:spcBef>
                <a:spcPts val="1001"/>
              </a:spcBef>
              <a:tabLst>
                <a:tab algn="l" pos="0"/>
              </a:tabLst>
            </a:pPr>
            <a:r>
              <a:rPr b="1" lang="es-CO" sz="1600" spc="-1" strike="noStrike">
                <a:solidFill>
                  <a:srgbClr val="002e5b"/>
                </a:solidFill>
                <a:latin typeface="Montserrat"/>
              </a:rPr>
              <a:t>Leidy Bibiana De La Ossa Villadiego</a:t>
            </a:r>
            <a:endParaRPr b="0" lang="es-CO" sz="1600" spc="-1" strike="noStrike">
              <a:solidFill>
                <a:srgbClr val="000000"/>
              </a:solidFill>
              <a:latin typeface="Arial"/>
            </a:endParaRPr>
          </a:p>
        </p:txBody>
      </p:sp>
      <p:sp>
        <p:nvSpPr>
          <p:cNvPr id="203" name="Subtítulo 2"/>
          <p:cNvSpPr/>
          <p:nvPr/>
        </p:nvSpPr>
        <p:spPr>
          <a:xfrm>
            <a:off x="136224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leidy.delaossa@udea.edu.co</a:t>
            </a:r>
            <a:endParaRPr b="0" lang="es-CO" sz="1200" spc="-1" strike="noStrike">
              <a:solidFill>
                <a:srgbClr val="000000"/>
              </a:solidFill>
              <a:latin typeface="Arial"/>
            </a:endParaRPr>
          </a:p>
        </p:txBody>
      </p:sp>
      <p:sp>
        <p:nvSpPr>
          <p:cNvPr id="204" name="Subtítulo 2"/>
          <p:cNvSpPr/>
          <p:nvPr/>
        </p:nvSpPr>
        <p:spPr>
          <a:xfrm>
            <a:off x="6743880" y="4329000"/>
            <a:ext cx="3924000" cy="39600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1" lang="es-CO" sz="1600" spc="-1" strike="noStrike">
                <a:solidFill>
                  <a:srgbClr val="002e5b"/>
                </a:solidFill>
                <a:latin typeface="Montserrat"/>
              </a:rPr>
              <a:t>Marco Julio Cañas Campillo</a:t>
            </a:r>
            <a:endParaRPr b="0" lang="es-CO" sz="1600" spc="-1" strike="noStrike">
              <a:solidFill>
                <a:srgbClr val="000000"/>
              </a:solidFill>
              <a:latin typeface="Arial"/>
            </a:endParaRPr>
          </a:p>
        </p:txBody>
      </p:sp>
      <p:sp>
        <p:nvSpPr>
          <p:cNvPr id="205" name="Subtítulo 2"/>
          <p:cNvSpPr/>
          <p:nvPr/>
        </p:nvSpPr>
        <p:spPr>
          <a:xfrm>
            <a:off x="6581880" y="4601520"/>
            <a:ext cx="4247640" cy="247320"/>
          </a:xfrm>
          <a:prstGeom prst="rect">
            <a:avLst/>
          </a:prstGeom>
          <a:noFill/>
          <a:ln w="0">
            <a:noFill/>
          </a:ln>
        </p:spPr>
        <p:style>
          <a:lnRef idx="0"/>
          <a:fillRef idx="0"/>
          <a:effectRef idx="0"/>
          <a:fontRef idx="minor"/>
        </p:style>
        <p:txBody>
          <a:bodyPr anchor="t">
            <a:normAutofit/>
          </a:bodyPr>
          <a:p>
            <a:pPr algn="ctr" defTabSz="914400">
              <a:lnSpc>
                <a:spcPct val="90000"/>
              </a:lnSpc>
              <a:spcBef>
                <a:spcPts val="1001"/>
              </a:spcBef>
              <a:tabLst>
                <a:tab algn="l" pos="0"/>
              </a:tabLst>
            </a:pPr>
            <a:r>
              <a:rPr b="0" i="1" lang="es-CO" sz="1200" spc="-1" strike="noStrike">
                <a:solidFill>
                  <a:srgbClr val="006994"/>
                </a:solidFill>
                <a:latin typeface="Montserrat"/>
              </a:rPr>
              <a:t>marco.canas@udea.edu.co</a:t>
            </a:r>
            <a:endParaRPr b="0" lang="es-CO" sz="1200" spc="-1" strike="noStrike">
              <a:solidFill>
                <a:srgbClr val="000000"/>
              </a:solidFill>
              <a:latin typeface="Arial"/>
            </a:endParaRPr>
          </a:p>
        </p:txBody>
      </p:sp>
      <p:sp>
        <p:nvSpPr>
          <p:cNvPr id="206" name="Subtítulo 2"/>
          <p:cNvSpPr/>
          <p:nvPr/>
        </p:nvSpPr>
        <p:spPr>
          <a:xfrm>
            <a:off x="1523880" y="1281600"/>
            <a:ext cx="9143640" cy="946800"/>
          </a:xfrm>
          <a:prstGeom prst="rect">
            <a:avLst/>
          </a:prstGeom>
          <a:noFill/>
          <a:ln w="0">
            <a:noFill/>
          </a:ln>
        </p:spPr>
        <p:style>
          <a:lnRef idx="0"/>
          <a:fillRef idx="0"/>
          <a:effectRef idx="0"/>
          <a:fontRef idx="minor"/>
        </p:style>
        <p:txBody>
          <a:bodyPr anchor="t">
            <a:noAutofit/>
          </a:bodyPr>
          <a:p>
            <a:pPr algn="ctr" defTabSz="914400">
              <a:lnSpc>
                <a:spcPct val="90000"/>
              </a:lnSpc>
              <a:spcBef>
                <a:spcPts val="1001"/>
              </a:spcBef>
              <a:tabLst>
                <a:tab algn="l" pos="0"/>
              </a:tabLst>
            </a:pPr>
            <a:r>
              <a:rPr b="1" lang="es-CO" sz="2400" spc="-1" strike="noStrike">
                <a:solidFill>
                  <a:srgbClr val="002e5b"/>
                </a:solidFill>
                <a:latin typeface="Montserrat"/>
              </a:rPr>
              <a:t>Encuentro de Investigación Conferencia </a:t>
            </a:r>
            <a:endParaRPr b="0" lang="es-CO" sz="2400" spc="-1" strike="noStrike">
              <a:solidFill>
                <a:srgbClr val="000000"/>
              </a:solidFill>
              <a:latin typeface="Arial"/>
            </a:endParaRPr>
          </a:p>
          <a:p>
            <a:pPr algn="ctr" defTabSz="914400">
              <a:lnSpc>
                <a:spcPct val="90000"/>
              </a:lnSpc>
              <a:spcBef>
                <a:spcPts val="1001"/>
              </a:spcBef>
              <a:tabLst>
                <a:tab algn="l" pos="0"/>
              </a:tabLst>
            </a:pPr>
            <a:r>
              <a:rPr b="1" lang="es-CO" sz="2400" spc="-1" strike="noStrike">
                <a:solidFill>
                  <a:srgbClr val="002e5b"/>
                </a:solidFill>
                <a:latin typeface="Montserrat"/>
              </a:rPr>
              <a:t>Internacional ASCOLFA 2023</a:t>
            </a:r>
            <a:endParaRPr b="0" lang="es-CO"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Personalizado 1">
      <a:dk1>
        <a:srgbClr val="000000"/>
      </a:dk1>
      <a:lt1>
        <a:srgbClr val="ffffff"/>
      </a:lt1>
      <a:dk2>
        <a:srgbClr val="44546a"/>
      </a:dk2>
      <a:lt2>
        <a:srgbClr val="e7e6e6"/>
      </a:lt2>
      <a:accent1>
        <a:srgbClr val="002060"/>
      </a:accent1>
      <a:accent2>
        <a:srgbClr val="ffc000"/>
      </a:accent2>
      <a:accent3>
        <a:srgbClr val="00b0f0"/>
      </a:accent3>
      <a:accent4>
        <a:srgbClr val="c00000"/>
      </a:accent4>
      <a:accent5>
        <a:srgbClr val="70ad47"/>
      </a:accent5>
      <a:accent6>
        <a:srgbClr val="ffff00"/>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TotalTime>
  <Application>LibreOffice/7.6.1.2$Linux_X86_64 LibreOffice_project/4412c0006c0cfe5a5d40cae25a00da8a194aa4c0</Application>
  <AppVersion>15.0000</AppVersion>
  <Words>703</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2023-07-20T02:55:08Z</dcterms:created>
  <dc:creator>Freddy León</dc:creator>
  <dc:description/>
  <dc:language>es-CO</dc:language>
  <cp:lastModifiedBy/>
  <dcterms:modified xsi:type="dcterms:W3CDTF">2023-09-28T21:34:03Z</dcterms:modified>
  <cp:revision>16</cp:revision>
  <dc:subject/>
  <dc:title>Título de la Presentación o Trabajo de Investigación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7</vt:i4>
  </property>
</Properties>
</file>