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3.xml.rels" ContentType="application/vnd.openxmlformats-package.relationships+xml"/>
  <Override PartName="/ppt/notesSlides/notesSlide3.xml" ContentType="application/vnd.openxmlformats-officedocument.presentationml.notesSlide+xml"/>
  <Override PartName="/ppt/presProps.xml" ContentType="application/vnd.openxmlformats-officedocument.presentationml.presPro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44.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28.xml.rels" ContentType="application/vnd.openxmlformats-package.relationships+xml"/>
  <Override PartName="/ppt/slideLayouts/_rels/slideLayout4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8.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13.xml.rels" ContentType="application/vnd.openxmlformats-package.relationships+xml"/>
  <Override PartName="/ppt/slideLayouts/_rels/slideLayout4.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41.xml.rels" ContentType="application/vnd.openxmlformats-package.relationships+xml"/>
  <Override PartName="/ppt/slideLayouts/_rels/slideLayout24.xml.rels" ContentType="application/vnd.openxmlformats-package.relationships+xml"/>
  <Override PartName="/ppt/slideLayouts/_rels/slideLayout17.xml.rels" ContentType="application/vnd.openxmlformats-package.relationships+xml"/>
  <Override PartName="/ppt/slideLayouts/_rels/slideLayout34.xml.rels" ContentType="application/vnd.openxmlformats-package.relationships+xml"/>
  <Override PartName="/ppt/slideLayouts/_rels/slideLayout25.xml.rels" ContentType="application/vnd.openxmlformats-package.relationships+xml"/>
  <Override PartName="/ppt/slideLayouts/_rels/slideLayout42.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6.xml.rels" ContentType="application/vnd.openxmlformats-package.relationships+xml"/>
  <Override PartName="/ppt/slideLayouts/_rels/slideLayout43.xml.rels" ContentType="application/vnd.openxmlformats-package.relationships+xml"/>
  <Override PartName="/ppt/slideLayouts/_rels/slideLayout40.xml.rels" ContentType="application/vnd.openxmlformats-package.relationships+xml"/>
  <Override PartName="/ppt/slideLayouts/_rels/slideLayout23.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xml.rels" ContentType="application/vnd.openxmlformats-package.relationships+xml"/>
  <Override PartName="/ppt/slideLayouts/_rels/slideLayout29.xml.rels" ContentType="application/vnd.openxmlformats-package.relationships+xml"/>
  <Override PartName="/ppt/slideLayouts/_rels/slideLayout46.xml.rels" ContentType="application/vnd.openxmlformats-package.relationships+xml"/>
  <Override PartName="/ppt/slideLayouts/slideLayout26.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37.xml" ContentType="application/vnd.openxmlformats-officedocument.presentationml.slideLayout+xml"/>
  <Override PartName="/ppt/slideLayouts/slideLayout3.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29.xml" ContentType="application/vnd.openxmlformats-officedocument.presentationml.slideLayout+xml"/>
  <Override PartName="/ppt/slideLayouts/slideLayout46.xml" ContentType="application/vnd.openxmlformats-officedocument.presentationml.slideLayout+xml"/>
  <Override PartName="/ppt/slideLayouts/slideLayout39.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48.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45.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44.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jpeg" ContentType="image/jpeg"/>
  <Override PartName="/ppt/media/image9.png" ContentType="image/png"/>
  <Override PartName="/ppt/media/image2.jpeg" ContentType="image/jpe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s-CO" sz="4400" spc="-1" strike="noStrike">
                <a:solidFill>
                  <a:srgbClr val="000000"/>
                </a:solidFill>
                <a:latin typeface="Arial"/>
              </a:rPr>
              <a:t>Pulse para desplazar la diapositiva</a:t>
            </a:r>
            <a:endParaRPr b="0" lang="es-CO" sz="4400" spc="-1" strike="noStrike">
              <a:solidFill>
                <a:srgbClr val="000000"/>
              </a:solidFill>
              <a:latin typeface="Arial"/>
            </a:endParaRPr>
          </a:p>
        </p:txBody>
      </p:sp>
      <p:sp>
        <p:nvSpPr>
          <p:cNvPr id="16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s-CO" sz="2000" spc="-1" strike="noStrike">
                <a:solidFill>
                  <a:srgbClr val="000000"/>
                </a:solidFill>
                <a:latin typeface="Arial"/>
              </a:rPr>
              <a:t>Pulse para editar el formato de las notas</a:t>
            </a:r>
            <a:endParaRPr b="0" lang="es-CO" sz="2000" spc="-1" strike="noStrike">
              <a:solidFill>
                <a:srgbClr val="000000"/>
              </a:solidFill>
              <a:latin typeface="Arial"/>
            </a:endParaRPr>
          </a:p>
        </p:txBody>
      </p:sp>
      <p:sp>
        <p:nvSpPr>
          <p:cNvPr id="16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s-CO" sz="1400" spc="-1" strike="noStrike">
                <a:solidFill>
                  <a:srgbClr val="000000"/>
                </a:solidFill>
                <a:latin typeface="Times New Roman"/>
              </a:rPr>
              <a:t>&lt;cabecera&gt;</a:t>
            </a:r>
            <a:endParaRPr b="0" lang="es-CO" sz="1400" spc="-1" strike="noStrike">
              <a:solidFill>
                <a:srgbClr val="000000"/>
              </a:solidFill>
              <a:latin typeface="Times New Roman"/>
            </a:endParaRPr>
          </a:p>
        </p:txBody>
      </p:sp>
      <p:sp>
        <p:nvSpPr>
          <p:cNvPr id="168" name="PlaceHolder 4"/>
          <p:cNvSpPr>
            <a:spLocks noGrp="1"/>
          </p:cNvSpPr>
          <p:nvPr>
            <p:ph type="dt" idx="13"/>
          </p:nvPr>
        </p:nvSpPr>
        <p:spPr>
          <a:xfrm>
            <a:off x="4278960" y="0"/>
            <a:ext cx="3280680" cy="534240"/>
          </a:xfrm>
          <a:prstGeom prst="rect">
            <a:avLst/>
          </a:prstGeom>
          <a:noFill/>
          <a:ln w="0">
            <a:noFill/>
          </a:ln>
        </p:spPr>
        <p:txBody>
          <a:bodyPr lIns="0" rIns="0" tIns="0" bIns="0" anchor="t">
            <a:noAutofit/>
          </a:bodyPr>
          <a:lstStyle>
            <a:lvl1pPr indent="0" algn="r">
              <a:buNone/>
              <a:defRPr b="0" lang="es-CO" sz="1400" spc="-1" strike="noStrike">
                <a:solidFill>
                  <a:srgbClr val="000000"/>
                </a:solidFill>
                <a:latin typeface="Times New Roman"/>
              </a:defRPr>
            </a:lvl1pPr>
          </a:lstStyle>
          <a:p>
            <a:pPr indent="0" algn="r">
              <a:buNone/>
            </a:pPr>
            <a:r>
              <a:rPr b="0" lang="es-CO" sz="1400" spc="-1" strike="noStrike">
                <a:solidFill>
                  <a:srgbClr val="000000"/>
                </a:solidFill>
                <a:latin typeface="Times New Roman"/>
              </a:rPr>
              <a:t>&lt;fecha/hora&gt;</a:t>
            </a:r>
            <a:endParaRPr b="0" lang="es-CO" sz="1400" spc="-1" strike="noStrike">
              <a:solidFill>
                <a:srgbClr val="000000"/>
              </a:solidFill>
              <a:latin typeface="Times New Roman"/>
            </a:endParaRPr>
          </a:p>
        </p:txBody>
      </p:sp>
      <p:sp>
        <p:nvSpPr>
          <p:cNvPr id="169" name="PlaceHolder 5"/>
          <p:cNvSpPr>
            <a:spLocks noGrp="1"/>
          </p:cNvSpPr>
          <p:nvPr>
            <p:ph type="ftr" idx="14"/>
          </p:nvPr>
        </p:nvSpPr>
        <p:spPr>
          <a:xfrm>
            <a:off x="0" y="10157400"/>
            <a:ext cx="3280680" cy="534240"/>
          </a:xfrm>
          <a:prstGeom prst="rect">
            <a:avLst/>
          </a:prstGeom>
          <a:noFill/>
          <a:ln w="0">
            <a:noFill/>
          </a:ln>
        </p:spPr>
        <p:txBody>
          <a:bodyPr lIns="0" rIns="0" tIns="0" bIns="0" anchor="b">
            <a:noAutofit/>
          </a:bodyPr>
          <a:lstStyle>
            <a:lvl1pPr indent="0">
              <a:buNone/>
              <a:defRPr b="0" lang="es-CO" sz="1400" spc="-1" strike="noStrike">
                <a:solidFill>
                  <a:srgbClr val="000000"/>
                </a:solidFill>
                <a:latin typeface="Times New Roman"/>
              </a:defRPr>
            </a:lvl1pPr>
          </a:lstStyle>
          <a:p>
            <a:pPr indent="0">
              <a:buNone/>
            </a:pPr>
            <a:r>
              <a:rPr b="0" lang="es-CO" sz="1400" spc="-1" strike="noStrike">
                <a:solidFill>
                  <a:srgbClr val="000000"/>
                </a:solidFill>
                <a:latin typeface="Times New Roman"/>
              </a:rPr>
              <a:t>&lt;pie de página&gt;</a:t>
            </a:r>
            <a:endParaRPr b="0" lang="es-CO" sz="1400" spc="-1" strike="noStrike">
              <a:solidFill>
                <a:srgbClr val="000000"/>
              </a:solidFill>
              <a:latin typeface="Times New Roman"/>
            </a:endParaRPr>
          </a:p>
        </p:txBody>
      </p:sp>
      <p:sp>
        <p:nvSpPr>
          <p:cNvPr id="170" name="PlaceHolder 6"/>
          <p:cNvSpPr>
            <a:spLocks noGrp="1"/>
          </p:cNvSpPr>
          <p:nvPr>
            <p:ph type="sldNum" idx="15"/>
          </p:nvPr>
        </p:nvSpPr>
        <p:spPr>
          <a:xfrm>
            <a:off x="4278960" y="10157400"/>
            <a:ext cx="3280680" cy="534240"/>
          </a:xfrm>
          <a:prstGeom prst="rect">
            <a:avLst/>
          </a:prstGeom>
          <a:noFill/>
          <a:ln w="0">
            <a:noFill/>
          </a:ln>
        </p:spPr>
        <p:txBody>
          <a:bodyPr lIns="0" rIns="0" tIns="0" bIns="0" anchor="b">
            <a:noAutofit/>
          </a:bodyPr>
          <a:lstStyle>
            <a:lvl1pPr indent="0" algn="r">
              <a:buNone/>
              <a:defRPr b="0" lang="es-CO" sz="1400" spc="-1" strike="noStrike">
                <a:solidFill>
                  <a:srgbClr val="000000"/>
                </a:solidFill>
                <a:latin typeface="Times New Roman"/>
              </a:defRPr>
            </a:lvl1pPr>
          </a:lstStyle>
          <a:p>
            <a:pPr indent="0" algn="r">
              <a:buNone/>
            </a:pPr>
            <a:fld id="{8EAD6F41-D29A-4D4A-AD18-B08B89C889ED}" type="slidenum">
              <a:rPr b="0" lang="es-CO" sz="1400" spc="-1" strike="noStrike">
                <a:solidFill>
                  <a:srgbClr val="000000"/>
                </a:solidFill>
                <a:latin typeface="Times New Roman"/>
              </a:rPr>
              <a:t>&lt;número&gt;</a:t>
            </a:fld>
            <a:endParaRPr b="0" lang="es-CO"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sldImg"/>
          </p:nvPr>
        </p:nvSpPr>
        <p:spPr>
          <a:xfrm>
            <a:off x="685800" y="1143000"/>
            <a:ext cx="5485320" cy="3085200"/>
          </a:xfrm>
          <a:prstGeom prst="rect">
            <a:avLst/>
          </a:prstGeom>
          <a:ln w="0">
            <a:noFill/>
          </a:ln>
        </p:spPr>
      </p:sp>
      <p:sp>
        <p:nvSpPr>
          <p:cNvPr id="230"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0">
              <a:buNone/>
            </a:pPr>
            <a:endParaRPr b="0" lang="es-CO" sz="1800" spc="-1" strike="noStrike">
              <a:solidFill>
                <a:srgbClr val="000000"/>
              </a:solidFill>
              <a:latin typeface="Arial"/>
            </a:endParaRPr>
          </a:p>
        </p:txBody>
      </p:sp>
      <p:sp>
        <p:nvSpPr>
          <p:cNvPr id="231" name="PlaceHolder 3"/>
          <p:cNvSpPr>
            <a:spLocks noGrp="1"/>
          </p:cNvSpPr>
          <p:nvPr>
            <p:ph type="sldNum" idx="16"/>
          </p:nvPr>
        </p:nvSpPr>
        <p:spPr>
          <a:xfrm>
            <a:off x="3884760" y="8685360"/>
            <a:ext cx="2970720" cy="45756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s-CO" sz="1200" spc="-1" strike="noStrike">
                <a:solidFill>
                  <a:srgbClr val="000000"/>
                </a:solidFill>
                <a:latin typeface="Times New Roman"/>
              </a:defRPr>
            </a:lvl1pPr>
          </a:lstStyle>
          <a:p>
            <a:pPr indent="0" algn="r">
              <a:lnSpc>
                <a:spcPct val="100000"/>
              </a:lnSpc>
              <a:buNone/>
              <a:tabLst>
                <a:tab algn="l" pos="0"/>
              </a:tabLst>
            </a:pPr>
            <a:fld id="{D20FB6FE-DF2B-4F44-8C5A-E5F81AE64BD1}" type="slidenum">
              <a:rPr b="0" lang="es-CO" sz="1200" spc="-1" strike="noStrike">
                <a:solidFill>
                  <a:srgbClr val="000000"/>
                </a:solidFill>
                <a:latin typeface="Times New Roman"/>
              </a:rPr>
              <a:t>&lt;número&gt;</a:t>
            </a:fld>
            <a:endParaRPr b="0" lang="es-CO"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B979FF29-7B13-4D0A-870E-BA2241ED864A}" type="slidenum">
              <a:t>&lt;#&gt;</a:t>
            </a:fld>
          </a:p>
        </p:txBody>
      </p:sp>
      <p:sp>
        <p:nvSpPr>
          <p:cNvPr id="4" name="PlaceHolder 3"/>
          <p:cNvSpPr>
            <a:spLocks noGrp="1"/>
          </p:cNvSpPr>
          <p:nvPr>
            <p:ph type="dt" idx="3"/>
          </p:nvPr>
        </p:nvSpPr>
        <p:spPr/>
        <p:txBody>
          <a:bodyPr/>
          <a:p>
            <a:r>
              <a:rPr lang="es-CO"/>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27" name="PlaceHolder 2"/>
          <p:cNvSpPr>
            <a:spLocks noGrp="1"/>
          </p:cNvSpPr>
          <p:nvPr>
            <p:ph/>
          </p:nvPr>
        </p:nvSpPr>
        <p:spPr>
          <a:xfrm>
            <a:off x="609480" y="1604520"/>
            <a:ext cx="109720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28" name="PlaceHolder 3"/>
          <p:cNvSpPr>
            <a:spLocks noGrp="1"/>
          </p:cNvSpPr>
          <p:nvPr>
            <p:ph/>
          </p:nvPr>
        </p:nvSpPr>
        <p:spPr>
          <a:xfrm>
            <a:off x="609480" y="3682080"/>
            <a:ext cx="109720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D492A82-0839-4450-A65B-2E7428520479}" type="slidenum">
              <a:t>&lt;#&gt;</a:t>
            </a:fld>
          </a:p>
        </p:txBody>
      </p:sp>
      <p:sp>
        <p:nvSpPr>
          <p:cNvPr id="7" name="PlaceHolder 6"/>
          <p:cNvSpPr>
            <a:spLocks noGrp="1"/>
          </p:cNvSpPr>
          <p:nvPr>
            <p:ph type="dt" idx="3"/>
          </p:nvPr>
        </p:nvSpPr>
        <p:spPr/>
        <p:txBody>
          <a:bodyPr/>
          <a:p>
            <a:r>
              <a:rPr lang="es-CO"/>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A137FC60-6EF1-4F0C-9891-E74C029A0572}" type="slidenum">
              <a:t>&lt;#&gt;</a:t>
            </a:fld>
          </a:p>
        </p:txBody>
      </p:sp>
      <p:sp>
        <p:nvSpPr>
          <p:cNvPr id="9" name="PlaceHolder 8"/>
          <p:cNvSpPr>
            <a:spLocks noGrp="1"/>
          </p:cNvSpPr>
          <p:nvPr>
            <p:ph type="dt" idx="3"/>
          </p:nvPr>
        </p:nvSpPr>
        <p:spPr/>
        <p:txBody>
          <a:bodyPr/>
          <a:p>
            <a:r>
              <a:rPr lang="es-CO"/>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35" name="PlaceHolder 2"/>
          <p:cNvSpPr>
            <a:spLocks noGrp="1"/>
          </p:cNvSpPr>
          <p:nvPr>
            <p:ph/>
          </p:nvPr>
        </p:nvSpPr>
        <p:spPr>
          <a:xfrm>
            <a:off x="609480" y="1604520"/>
            <a:ext cx="35326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36" name="PlaceHolder 3"/>
          <p:cNvSpPr>
            <a:spLocks noGrp="1"/>
          </p:cNvSpPr>
          <p:nvPr>
            <p:ph/>
          </p:nvPr>
        </p:nvSpPr>
        <p:spPr>
          <a:xfrm>
            <a:off x="4319280" y="1604520"/>
            <a:ext cx="35326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37" name="PlaceHolder 4"/>
          <p:cNvSpPr>
            <a:spLocks noGrp="1"/>
          </p:cNvSpPr>
          <p:nvPr>
            <p:ph/>
          </p:nvPr>
        </p:nvSpPr>
        <p:spPr>
          <a:xfrm>
            <a:off x="8028720" y="1604520"/>
            <a:ext cx="35326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38" name="PlaceHolder 5"/>
          <p:cNvSpPr>
            <a:spLocks noGrp="1"/>
          </p:cNvSpPr>
          <p:nvPr>
            <p:ph/>
          </p:nvPr>
        </p:nvSpPr>
        <p:spPr>
          <a:xfrm>
            <a:off x="609480" y="3682080"/>
            <a:ext cx="35326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39" name="PlaceHolder 6"/>
          <p:cNvSpPr>
            <a:spLocks noGrp="1"/>
          </p:cNvSpPr>
          <p:nvPr>
            <p:ph/>
          </p:nvPr>
        </p:nvSpPr>
        <p:spPr>
          <a:xfrm>
            <a:off x="4319280" y="3682080"/>
            <a:ext cx="35326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40" name="PlaceHolder 7"/>
          <p:cNvSpPr>
            <a:spLocks noGrp="1"/>
          </p:cNvSpPr>
          <p:nvPr>
            <p:ph/>
          </p:nvPr>
        </p:nvSpPr>
        <p:spPr>
          <a:xfrm>
            <a:off x="8028720" y="3682080"/>
            <a:ext cx="35326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F8616202-8D27-4C56-8BCB-A17451FF8049}" type="slidenum">
              <a:t>&lt;#&gt;</a:t>
            </a:fld>
          </a:p>
        </p:txBody>
      </p:sp>
      <p:sp>
        <p:nvSpPr>
          <p:cNvPr id="11" name="PlaceHolder 10"/>
          <p:cNvSpPr>
            <a:spLocks noGrp="1"/>
          </p:cNvSpPr>
          <p:nvPr>
            <p:ph type="dt" idx="3"/>
          </p:nvPr>
        </p:nvSpPr>
        <p:spPr/>
        <p:txBody>
          <a:bodyPr/>
          <a:p>
            <a:r>
              <a:rPr lang="es-CO"/>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D694A1F4-97DA-4C95-A28A-710F38F8EF47}" type="slidenum">
              <a:t>&lt;#&gt;</a:t>
            </a:fld>
          </a:p>
        </p:txBody>
      </p:sp>
      <p:sp>
        <p:nvSpPr>
          <p:cNvPr id="4" name="PlaceHolder 3"/>
          <p:cNvSpPr>
            <a:spLocks noGrp="1"/>
          </p:cNvSpPr>
          <p:nvPr>
            <p:ph type="dt" idx="6"/>
          </p:nvPr>
        </p:nvSpPr>
        <p:spPr/>
        <p:txBody>
          <a:bodyPr/>
          <a:p>
            <a:r>
              <a:rPr lang="es-CO"/>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47" name="PlaceHolder 2"/>
          <p:cNvSpPr>
            <a:spLocks noGrp="1"/>
          </p:cNvSpPr>
          <p:nvPr>
            <p:ph type="subTitle"/>
          </p:nvPr>
        </p:nvSpPr>
        <p:spPr>
          <a:xfrm>
            <a:off x="609480" y="1604520"/>
            <a:ext cx="10972080" cy="3976920"/>
          </a:xfrm>
          <a:prstGeom prst="rect">
            <a:avLst/>
          </a:prstGeom>
          <a:noFill/>
          <a:ln w="0">
            <a:noFill/>
          </a:ln>
        </p:spPr>
        <p:txBody>
          <a:bodyPr lIns="0" rIns="0" tIns="0" bIns="0" anchor="ctr">
            <a:noAutofit/>
          </a:bodyPr>
          <a:p>
            <a:pPr indent="0" algn="ctr">
              <a:buNone/>
            </a:pPr>
            <a:endParaRPr b="0" lang="es-CO"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71B4259-6332-4168-865A-6DFB84F9A8D8}" type="slidenum">
              <a:t>&lt;#&gt;</a:t>
            </a:fld>
          </a:p>
        </p:txBody>
      </p:sp>
      <p:sp>
        <p:nvSpPr>
          <p:cNvPr id="6" name="PlaceHolder 5"/>
          <p:cNvSpPr>
            <a:spLocks noGrp="1"/>
          </p:cNvSpPr>
          <p:nvPr>
            <p:ph type="dt" idx="6"/>
          </p:nvPr>
        </p:nvSpPr>
        <p:spPr/>
        <p:txBody>
          <a:bodyPr/>
          <a:p>
            <a:r>
              <a:rPr lang="es-CO"/>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49"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27BCC58-8004-4B1E-B2C0-79A158D4DEE1}" type="slidenum">
              <a:t>&lt;#&gt;</a:t>
            </a:fld>
          </a:p>
        </p:txBody>
      </p:sp>
      <p:sp>
        <p:nvSpPr>
          <p:cNvPr id="6" name="PlaceHolder 5"/>
          <p:cNvSpPr>
            <a:spLocks noGrp="1"/>
          </p:cNvSpPr>
          <p:nvPr>
            <p:ph type="dt" idx="6"/>
          </p:nvPr>
        </p:nvSpPr>
        <p:spPr/>
        <p:txBody>
          <a:bodyPr/>
          <a:p>
            <a:r>
              <a:rPr lang="es-CO"/>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51"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52"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0241CB8-92EE-47C1-B611-4959936787DC}" type="slidenum">
              <a:t>&lt;#&gt;</a:t>
            </a:fld>
          </a:p>
        </p:txBody>
      </p:sp>
      <p:sp>
        <p:nvSpPr>
          <p:cNvPr id="7" name="PlaceHolder 6"/>
          <p:cNvSpPr>
            <a:spLocks noGrp="1"/>
          </p:cNvSpPr>
          <p:nvPr>
            <p:ph type="dt" idx="6"/>
          </p:nvPr>
        </p:nvSpPr>
        <p:spPr/>
        <p:txBody>
          <a:bodyPr/>
          <a:p>
            <a:r>
              <a:rPr lang="es-CO"/>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C0B08791-B6F7-4742-B953-45048FC73045}" type="slidenum">
              <a:t>&lt;#&gt;</a:t>
            </a:fld>
          </a:p>
        </p:txBody>
      </p:sp>
      <p:sp>
        <p:nvSpPr>
          <p:cNvPr id="5" name="PlaceHolder 4"/>
          <p:cNvSpPr>
            <a:spLocks noGrp="1"/>
          </p:cNvSpPr>
          <p:nvPr>
            <p:ph type="dt" idx="6"/>
          </p:nvPr>
        </p:nvSpPr>
        <p:spPr/>
        <p:txBody>
          <a:bodyPr/>
          <a:p>
            <a:r>
              <a:rPr lang="es-CO"/>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523880" y="1122480"/>
            <a:ext cx="9142920" cy="11063520"/>
          </a:xfrm>
          <a:prstGeom prst="rect">
            <a:avLst/>
          </a:prstGeom>
          <a:noFill/>
          <a:ln w="0">
            <a:noFill/>
          </a:ln>
        </p:spPr>
        <p:txBody>
          <a:bodyPr lIns="0" rIns="0" tIns="0" bIns="0" anchor="ctr">
            <a:noAutofit/>
          </a:bodyPr>
          <a:p>
            <a:pPr algn="ctr"/>
            <a:endParaRPr b="0" lang="es-CO"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3A9127C-4E7B-407F-A6E1-C1BDE974B7C7}" type="slidenum">
              <a:t>&lt;#&gt;</a:t>
            </a:fld>
          </a:p>
        </p:txBody>
      </p:sp>
      <p:sp>
        <p:nvSpPr>
          <p:cNvPr id="5" name="PlaceHolder 4"/>
          <p:cNvSpPr>
            <a:spLocks noGrp="1"/>
          </p:cNvSpPr>
          <p:nvPr>
            <p:ph type="dt" idx="6"/>
          </p:nvPr>
        </p:nvSpPr>
        <p:spPr/>
        <p:txBody>
          <a:bodyPr/>
          <a:p>
            <a:r>
              <a:rPr lang="es-CO"/>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57"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83905DA-1FB6-459F-AD4A-438B5955C3B9}" type="slidenum">
              <a:t>&lt;#&gt;</a:t>
            </a:fld>
          </a:p>
        </p:txBody>
      </p:sp>
      <p:sp>
        <p:nvSpPr>
          <p:cNvPr id="8" name="PlaceHolder 7"/>
          <p:cNvSpPr>
            <a:spLocks noGrp="1"/>
          </p:cNvSpPr>
          <p:nvPr>
            <p:ph type="dt" idx="6"/>
          </p:nvPr>
        </p:nvSpPr>
        <p:spPr/>
        <p:txBody>
          <a:bodyPr/>
          <a:p>
            <a:r>
              <a:rPr lang="es-CO"/>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6" name="PlaceHolder 2"/>
          <p:cNvSpPr>
            <a:spLocks noGrp="1"/>
          </p:cNvSpPr>
          <p:nvPr>
            <p:ph type="subTitle"/>
          </p:nvPr>
        </p:nvSpPr>
        <p:spPr>
          <a:xfrm>
            <a:off x="609480" y="1604520"/>
            <a:ext cx="10972080" cy="3976920"/>
          </a:xfrm>
          <a:prstGeom prst="rect">
            <a:avLst/>
          </a:prstGeom>
          <a:noFill/>
          <a:ln w="0">
            <a:noFill/>
          </a:ln>
        </p:spPr>
        <p:txBody>
          <a:bodyPr lIns="0" rIns="0" tIns="0" bIns="0" anchor="ctr">
            <a:noAutofit/>
          </a:bodyPr>
          <a:p>
            <a:pPr indent="0" algn="ctr">
              <a:buNone/>
            </a:pPr>
            <a:endParaRPr b="0" lang="es-CO"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AE1FB97-5A5E-4256-8700-36B2A6B2974A}" type="slidenum">
              <a:t>&lt;#&gt;</a:t>
            </a:fld>
          </a:p>
        </p:txBody>
      </p:sp>
      <p:sp>
        <p:nvSpPr>
          <p:cNvPr id="6" name="PlaceHolder 5"/>
          <p:cNvSpPr>
            <a:spLocks noGrp="1"/>
          </p:cNvSpPr>
          <p:nvPr>
            <p:ph type="dt" idx="3"/>
          </p:nvPr>
        </p:nvSpPr>
        <p:spPr/>
        <p:txBody>
          <a:bodyPr/>
          <a:p>
            <a:r>
              <a:rPr lang="es-CO"/>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60"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B50D201-CEFB-47A3-9AA5-199896337749}" type="slidenum">
              <a:t>&lt;#&gt;</a:t>
            </a:fld>
          </a:p>
        </p:txBody>
      </p:sp>
      <p:sp>
        <p:nvSpPr>
          <p:cNvPr id="8" name="PlaceHolder 7"/>
          <p:cNvSpPr>
            <a:spLocks noGrp="1"/>
          </p:cNvSpPr>
          <p:nvPr>
            <p:ph type="dt" idx="6"/>
          </p:nvPr>
        </p:nvSpPr>
        <p:spPr/>
        <p:txBody>
          <a:bodyPr/>
          <a:p>
            <a:r>
              <a:rPr lang="es-CO"/>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66" name="PlaceHolder 4"/>
          <p:cNvSpPr>
            <a:spLocks noGrp="1"/>
          </p:cNvSpPr>
          <p:nvPr>
            <p:ph/>
          </p:nvPr>
        </p:nvSpPr>
        <p:spPr>
          <a:xfrm>
            <a:off x="609480" y="3682080"/>
            <a:ext cx="109720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8F21D2D-AE30-4465-9AD7-001F2374DF96}" type="slidenum">
              <a:t>&lt;#&gt;</a:t>
            </a:fld>
          </a:p>
        </p:txBody>
      </p:sp>
      <p:sp>
        <p:nvSpPr>
          <p:cNvPr id="8" name="PlaceHolder 7"/>
          <p:cNvSpPr>
            <a:spLocks noGrp="1"/>
          </p:cNvSpPr>
          <p:nvPr>
            <p:ph type="dt" idx="6"/>
          </p:nvPr>
        </p:nvSpPr>
        <p:spPr/>
        <p:txBody>
          <a:bodyPr/>
          <a:p>
            <a:r>
              <a:rPr lang="es-CO"/>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68" name="PlaceHolder 2"/>
          <p:cNvSpPr>
            <a:spLocks noGrp="1"/>
          </p:cNvSpPr>
          <p:nvPr>
            <p:ph/>
          </p:nvPr>
        </p:nvSpPr>
        <p:spPr>
          <a:xfrm>
            <a:off x="609480" y="1604520"/>
            <a:ext cx="109720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69" name="PlaceHolder 3"/>
          <p:cNvSpPr>
            <a:spLocks noGrp="1"/>
          </p:cNvSpPr>
          <p:nvPr>
            <p:ph/>
          </p:nvPr>
        </p:nvSpPr>
        <p:spPr>
          <a:xfrm>
            <a:off x="609480" y="3682080"/>
            <a:ext cx="109720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42EEA79-2082-43D8-AAB0-E987B3C71E88}" type="slidenum">
              <a:t>&lt;#&gt;</a:t>
            </a:fld>
          </a:p>
        </p:txBody>
      </p:sp>
      <p:sp>
        <p:nvSpPr>
          <p:cNvPr id="7" name="PlaceHolder 6"/>
          <p:cNvSpPr>
            <a:spLocks noGrp="1"/>
          </p:cNvSpPr>
          <p:nvPr>
            <p:ph type="dt" idx="6"/>
          </p:nvPr>
        </p:nvSpPr>
        <p:spPr/>
        <p:txBody>
          <a:bodyPr/>
          <a:p>
            <a:r>
              <a:rPr lang="es-CO"/>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B8C685FC-EA15-41E4-9084-C79335B6829E}" type="slidenum">
              <a:t>&lt;#&gt;</a:t>
            </a:fld>
          </a:p>
        </p:txBody>
      </p:sp>
      <p:sp>
        <p:nvSpPr>
          <p:cNvPr id="9" name="PlaceHolder 8"/>
          <p:cNvSpPr>
            <a:spLocks noGrp="1"/>
          </p:cNvSpPr>
          <p:nvPr>
            <p:ph type="dt" idx="6"/>
          </p:nvPr>
        </p:nvSpPr>
        <p:spPr/>
        <p:txBody>
          <a:bodyPr/>
          <a:p>
            <a:r>
              <a:rPr lang="es-CO"/>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76" name="PlaceHolder 2"/>
          <p:cNvSpPr>
            <a:spLocks noGrp="1"/>
          </p:cNvSpPr>
          <p:nvPr>
            <p:ph/>
          </p:nvPr>
        </p:nvSpPr>
        <p:spPr>
          <a:xfrm>
            <a:off x="609480" y="1604520"/>
            <a:ext cx="35326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77" name="PlaceHolder 3"/>
          <p:cNvSpPr>
            <a:spLocks noGrp="1"/>
          </p:cNvSpPr>
          <p:nvPr>
            <p:ph/>
          </p:nvPr>
        </p:nvSpPr>
        <p:spPr>
          <a:xfrm>
            <a:off x="4319280" y="1604520"/>
            <a:ext cx="35326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78" name="PlaceHolder 4"/>
          <p:cNvSpPr>
            <a:spLocks noGrp="1"/>
          </p:cNvSpPr>
          <p:nvPr>
            <p:ph/>
          </p:nvPr>
        </p:nvSpPr>
        <p:spPr>
          <a:xfrm>
            <a:off x="8028720" y="1604520"/>
            <a:ext cx="35326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79" name="PlaceHolder 5"/>
          <p:cNvSpPr>
            <a:spLocks noGrp="1"/>
          </p:cNvSpPr>
          <p:nvPr>
            <p:ph/>
          </p:nvPr>
        </p:nvSpPr>
        <p:spPr>
          <a:xfrm>
            <a:off x="609480" y="3682080"/>
            <a:ext cx="35326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80" name="PlaceHolder 6"/>
          <p:cNvSpPr>
            <a:spLocks noGrp="1"/>
          </p:cNvSpPr>
          <p:nvPr>
            <p:ph/>
          </p:nvPr>
        </p:nvSpPr>
        <p:spPr>
          <a:xfrm>
            <a:off x="4319280" y="3682080"/>
            <a:ext cx="35326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81" name="PlaceHolder 7"/>
          <p:cNvSpPr>
            <a:spLocks noGrp="1"/>
          </p:cNvSpPr>
          <p:nvPr>
            <p:ph/>
          </p:nvPr>
        </p:nvSpPr>
        <p:spPr>
          <a:xfrm>
            <a:off x="8028720" y="3682080"/>
            <a:ext cx="35326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B517B2EF-CC79-4FA0-AFDC-284C56FE5C5D}" type="slidenum">
              <a:t>&lt;#&gt;</a:t>
            </a:fld>
          </a:p>
        </p:txBody>
      </p:sp>
      <p:sp>
        <p:nvSpPr>
          <p:cNvPr id="11" name="PlaceHolder 10"/>
          <p:cNvSpPr>
            <a:spLocks noGrp="1"/>
          </p:cNvSpPr>
          <p:nvPr>
            <p:ph type="dt" idx="6"/>
          </p:nvPr>
        </p:nvSpPr>
        <p:spPr/>
        <p:txBody>
          <a:bodyPr/>
          <a:p>
            <a:r>
              <a:rPr lang="es-CO"/>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AC6C8040-490D-4518-8FE8-DB5DABB11378}" type="slidenum">
              <a:t>&lt;#&gt;</a:t>
            </a:fld>
          </a:p>
        </p:txBody>
      </p:sp>
      <p:sp>
        <p:nvSpPr>
          <p:cNvPr id="4" name="PlaceHolder 3"/>
          <p:cNvSpPr>
            <a:spLocks noGrp="1"/>
          </p:cNvSpPr>
          <p:nvPr>
            <p:ph type="dt" idx="9"/>
          </p:nvPr>
        </p:nvSpPr>
        <p:spPr/>
        <p:txBody>
          <a:bodyPr/>
          <a:p>
            <a:r>
              <a:rPr lang="es-CO"/>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89" name="PlaceHolder 2"/>
          <p:cNvSpPr>
            <a:spLocks noGrp="1"/>
          </p:cNvSpPr>
          <p:nvPr>
            <p:ph type="subTitle"/>
          </p:nvPr>
        </p:nvSpPr>
        <p:spPr>
          <a:xfrm>
            <a:off x="609480" y="1604520"/>
            <a:ext cx="10972080" cy="3976920"/>
          </a:xfrm>
          <a:prstGeom prst="rect">
            <a:avLst/>
          </a:prstGeom>
          <a:noFill/>
          <a:ln w="0">
            <a:noFill/>
          </a:ln>
        </p:spPr>
        <p:txBody>
          <a:bodyPr lIns="0" rIns="0" tIns="0" bIns="0" anchor="ctr">
            <a:noAutofit/>
          </a:bodyPr>
          <a:p>
            <a:pPr indent="0" algn="ctr">
              <a:buNone/>
            </a:pPr>
            <a:endParaRPr b="0" lang="es-CO"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13CD1F34-1E58-49F9-8D20-753A105F2C7B}" type="slidenum">
              <a:t>&lt;#&gt;</a:t>
            </a:fld>
          </a:p>
        </p:txBody>
      </p:sp>
      <p:sp>
        <p:nvSpPr>
          <p:cNvPr id="6" name="PlaceHolder 5"/>
          <p:cNvSpPr>
            <a:spLocks noGrp="1"/>
          </p:cNvSpPr>
          <p:nvPr>
            <p:ph type="dt" idx="9"/>
          </p:nvPr>
        </p:nvSpPr>
        <p:spPr/>
        <p:txBody>
          <a:bodyPr/>
          <a:p>
            <a:r>
              <a:rPr lang="es-CO"/>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91"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206981ED-14A0-4E37-A2A6-E7C8FA43F129}" type="slidenum">
              <a:t>&lt;#&gt;</a:t>
            </a:fld>
          </a:p>
        </p:txBody>
      </p:sp>
      <p:sp>
        <p:nvSpPr>
          <p:cNvPr id="6" name="PlaceHolder 5"/>
          <p:cNvSpPr>
            <a:spLocks noGrp="1"/>
          </p:cNvSpPr>
          <p:nvPr>
            <p:ph type="dt" idx="9"/>
          </p:nvPr>
        </p:nvSpPr>
        <p:spPr/>
        <p:txBody>
          <a:bodyPr/>
          <a:p>
            <a:r>
              <a:rPr lang="es-CO"/>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93"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94"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DAFA7BB0-09EC-41DD-87E4-12CAF5A616B8}" type="slidenum">
              <a:t>&lt;#&gt;</a:t>
            </a:fld>
          </a:p>
        </p:txBody>
      </p:sp>
      <p:sp>
        <p:nvSpPr>
          <p:cNvPr id="7" name="PlaceHolder 6"/>
          <p:cNvSpPr>
            <a:spLocks noGrp="1"/>
          </p:cNvSpPr>
          <p:nvPr>
            <p:ph type="dt" idx="9"/>
          </p:nvPr>
        </p:nvSpPr>
        <p:spPr/>
        <p:txBody>
          <a:bodyPr/>
          <a:p>
            <a:r>
              <a:rPr lang="es-CO"/>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E0673B15-F9CD-478D-8B02-CBC14CD586BB}" type="slidenum">
              <a:t>&lt;#&gt;</a:t>
            </a:fld>
          </a:p>
        </p:txBody>
      </p:sp>
      <p:sp>
        <p:nvSpPr>
          <p:cNvPr id="5" name="PlaceHolder 4"/>
          <p:cNvSpPr>
            <a:spLocks noGrp="1"/>
          </p:cNvSpPr>
          <p:nvPr>
            <p:ph type="dt" idx="9"/>
          </p:nvPr>
        </p:nvSpPr>
        <p:spPr/>
        <p:txBody>
          <a:bodyPr/>
          <a:p>
            <a:r>
              <a:rPr lang="es-CO"/>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8"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BD618A4-0B81-43AE-AD94-7C79B4714CBF}" type="slidenum">
              <a:t>&lt;#&gt;</a:t>
            </a:fld>
          </a:p>
        </p:txBody>
      </p:sp>
      <p:sp>
        <p:nvSpPr>
          <p:cNvPr id="6" name="PlaceHolder 5"/>
          <p:cNvSpPr>
            <a:spLocks noGrp="1"/>
          </p:cNvSpPr>
          <p:nvPr>
            <p:ph type="dt" idx="3"/>
          </p:nvPr>
        </p:nvSpPr>
        <p:spPr/>
        <p:txBody>
          <a:bodyPr/>
          <a:p>
            <a:r>
              <a:rPr lang="es-CO"/>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1523880" y="1122480"/>
            <a:ext cx="9142920" cy="11063520"/>
          </a:xfrm>
          <a:prstGeom prst="rect">
            <a:avLst/>
          </a:prstGeom>
          <a:noFill/>
          <a:ln w="0">
            <a:noFill/>
          </a:ln>
        </p:spPr>
        <p:txBody>
          <a:bodyPr lIns="0" rIns="0" tIns="0" bIns="0" anchor="ctr">
            <a:noAutofit/>
          </a:bodyPr>
          <a:p>
            <a:pPr algn="ctr"/>
            <a:endParaRPr b="0" lang="es-CO"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0897E839-3E25-4FD3-A21E-641894481116}" type="slidenum">
              <a:t>&lt;#&gt;</a:t>
            </a:fld>
          </a:p>
        </p:txBody>
      </p:sp>
      <p:sp>
        <p:nvSpPr>
          <p:cNvPr id="5" name="PlaceHolder 4"/>
          <p:cNvSpPr>
            <a:spLocks noGrp="1"/>
          </p:cNvSpPr>
          <p:nvPr>
            <p:ph type="dt" idx="9"/>
          </p:nvPr>
        </p:nvSpPr>
        <p:spPr/>
        <p:txBody>
          <a:bodyPr/>
          <a:p>
            <a:r>
              <a:rPr lang="es-CO"/>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9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99"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0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941AF853-04C6-4B76-B22B-D75BB6388C59}" type="slidenum">
              <a:t>&lt;#&gt;</a:t>
            </a:fld>
          </a:p>
        </p:txBody>
      </p:sp>
      <p:sp>
        <p:nvSpPr>
          <p:cNvPr id="8" name="PlaceHolder 7"/>
          <p:cNvSpPr>
            <a:spLocks noGrp="1"/>
          </p:cNvSpPr>
          <p:nvPr>
            <p:ph type="dt" idx="9"/>
          </p:nvPr>
        </p:nvSpPr>
        <p:spPr/>
        <p:txBody>
          <a:bodyPr/>
          <a:p>
            <a:r>
              <a:rPr lang="es-CO"/>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102"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0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0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6F7F7105-CC8B-4175-BBC4-0CBE52F09F45}" type="slidenum">
              <a:t>&lt;#&gt;</a:t>
            </a:fld>
          </a:p>
        </p:txBody>
      </p:sp>
      <p:sp>
        <p:nvSpPr>
          <p:cNvPr id="8" name="PlaceHolder 7"/>
          <p:cNvSpPr>
            <a:spLocks noGrp="1"/>
          </p:cNvSpPr>
          <p:nvPr>
            <p:ph type="dt" idx="9"/>
          </p:nvPr>
        </p:nvSpPr>
        <p:spPr/>
        <p:txBody>
          <a:bodyPr/>
          <a:p>
            <a:r>
              <a:rPr lang="es-CO"/>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10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0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08" name="PlaceHolder 4"/>
          <p:cNvSpPr>
            <a:spLocks noGrp="1"/>
          </p:cNvSpPr>
          <p:nvPr>
            <p:ph/>
          </p:nvPr>
        </p:nvSpPr>
        <p:spPr>
          <a:xfrm>
            <a:off x="609480" y="3682080"/>
            <a:ext cx="109720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A80EFA08-4BDB-44E2-BFED-95A456261B47}" type="slidenum">
              <a:t>&lt;#&gt;</a:t>
            </a:fld>
          </a:p>
        </p:txBody>
      </p:sp>
      <p:sp>
        <p:nvSpPr>
          <p:cNvPr id="8" name="PlaceHolder 7"/>
          <p:cNvSpPr>
            <a:spLocks noGrp="1"/>
          </p:cNvSpPr>
          <p:nvPr>
            <p:ph type="dt" idx="9"/>
          </p:nvPr>
        </p:nvSpPr>
        <p:spPr/>
        <p:txBody>
          <a:bodyPr/>
          <a:p>
            <a:r>
              <a:rPr lang="es-CO"/>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110" name="PlaceHolder 2"/>
          <p:cNvSpPr>
            <a:spLocks noGrp="1"/>
          </p:cNvSpPr>
          <p:nvPr>
            <p:ph/>
          </p:nvPr>
        </p:nvSpPr>
        <p:spPr>
          <a:xfrm>
            <a:off x="609480" y="1604520"/>
            <a:ext cx="109720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11" name="PlaceHolder 3"/>
          <p:cNvSpPr>
            <a:spLocks noGrp="1"/>
          </p:cNvSpPr>
          <p:nvPr>
            <p:ph/>
          </p:nvPr>
        </p:nvSpPr>
        <p:spPr>
          <a:xfrm>
            <a:off x="609480" y="3682080"/>
            <a:ext cx="109720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B0970DB7-F96D-407C-80EF-9EDD6BDABAB9}" type="slidenum">
              <a:t>&lt;#&gt;</a:t>
            </a:fld>
          </a:p>
        </p:txBody>
      </p:sp>
      <p:sp>
        <p:nvSpPr>
          <p:cNvPr id="7" name="PlaceHolder 6"/>
          <p:cNvSpPr>
            <a:spLocks noGrp="1"/>
          </p:cNvSpPr>
          <p:nvPr>
            <p:ph type="dt" idx="9"/>
          </p:nvPr>
        </p:nvSpPr>
        <p:spPr/>
        <p:txBody>
          <a:bodyPr/>
          <a:p>
            <a:r>
              <a:rPr lang="es-CO"/>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1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1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1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1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7A4FD3C7-AA65-42EF-9F25-B4EBDF969DE0}" type="slidenum">
              <a:t>&lt;#&gt;</a:t>
            </a:fld>
          </a:p>
        </p:txBody>
      </p:sp>
      <p:sp>
        <p:nvSpPr>
          <p:cNvPr id="9" name="PlaceHolder 8"/>
          <p:cNvSpPr>
            <a:spLocks noGrp="1"/>
          </p:cNvSpPr>
          <p:nvPr>
            <p:ph type="dt" idx="9"/>
          </p:nvPr>
        </p:nvSpPr>
        <p:spPr/>
        <p:txBody>
          <a:bodyPr/>
          <a:p>
            <a:r>
              <a:rPr lang="es-CO"/>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118" name="PlaceHolder 2"/>
          <p:cNvSpPr>
            <a:spLocks noGrp="1"/>
          </p:cNvSpPr>
          <p:nvPr>
            <p:ph/>
          </p:nvPr>
        </p:nvSpPr>
        <p:spPr>
          <a:xfrm>
            <a:off x="609480" y="1604520"/>
            <a:ext cx="35326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19" name="PlaceHolder 3"/>
          <p:cNvSpPr>
            <a:spLocks noGrp="1"/>
          </p:cNvSpPr>
          <p:nvPr>
            <p:ph/>
          </p:nvPr>
        </p:nvSpPr>
        <p:spPr>
          <a:xfrm>
            <a:off x="4319280" y="1604520"/>
            <a:ext cx="35326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20" name="PlaceHolder 4"/>
          <p:cNvSpPr>
            <a:spLocks noGrp="1"/>
          </p:cNvSpPr>
          <p:nvPr>
            <p:ph/>
          </p:nvPr>
        </p:nvSpPr>
        <p:spPr>
          <a:xfrm>
            <a:off x="8028720" y="1604520"/>
            <a:ext cx="35326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21" name="PlaceHolder 5"/>
          <p:cNvSpPr>
            <a:spLocks noGrp="1"/>
          </p:cNvSpPr>
          <p:nvPr>
            <p:ph/>
          </p:nvPr>
        </p:nvSpPr>
        <p:spPr>
          <a:xfrm>
            <a:off x="609480" y="3682080"/>
            <a:ext cx="35326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22" name="PlaceHolder 6"/>
          <p:cNvSpPr>
            <a:spLocks noGrp="1"/>
          </p:cNvSpPr>
          <p:nvPr>
            <p:ph/>
          </p:nvPr>
        </p:nvSpPr>
        <p:spPr>
          <a:xfrm>
            <a:off x="4319280" y="3682080"/>
            <a:ext cx="35326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23" name="PlaceHolder 7"/>
          <p:cNvSpPr>
            <a:spLocks noGrp="1"/>
          </p:cNvSpPr>
          <p:nvPr>
            <p:ph/>
          </p:nvPr>
        </p:nvSpPr>
        <p:spPr>
          <a:xfrm>
            <a:off x="8028720" y="3682080"/>
            <a:ext cx="35326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2B956A10-3A34-4239-84AD-7689AFD5498C}" type="slidenum">
              <a:t>&lt;#&gt;</a:t>
            </a:fld>
          </a:p>
        </p:txBody>
      </p:sp>
      <p:sp>
        <p:nvSpPr>
          <p:cNvPr id="11" name="PlaceHolder 10"/>
          <p:cNvSpPr>
            <a:spLocks noGrp="1"/>
          </p:cNvSpPr>
          <p:nvPr>
            <p:ph type="dt" idx="9"/>
          </p:nvPr>
        </p:nvSpPr>
        <p:spPr/>
        <p:txBody>
          <a:bodyPr/>
          <a:p>
            <a:r>
              <a:rPr lang="es-CO"/>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015D56D4-4529-4A9A-8EC3-3B54471788EA}" type="slidenum">
              <a:t>&lt;#&gt;</a:t>
            </a:fld>
          </a:p>
        </p:txBody>
      </p:sp>
      <p:sp>
        <p:nvSpPr>
          <p:cNvPr id="4" name="PlaceHolder 3"/>
          <p:cNvSpPr>
            <a:spLocks noGrp="1"/>
          </p:cNvSpPr>
          <p:nvPr>
            <p:ph type="dt" idx="12"/>
          </p:nvPr>
        </p:nvSpPr>
        <p:spPr/>
        <p:txBody>
          <a:bodyPr/>
          <a:p>
            <a:r>
              <a:rPr lang="es-CO"/>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130" name="PlaceHolder 2"/>
          <p:cNvSpPr>
            <a:spLocks noGrp="1"/>
          </p:cNvSpPr>
          <p:nvPr>
            <p:ph type="subTitle"/>
          </p:nvPr>
        </p:nvSpPr>
        <p:spPr>
          <a:xfrm>
            <a:off x="609480" y="1604520"/>
            <a:ext cx="10972080" cy="3976920"/>
          </a:xfrm>
          <a:prstGeom prst="rect">
            <a:avLst/>
          </a:prstGeom>
          <a:noFill/>
          <a:ln w="0">
            <a:noFill/>
          </a:ln>
        </p:spPr>
        <p:txBody>
          <a:bodyPr lIns="0" rIns="0" tIns="0" bIns="0" anchor="ctr">
            <a:noAutofit/>
          </a:bodyPr>
          <a:p>
            <a:pPr indent="0" algn="ctr">
              <a:buNone/>
            </a:pPr>
            <a:endParaRPr b="0" lang="es-CO"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9C126003-9EEE-4214-8221-0F83B7A5DF72}" type="slidenum">
              <a:t>&lt;#&gt;</a:t>
            </a:fld>
          </a:p>
        </p:txBody>
      </p:sp>
      <p:sp>
        <p:nvSpPr>
          <p:cNvPr id="6" name="PlaceHolder 5"/>
          <p:cNvSpPr>
            <a:spLocks noGrp="1"/>
          </p:cNvSpPr>
          <p:nvPr>
            <p:ph type="dt" idx="12"/>
          </p:nvPr>
        </p:nvSpPr>
        <p:spPr/>
        <p:txBody>
          <a:bodyPr/>
          <a:p>
            <a:r>
              <a:rPr lang="es-CO"/>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132"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B77F5815-FBB3-4E6D-B357-B9DCC5712FF2}" type="slidenum">
              <a:t>&lt;#&gt;</a:t>
            </a:fld>
          </a:p>
        </p:txBody>
      </p:sp>
      <p:sp>
        <p:nvSpPr>
          <p:cNvPr id="6" name="PlaceHolder 5"/>
          <p:cNvSpPr>
            <a:spLocks noGrp="1"/>
          </p:cNvSpPr>
          <p:nvPr>
            <p:ph type="dt" idx="12"/>
          </p:nvPr>
        </p:nvSpPr>
        <p:spPr/>
        <p:txBody>
          <a:bodyPr/>
          <a:p>
            <a:r>
              <a:rPr lang="es-CO"/>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10"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1"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282B6AA-71BE-42CA-A1F4-722D2A720BC9}" type="slidenum">
              <a:t>&lt;#&gt;</a:t>
            </a:fld>
          </a:p>
        </p:txBody>
      </p:sp>
      <p:sp>
        <p:nvSpPr>
          <p:cNvPr id="7" name="PlaceHolder 6"/>
          <p:cNvSpPr>
            <a:spLocks noGrp="1"/>
          </p:cNvSpPr>
          <p:nvPr>
            <p:ph type="dt" idx="3"/>
          </p:nvPr>
        </p:nvSpPr>
        <p:spPr/>
        <p:txBody>
          <a:bodyPr/>
          <a:p>
            <a:r>
              <a:rPr lang="es-CO"/>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134"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35"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9947419F-3E73-4AF2-AFA7-1C2554D9D6A0}" type="slidenum">
              <a:t>&lt;#&gt;</a:t>
            </a:fld>
          </a:p>
        </p:txBody>
      </p:sp>
      <p:sp>
        <p:nvSpPr>
          <p:cNvPr id="7" name="PlaceHolder 6"/>
          <p:cNvSpPr>
            <a:spLocks noGrp="1"/>
          </p:cNvSpPr>
          <p:nvPr>
            <p:ph type="dt" idx="12"/>
          </p:nvPr>
        </p:nvSpPr>
        <p:spPr/>
        <p:txBody>
          <a:bodyPr/>
          <a:p>
            <a:r>
              <a:rPr lang="es-CO"/>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9DF1EF4A-E519-496F-B22A-94BCFD3C9788}" type="slidenum">
              <a:t>&lt;#&gt;</a:t>
            </a:fld>
          </a:p>
        </p:txBody>
      </p:sp>
      <p:sp>
        <p:nvSpPr>
          <p:cNvPr id="5" name="PlaceHolder 4"/>
          <p:cNvSpPr>
            <a:spLocks noGrp="1"/>
          </p:cNvSpPr>
          <p:nvPr>
            <p:ph type="dt" idx="12"/>
          </p:nvPr>
        </p:nvSpPr>
        <p:spPr/>
        <p:txBody>
          <a:bodyPr/>
          <a:p>
            <a:r>
              <a:rPr lang="es-CO"/>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1523880" y="1122480"/>
            <a:ext cx="9142920" cy="11063520"/>
          </a:xfrm>
          <a:prstGeom prst="rect">
            <a:avLst/>
          </a:prstGeom>
          <a:noFill/>
          <a:ln w="0">
            <a:noFill/>
          </a:ln>
        </p:spPr>
        <p:txBody>
          <a:bodyPr lIns="0" rIns="0" tIns="0" bIns="0" anchor="ctr">
            <a:noAutofit/>
          </a:bodyPr>
          <a:p>
            <a:pPr algn="ctr"/>
            <a:endParaRPr b="0" lang="es-CO" sz="32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94F37C82-7550-42A0-806C-0E76DF85FDCD}" type="slidenum">
              <a:t>&lt;#&gt;</a:t>
            </a:fld>
          </a:p>
        </p:txBody>
      </p:sp>
      <p:sp>
        <p:nvSpPr>
          <p:cNvPr id="5" name="PlaceHolder 4"/>
          <p:cNvSpPr>
            <a:spLocks noGrp="1"/>
          </p:cNvSpPr>
          <p:nvPr>
            <p:ph type="dt" idx="12"/>
          </p:nvPr>
        </p:nvSpPr>
        <p:spPr/>
        <p:txBody>
          <a:bodyPr/>
          <a:p>
            <a:r>
              <a:rPr lang="es-CO"/>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1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40"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E770B56E-CE1B-415F-93F2-F8672635DAEB}" type="slidenum">
              <a:t>&lt;#&gt;</a:t>
            </a:fld>
          </a:p>
        </p:txBody>
      </p:sp>
      <p:sp>
        <p:nvSpPr>
          <p:cNvPr id="8" name="PlaceHolder 7"/>
          <p:cNvSpPr>
            <a:spLocks noGrp="1"/>
          </p:cNvSpPr>
          <p:nvPr>
            <p:ph type="dt" idx="12"/>
          </p:nvPr>
        </p:nvSpPr>
        <p:spPr/>
        <p:txBody>
          <a:bodyPr/>
          <a:p>
            <a:r>
              <a:rPr lang="es-CO"/>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143"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4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4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66A3FB46-7F58-4158-BAC3-59AAF34503A7}" type="slidenum">
              <a:t>&lt;#&gt;</a:t>
            </a:fld>
          </a:p>
        </p:txBody>
      </p:sp>
      <p:sp>
        <p:nvSpPr>
          <p:cNvPr id="8" name="PlaceHolder 7"/>
          <p:cNvSpPr>
            <a:spLocks noGrp="1"/>
          </p:cNvSpPr>
          <p:nvPr>
            <p:ph type="dt" idx="12"/>
          </p:nvPr>
        </p:nvSpPr>
        <p:spPr/>
        <p:txBody>
          <a:bodyPr/>
          <a:p>
            <a:r>
              <a:rPr lang="es-CO"/>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14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4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49" name="PlaceHolder 4"/>
          <p:cNvSpPr>
            <a:spLocks noGrp="1"/>
          </p:cNvSpPr>
          <p:nvPr>
            <p:ph/>
          </p:nvPr>
        </p:nvSpPr>
        <p:spPr>
          <a:xfrm>
            <a:off x="609480" y="3682080"/>
            <a:ext cx="109720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1C48FD91-20ED-49EF-A565-A034CCC2B487}" type="slidenum">
              <a:t>&lt;#&gt;</a:t>
            </a:fld>
          </a:p>
        </p:txBody>
      </p:sp>
      <p:sp>
        <p:nvSpPr>
          <p:cNvPr id="8" name="PlaceHolder 7"/>
          <p:cNvSpPr>
            <a:spLocks noGrp="1"/>
          </p:cNvSpPr>
          <p:nvPr>
            <p:ph type="dt" idx="12"/>
          </p:nvPr>
        </p:nvSpPr>
        <p:spPr/>
        <p:txBody>
          <a:bodyPr/>
          <a:p>
            <a:r>
              <a:rPr lang="es-CO"/>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151" name="PlaceHolder 2"/>
          <p:cNvSpPr>
            <a:spLocks noGrp="1"/>
          </p:cNvSpPr>
          <p:nvPr>
            <p:ph/>
          </p:nvPr>
        </p:nvSpPr>
        <p:spPr>
          <a:xfrm>
            <a:off x="609480" y="1604520"/>
            <a:ext cx="109720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52" name="PlaceHolder 3"/>
          <p:cNvSpPr>
            <a:spLocks noGrp="1"/>
          </p:cNvSpPr>
          <p:nvPr>
            <p:ph/>
          </p:nvPr>
        </p:nvSpPr>
        <p:spPr>
          <a:xfrm>
            <a:off x="609480" y="3682080"/>
            <a:ext cx="109720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F2A2B12C-24D1-44E8-AECF-70313F53E3FB}" type="slidenum">
              <a:t>&lt;#&gt;</a:t>
            </a:fld>
          </a:p>
        </p:txBody>
      </p:sp>
      <p:sp>
        <p:nvSpPr>
          <p:cNvPr id="7" name="PlaceHolder 6"/>
          <p:cNvSpPr>
            <a:spLocks noGrp="1"/>
          </p:cNvSpPr>
          <p:nvPr>
            <p:ph type="dt" idx="12"/>
          </p:nvPr>
        </p:nvSpPr>
        <p:spPr/>
        <p:txBody>
          <a:bodyPr/>
          <a:p>
            <a:r>
              <a:rPr lang="es-CO"/>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15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5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5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5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C7D9D06E-BF92-4853-9F78-130638B4D112}" type="slidenum">
              <a:t>&lt;#&gt;</a:t>
            </a:fld>
          </a:p>
        </p:txBody>
      </p:sp>
      <p:sp>
        <p:nvSpPr>
          <p:cNvPr id="9" name="PlaceHolder 8"/>
          <p:cNvSpPr>
            <a:spLocks noGrp="1"/>
          </p:cNvSpPr>
          <p:nvPr>
            <p:ph type="dt" idx="12"/>
          </p:nvPr>
        </p:nvSpPr>
        <p:spPr/>
        <p:txBody>
          <a:bodyPr/>
          <a:p>
            <a:r>
              <a:rPr lang="es-CO"/>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159" name="PlaceHolder 2"/>
          <p:cNvSpPr>
            <a:spLocks noGrp="1"/>
          </p:cNvSpPr>
          <p:nvPr>
            <p:ph/>
          </p:nvPr>
        </p:nvSpPr>
        <p:spPr>
          <a:xfrm>
            <a:off x="609480" y="1604520"/>
            <a:ext cx="35326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60" name="PlaceHolder 3"/>
          <p:cNvSpPr>
            <a:spLocks noGrp="1"/>
          </p:cNvSpPr>
          <p:nvPr>
            <p:ph/>
          </p:nvPr>
        </p:nvSpPr>
        <p:spPr>
          <a:xfrm>
            <a:off x="4319280" y="1604520"/>
            <a:ext cx="35326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61" name="PlaceHolder 4"/>
          <p:cNvSpPr>
            <a:spLocks noGrp="1"/>
          </p:cNvSpPr>
          <p:nvPr>
            <p:ph/>
          </p:nvPr>
        </p:nvSpPr>
        <p:spPr>
          <a:xfrm>
            <a:off x="8028720" y="1604520"/>
            <a:ext cx="35326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62" name="PlaceHolder 5"/>
          <p:cNvSpPr>
            <a:spLocks noGrp="1"/>
          </p:cNvSpPr>
          <p:nvPr>
            <p:ph/>
          </p:nvPr>
        </p:nvSpPr>
        <p:spPr>
          <a:xfrm>
            <a:off x="609480" y="3682080"/>
            <a:ext cx="35326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63" name="PlaceHolder 6"/>
          <p:cNvSpPr>
            <a:spLocks noGrp="1"/>
          </p:cNvSpPr>
          <p:nvPr>
            <p:ph/>
          </p:nvPr>
        </p:nvSpPr>
        <p:spPr>
          <a:xfrm>
            <a:off x="4319280" y="3682080"/>
            <a:ext cx="35326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64" name="PlaceHolder 7"/>
          <p:cNvSpPr>
            <a:spLocks noGrp="1"/>
          </p:cNvSpPr>
          <p:nvPr>
            <p:ph/>
          </p:nvPr>
        </p:nvSpPr>
        <p:spPr>
          <a:xfrm>
            <a:off x="8028720" y="3682080"/>
            <a:ext cx="35326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617DDB59-F4A6-48A7-836F-10863BCE8C27}" type="slidenum">
              <a:t>&lt;#&gt;</a:t>
            </a:fld>
          </a:p>
        </p:txBody>
      </p:sp>
      <p:sp>
        <p:nvSpPr>
          <p:cNvPr id="11" name="PlaceHolder 10"/>
          <p:cNvSpPr>
            <a:spLocks noGrp="1"/>
          </p:cNvSpPr>
          <p:nvPr>
            <p:ph type="dt" idx="12"/>
          </p:nvPr>
        </p:nvSpPr>
        <p:spPr/>
        <p:txBody>
          <a:bodyPr/>
          <a:p>
            <a:r>
              <a:rPr lang="es-CO"/>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0E45035-F313-40CD-86D1-B07F768678C9}" type="slidenum">
              <a:t>&lt;#&gt;</a:t>
            </a:fld>
          </a:p>
        </p:txBody>
      </p:sp>
      <p:sp>
        <p:nvSpPr>
          <p:cNvPr id="5" name="PlaceHolder 4"/>
          <p:cNvSpPr>
            <a:spLocks noGrp="1"/>
          </p:cNvSpPr>
          <p:nvPr>
            <p:ph type="dt" idx="3"/>
          </p:nvPr>
        </p:nvSpPr>
        <p:spPr/>
        <p:txBody>
          <a:bodyPr/>
          <a:p>
            <a:r>
              <a:rPr lang="es-CO"/>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2920" cy="11063520"/>
          </a:xfrm>
          <a:prstGeom prst="rect">
            <a:avLst/>
          </a:prstGeom>
          <a:noFill/>
          <a:ln w="0">
            <a:noFill/>
          </a:ln>
        </p:spPr>
        <p:txBody>
          <a:bodyPr lIns="0" rIns="0" tIns="0" bIns="0" anchor="ctr">
            <a:noAutofit/>
          </a:bodyPr>
          <a:p>
            <a:pPr algn="ctr"/>
            <a:endParaRPr b="0" lang="es-CO"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62BA609-B9E7-48C2-A667-142B70E95B4E}" type="slidenum">
              <a:t>&lt;#&gt;</a:t>
            </a:fld>
          </a:p>
        </p:txBody>
      </p:sp>
      <p:sp>
        <p:nvSpPr>
          <p:cNvPr id="5" name="PlaceHolder 4"/>
          <p:cNvSpPr>
            <a:spLocks noGrp="1"/>
          </p:cNvSpPr>
          <p:nvPr>
            <p:ph type="dt" idx="3"/>
          </p:nvPr>
        </p:nvSpPr>
        <p:spPr/>
        <p:txBody>
          <a:bodyPr/>
          <a:p>
            <a:r>
              <a:rPr lang="es-CO"/>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6"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E62B43A-41D9-4CAC-966A-EF0408C699BD}" type="slidenum">
              <a:t>&lt;#&gt;</a:t>
            </a:fld>
          </a:p>
        </p:txBody>
      </p:sp>
      <p:sp>
        <p:nvSpPr>
          <p:cNvPr id="8" name="PlaceHolder 7"/>
          <p:cNvSpPr>
            <a:spLocks noGrp="1"/>
          </p:cNvSpPr>
          <p:nvPr>
            <p:ph type="dt" idx="3"/>
          </p:nvPr>
        </p:nvSpPr>
        <p:spPr/>
        <p:txBody>
          <a:bodyPr/>
          <a:p>
            <a:r>
              <a:rPr lang="es-CO"/>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19"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59577C4-B86D-4787-BE66-E4E3BD6243C3}" type="slidenum">
              <a:t>&lt;#&gt;</a:t>
            </a:fld>
          </a:p>
        </p:txBody>
      </p:sp>
      <p:sp>
        <p:nvSpPr>
          <p:cNvPr id="8" name="PlaceHolder 7"/>
          <p:cNvSpPr>
            <a:spLocks noGrp="1"/>
          </p:cNvSpPr>
          <p:nvPr>
            <p:ph type="dt" idx="3"/>
          </p:nvPr>
        </p:nvSpPr>
        <p:spPr/>
        <p:txBody>
          <a:bodyPr/>
          <a:p>
            <a:r>
              <a:rPr lang="es-CO"/>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25" name="PlaceHolder 4"/>
          <p:cNvSpPr>
            <a:spLocks noGrp="1"/>
          </p:cNvSpPr>
          <p:nvPr>
            <p:ph/>
          </p:nvPr>
        </p:nvSpPr>
        <p:spPr>
          <a:xfrm>
            <a:off x="609480" y="3682080"/>
            <a:ext cx="109720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1B29822-F547-4A22-9BDA-0F26A0061B6C}" type="slidenum">
              <a:t>&lt;#&gt;</a:t>
            </a:fld>
          </a:p>
        </p:txBody>
      </p:sp>
      <p:sp>
        <p:nvSpPr>
          <p:cNvPr id="8" name="PlaceHolder 7"/>
          <p:cNvSpPr>
            <a:spLocks noGrp="1"/>
          </p:cNvSpPr>
          <p:nvPr>
            <p:ph type="dt" idx="3"/>
          </p:nvPr>
        </p:nvSpPr>
        <p:spPr/>
        <p:txBody>
          <a:bodyPr/>
          <a:p>
            <a:r>
              <a:rPr lang="es-CO"/>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buNone/>
            </a:pPr>
            <a:r>
              <a:rPr b="0" lang="es-CO" sz="1800" spc="-1" strike="noStrike">
                <a:solidFill>
                  <a:srgbClr val="000000"/>
                </a:solidFill>
                <a:latin typeface="Arial"/>
              </a:rPr>
              <a:t>Pulse para editar el formato del texto de título</a:t>
            </a:r>
            <a:endParaRPr b="0" lang="es-CO" sz="1800" spc="-1" strike="noStrike">
              <a:solidFill>
                <a:srgbClr val="000000"/>
              </a:solidFill>
              <a:latin typeface="Arial"/>
            </a:endParaRPr>
          </a:p>
        </p:txBody>
      </p:sp>
      <p:sp>
        <p:nvSpPr>
          <p:cNvPr id="1"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CO" sz="1800" spc="-1" strike="noStrike">
                <a:solidFill>
                  <a:srgbClr val="000000"/>
                </a:solidFill>
                <a:latin typeface="Arial"/>
              </a:rPr>
              <a:t>Pulse para editar el formato de texto del esquema</a:t>
            </a:r>
            <a:endParaRPr b="0" lang="es-CO"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CO" sz="1800" spc="-1" strike="noStrike">
                <a:solidFill>
                  <a:srgbClr val="000000"/>
                </a:solidFill>
                <a:latin typeface="Arial"/>
              </a:rPr>
              <a:t>Segundo nivel del esquema</a:t>
            </a:r>
            <a:endParaRPr b="0" lang="es-CO"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CO" sz="1800" spc="-1" strike="noStrike">
                <a:solidFill>
                  <a:srgbClr val="000000"/>
                </a:solidFill>
                <a:latin typeface="Arial"/>
              </a:rPr>
              <a:t>Tercer nivel del esquema</a:t>
            </a:r>
            <a:endParaRPr b="0" lang="es-CO"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CO" sz="1800" spc="-1" strike="noStrike">
                <a:solidFill>
                  <a:srgbClr val="000000"/>
                </a:solidFill>
                <a:latin typeface="Arial"/>
              </a:rPr>
              <a:t>Cuarto nivel del esquema</a:t>
            </a:r>
            <a:endParaRPr b="0" lang="es-CO"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CO" sz="1800" spc="-1" strike="noStrike">
                <a:solidFill>
                  <a:srgbClr val="000000"/>
                </a:solidFill>
                <a:latin typeface="Arial"/>
              </a:rPr>
              <a:t>Quinto nivel del esquema</a:t>
            </a:r>
            <a:endParaRPr b="0" lang="es-CO"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CO" sz="1800" spc="-1" strike="noStrike">
                <a:solidFill>
                  <a:srgbClr val="000000"/>
                </a:solidFill>
                <a:latin typeface="Arial"/>
              </a:rPr>
              <a:t>Sexto nivel del esquema</a:t>
            </a:r>
            <a:endParaRPr b="0" lang="es-CO"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CO" sz="1800" spc="-1" strike="noStrike">
                <a:solidFill>
                  <a:srgbClr val="000000"/>
                </a:solidFill>
                <a:latin typeface="Arial"/>
              </a:rPr>
              <a:t>Séptimo nivel del esquema</a:t>
            </a:r>
            <a:endParaRPr b="0" lang="es-CO" sz="1800" spc="-1" strike="noStrike">
              <a:solidFill>
                <a:srgbClr val="000000"/>
              </a:solidFill>
              <a:latin typeface="Arial"/>
            </a:endParaRPr>
          </a:p>
        </p:txBody>
      </p:sp>
      <p:sp>
        <p:nvSpPr>
          <p:cNvPr id="2" name="PlaceHolder 3"/>
          <p:cNvSpPr>
            <a:spLocks noGrp="1"/>
          </p:cNvSpPr>
          <p:nvPr>
            <p:ph type="ftr" idx="1"/>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CO" sz="1400" spc="-1" strike="noStrike">
                <a:solidFill>
                  <a:srgbClr val="000000"/>
                </a:solidFill>
                <a:latin typeface="Times New Roman"/>
              </a:defRPr>
            </a:lvl1pPr>
          </a:lstStyle>
          <a:p>
            <a:pPr indent="0" algn="ctr">
              <a:lnSpc>
                <a:spcPct val="100000"/>
              </a:lnSpc>
              <a:buNone/>
              <a:tabLst>
                <a:tab algn="l" pos="0"/>
              </a:tabLst>
            </a:pPr>
            <a:r>
              <a:rPr b="0" lang="es-CO" sz="1400" spc="-1" strike="noStrike">
                <a:solidFill>
                  <a:srgbClr val="000000"/>
                </a:solidFill>
                <a:latin typeface="Times New Roman"/>
              </a:rPr>
              <a:t>&lt;pie de página&gt;</a:t>
            </a:r>
            <a:endParaRPr b="0" lang="es-CO" sz="1400" spc="-1" strike="noStrike">
              <a:solidFill>
                <a:srgbClr val="000000"/>
              </a:solidFill>
              <a:latin typeface="Times New Roman"/>
            </a:endParaRPr>
          </a:p>
        </p:txBody>
      </p:sp>
      <p:sp>
        <p:nvSpPr>
          <p:cNvPr id="3" name="PlaceHolder 4"/>
          <p:cNvSpPr>
            <a:spLocks noGrp="1"/>
          </p:cNvSpPr>
          <p:nvPr>
            <p:ph type="sldNum" idx="2"/>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CO" sz="1200" spc="-1" strike="noStrike">
                <a:solidFill>
                  <a:schemeClr val="dk1">
                    <a:tint val="75000"/>
                  </a:schemeClr>
                </a:solidFill>
                <a:latin typeface="Calibri"/>
              </a:defRPr>
            </a:lvl1pPr>
          </a:lstStyle>
          <a:p>
            <a:pPr indent="0" algn="r" defTabSz="914400">
              <a:lnSpc>
                <a:spcPct val="100000"/>
              </a:lnSpc>
              <a:buNone/>
              <a:tabLst>
                <a:tab algn="l" pos="0"/>
              </a:tabLst>
            </a:pPr>
            <a:fld id="{2FCD9CD5-4814-484F-98D1-D6158A34BB36}" type="slidenum">
              <a:rPr b="0" lang="es-CO" sz="1200" spc="-1" strike="noStrike">
                <a:solidFill>
                  <a:schemeClr val="dk1">
                    <a:tint val="75000"/>
                  </a:schemeClr>
                </a:solidFill>
                <a:latin typeface="Calibri"/>
              </a:rPr>
              <a:t>&lt;número&gt;</a:t>
            </a:fld>
            <a:endParaRPr b="0" lang="es-CO" sz="1200" spc="-1" strike="noStrike">
              <a:solidFill>
                <a:srgbClr val="000000"/>
              </a:solidFill>
              <a:latin typeface="Times New Roman"/>
            </a:endParaRPr>
          </a:p>
        </p:txBody>
      </p:sp>
      <p:sp>
        <p:nvSpPr>
          <p:cNvPr id="4" name="PlaceHolder 5"/>
          <p:cNvSpPr>
            <a:spLocks noGrp="1"/>
          </p:cNvSpPr>
          <p:nvPr>
            <p:ph type="dt" idx="3"/>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s-CO" sz="1400" spc="-1" strike="noStrike">
                <a:solidFill>
                  <a:srgbClr val="000000"/>
                </a:solidFill>
                <a:latin typeface="Times New Roman"/>
              </a:defRPr>
            </a:lvl1pPr>
          </a:lstStyle>
          <a:p>
            <a:pPr indent="0">
              <a:buNone/>
            </a:pPr>
            <a:r>
              <a:rPr b="0" lang="es-CO" sz="1400" spc="-1" strike="noStrike">
                <a:solidFill>
                  <a:srgbClr val="000000"/>
                </a:solidFill>
                <a:latin typeface="Times New Roman"/>
              </a:rPr>
              <a:t>&lt;fecha/hora&gt;</a:t>
            </a:r>
            <a:endParaRPr b="0" lang="es-CO"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CO" sz="1400" spc="-1" strike="noStrike">
                <a:solidFill>
                  <a:srgbClr val="000000"/>
                </a:solidFill>
                <a:latin typeface="Times New Roman"/>
              </a:defRPr>
            </a:lvl1pPr>
          </a:lstStyle>
          <a:p>
            <a:pPr indent="0" algn="ctr">
              <a:lnSpc>
                <a:spcPct val="100000"/>
              </a:lnSpc>
              <a:buNone/>
              <a:tabLst>
                <a:tab algn="l" pos="0"/>
              </a:tabLst>
            </a:pPr>
            <a:r>
              <a:rPr b="0" lang="es-CO" sz="1400" spc="-1" strike="noStrike">
                <a:solidFill>
                  <a:srgbClr val="000000"/>
                </a:solidFill>
                <a:latin typeface="Times New Roman"/>
              </a:rPr>
              <a:t>&lt;pie de página&gt;</a:t>
            </a:r>
            <a:endParaRPr b="0" lang="es-CO" sz="1400" spc="-1" strike="noStrike">
              <a:solidFill>
                <a:srgbClr val="000000"/>
              </a:solidFill>
              <a:latin typeface="Times New Roman"/>
            </a:endParaRPr>
          </a:p>
        </p:txBody>
      </p:sp>
      <p:sp>
        <p:nvSpPr>
          <p:cNvPr id="42" name="PlaceHolder 2"/>
          <p:cNvSpPr>
            <a:spLocks noGrp="1"/>
          </p:cNvSpPr>
          <p:nvPr>
            <p:ph type="sldNum" idx="5"/>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CO" sz="1200" spc="-1" strike="noStrike">
                <a:solidFill>
                  <a:schemeClr val="dk1">
                    <a:tint val="75000"/>
                  </a:schemeClr>
                </a:solidFill>
                <a:latin typeface="Calibri"/>
              </a:defRPr>
            </a:lvl1pPr>
          </a:lstStyle>
          <a:p>
            <a:pPr indent="0" algn="r" defTabSz="914400">
              <a:lnSpc>
                <a:spcPct val="100000"/>
              </a:lnSpc>
              <a:buNone/>
              <a:tabLst>
                <a:tab algn="l" pos="0"/>
              </a:tabLst>
            </a:pPr>
            <a:fld id="{B16BCDB8-9B92-4374-9F77-16845B66BCFB}" type="slidenum">
              <a:rPr b="0" lang="es-CO" sz="1200" spc="-1" strike="noStrike">
                <a:solidFill>
                  <a:schemeClr val="dk1">
                    <a:tint val="75000"/>
                  </a:schemeClr>
                </a:solidFill>
                <a:latin typeface="Calibri"/>
              </a:rPr>
              <a:t>&lt;número&gt;</a:t>
            </a:fld>
            <a:endParaRPr b="0" lang="es-CO" sz="1200" spc="-1" strike="noStrike">
              <a:solidFill>
                <a:srgbClr val="000000"/>
              </a:solidFill>
              <a:latin typeface="Times New Roman"/>
            </a:endParaRPr>
          </a:p>
        </p:txBody>
      </p:sp>
      <p:sp>
        <p:nvSpPr>
          <p:cNvPr id="43" name="PlaceHolder 3"/>
          <p:cNvSpPr>
            <a:spLocks noGrp="1"/>
          </p:cNvSpPr>
          <p:nvPr>
            <p:ph type="dt" idx="6"/>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s-CO" sz="1400" spc="-1" strike="noStrike">
                <a:solidFill>
                  <a:srgbClr val="000000"/>
                </a:solidFill>
                <a:latin typeface="Times New Roman"/>
              </a:defRPr>
            </a:lvl1pPr>
          </a:lstStyle>
          <a:p>
            <a:pPr indent="0">
              <a:buNone/>
            </a:pPr>
            <a:r>
              <a:rPr b="0" lang="es-CO" sz="1400" spc="-1" strike="noStrike">
                <a:solidFill>
                  <a:srgbClr val="000000"/>
                </a:solidFill>
                <a:latin typeface="Times New Roman"/>
              </a:rPr>
              <a:t>&lt;fecha/hora&gt;</a:t>
            </a:r>
            <a:endParaRPr b="0" lang="es-CO" sz="1400" spc="-1" strike="noStrike">
              <a:solidFill>
                <a:srgbClr val="000000"/>
              </a:solidFill>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s-CO" sz="4400" spc="-1" strike="noStrike">
                <a:solidFill>
                  <a:srgbClr val="000000"/>
                </a:solidFill>
                <a:latin typeface="Arial"/>
              </a:rPr>
              <a:t>Pulse para editar el formato del texto de título</a:t>
            </a:r>
            <a:endParaRPr b="0" lang="es-CO" sz="4400" spc="-1" strike="noStrike">
              <a:solidFill>
                <a:srgbClr val="000000"/>
              </a:solidFill>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CO" sz="3200" spc="-1" strike="noStrike">
                <a:solidFill>
                  <a:srgbClr val="000000"/>
                </a:solidFill>
                <a:latin typeface="Arial"/>
              </a:rPr>
              <a:t>Pulse para editar el formato de texto del esquema</a:t>
            </a:r>
            <a:endParaRPr b="0" lang="es-CO"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CO" sz="2800" spc="-1" strike="noStrike">
                <a:solidFill>
                  <a:srgbClr val="000000"/>
                </a:solidFill>
                <a:latin typeface="Arial"/>
              </a:rPr>
              <a:t>Segundo nivel del esquema</a:t>
            </a:r>
            <a:endParaRPr b="0" lang="es-CO"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CO" sz="2400" spc="-1" strike="noStrike">
                <a:solidFill>
                  <a:srgbClr val="000000"/>
                </a:solidFill>
                <a:latin typeface="Arial"/>
              </a:rPr>
              <a:t>Tercer nivel del esquema</a:t>
            </a:r>
            <a:endParaRPr b="0" lang="es-CO"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CO" sz="2000" spc="-1" strike="noStrike">
                <a:solidFill>
                  <a:srgbClr val="000000"/>
                </a:solidFill>
                <a:latin typeface="Arial"/>
              </a:rPr>
              <a:t>Cuarto nivel del esquema</a:t>
            </a:r>
            <a:endParaRPr b="0" lang="es-CO"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CO" sz="2000" spc="-1" strike="noStrike">
                <a:solidFill>
                  <a:srgbClr val="000000"/>
                </a:solidFill>
                <a:latin typeface="Arial"/>
              </a:rPr>
              <a:t>Quinto nivel del esquema</a:t>
            </a:r>
            <a:endParaRPr b="0" lang="es-CO"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CO" sz="2000" spc="-1" strike="noStrike">
                <a:solidFill>
                  <a:srgbClr val="000000"/>
                </a:solidFill>
                <a:latin typeface="Arial"/>
              </a:rPr>
              <a:t>Sexto nivel del esquema</a:t>
            </a:r>
            <a:endParaRPr b="0" lang="es-CO"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CO" sz="2000" spc="-1" strike="noStrike">
                <a:solidFill>
                  <a:srgbClr val="000000"/>
                </a:solidFill>
                <a:latin typeface="Arial"/>
              </a:rPr>
              <a:t>Séptimo nivel del esquema</a:t>
            </a:r>
            <a:endParaRPr b="0" lang="es-C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buNone/>
            </a:pPr>
            <a:r>
              <a:rPr b="0" lang="es-CO" sz="1800" spc="-1" strike="noStrike">
                <a:solidFill>
                  <a:srgbClr val="000000"/>
                </a:solidFill>
                <a:latin typeface="Arial"/>
              </a:rPr>
              <a:t>Pulse para editar el formato del texto de título</a:t>
            </a:r>
            <a:endParaRPr b="0" lang="es-CO" sz="1800" spc="-1" strike="noStrike">
              <a:solidFill>
                <a:srgbClr val="000000"/>
              </a:solidFill>
              <a:latin typeface="Arial"/>
            </a:endParaRPr>
          </a:p>
        </p:txBody>
      </p:sp>
      <p:sp>
        <p:nvSpPr>
          <p:cNvPr id="83"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CO" sz="1800" spc="-1" strike="noStrike">
                <a:solidFill>
                  <a:srgbClr val="000000"/>
                </a:solidFill>
                <a:latin typeface="Arial"/>
              </a:rPr>
              <a:t>Pulse para editar el formato de texto del esquema</a:t>
            </a:r>
            <a:endParaRPr b="0" lang="es-CO"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CO" sz="1800" spc="-1" strike="noStrike">
                <a:solidFill>
                  <a:srgbClr val="000000"/>
                </a:solidFill>
                <a:latin typeface="Arial"/>
              </a:rPr>
              <a:t>Segundo nivel del esquema</a:t>
            </a:r>
            <a:endParaRPr b="0" lang="es-CO"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CO" sz="1800" spc="-1" strike="noStrike">
                <a:solidFill>
                  <a:srgbClr val="000000"/>
                </a:solidFill>
                <a:latin typeface="Arial"/>
              </a:rPr>
              <a:t>Tercer nivel del esquema</a:t>
            </a:r>
            <a:endParaRPr b="0" lang="es-CO"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CO" sz="1800" spc="-1" strike="noStrike">
                <a:solidFill>
                  <a:srgbClr val="000000"/>
                </a:solidFill>
                <a:latin typeface="Arial"/>
              </a:rPr>
              <a:t>Cuarto nivel del esquema</a:t>
            </a:r>
            <a:endParaRPr b="0" lang="es-CO"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CO" sz="1800" spc="-1" strike="noStrike">
                <a:solidFill>
                  <a:srgbClr val="000000"/>
                </a:solidFill>
                <a:latin typeface="Arial"/>
              </a:rPr>
              <a:t>Quinto nivel del esquema</a:t>
            </a:r>
            <a:endParaRPr b="0" lang="es-CO"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CO" sz="1800" spc="-1" strike="noStrike">
                <a:solidFill>
                  <a:srgbClr val="000000"/>
                </a:solidFill>
                <a:latin typeface="Arial"/>
              </a:rPr>
              <a:t>Sexto nivel del esquema</a:t>
            </a:r>
            <a:endParaRPr b="0" lang="es-CO"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CO" sz="1800" spc="-1" strike="noStrike">
                <a:solidFill>
                  <a:srgbClr val="000000"/>
                </a:solidFill>
                <a:latin typeface="Arial"/>
              </a:rPr>
              <a:t>Séptimo nivel del esquema</a:t>
            </a:r>
            <a:endParaRPr b="0" lang="es-CO" sz="1800" spc="-1" strike="noStrike">
              <a:solidFill>
                <a:srgbClr val="000000"/>
              </a:solidFill>
              <a:latin typeface="Arial"/>
            </a:endParaRPr>
          </a:p>
        </p:txBody>
      </p:sp>
      <p:sp>
        <p:nvSpPr>
          <p:cNvPr id="84"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CO" sz="1800" spc="-1" strike="noStrike">
                <a:solidFill>
                  <a:srgbClr val="000000"/>
                </a:solidFill>
                <a:latin typeface="Arial"/>
              </a:rPr>
              <a:t>Pulse para editar el formato de texto del esquema</a:t>
            </a:r>
            <a:endParaRPr b="0" lang="es-CO"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CO" sz="1800" spc="-1" strike="noStrike">
                <a:solidFill>
                  <a:srgbClr val="000000"/>
                </a:solidFill>
                <a:latin typeface="Arial"/>
              </a:rPr>
              <a:t>Segundo nivel del esquema</a:t>
            </a:r>
            <a:endParaRPr b="0" lang="es-CO"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CO" sz="1800" spc="-1" strike="noStrike">
                <a:solidFill>
                  <a:srgbClr val="000000"/>
                </a:solidFill>
                <a:latin typeface="Arial"/>
              </a:rPr>
              <a:t>Tercer nivel del esquema</a:t>
            </a:r>
            <a:endParaRPr b="0" lang="es-CO"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CO" sz="1800" spc="-1" strike="noStrike">
                <a:solidFill>
                  <a:srgbClr val="000000"/>
                </a:solidFill>
                <a:latin typeface="Arial"/>
              </a:rPr>
              <a:t>Cuarto nivel del esquema</a:t>
            </a:r>
            <a:endParaRPr b="0" lang="es-CO"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CO" sz="1800" spc="-1" strike="noStrike">
                <a:solidFill>
                  <a:srgbClr val="000000"/>
                </a:solidFill>
                <a:latin typeface="Arial"/>
              </a:rPr>
              <a:t>Quinto nivel del esquema</a:t>
            </a:r>
            <a:endParaRPr b="0" lang="es-CO"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CO" sz="1800" spc="-1" strike="noStrike">
                <a:solidFill>
                  <a:srgbClr val="000000"/>
                </a:solidFill>
                <a:latin typeface="Arial"/>
              </a:rPr>
              <a:t>Sexto nivel del esquema</a:t>
            </a:r>
            <a:endParaRPr b="0" lang="es-CO"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CO" sz="1800" spc="-1" strike="noStrike">
                <a:solidFill>
                  <a:srgbClr val="000000"/>
                </a:solidFill>
                <a:latin typeface="Arial"/>
              </a:rPr>
              <a:t>Séptimo nivel del esquema</a:t>
            </a:r>
            <a:endParaRPr b="0" lang="es-CO" sz="1800" spc="-1" strike="noStrike">
              <a:solidFill>
                <a:srgbClr val="000000"/>
              </a:solidFill>
              <a:latin typeface="Arial"/>
            </a:endParaRPr>
          </a:p>
        </p:txBody>
      </p:sp>
      <p:sp>
        <p:nvSpPr>
          <p:cNvPr id="85" name="PlaceHolder 4"/>
          <p:cNvSpPr>
            <a:spLocks noGrp="1"/>
          </p:cNvSpPr>
          <p:nvPr>
            <p:ph type="ftr" idx="7"/>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CO" sz="1400" spc="-1" strike="noStrike">
                <a:solidFill>
                  <a:srgbClr val="000000"/>
                </a:solidFill>
                <a:latin typeface="Times New Roman"/>
              </a:defRPr>
            </a:lvl1pPr>
          </a:lstStyle>
          <a:p>
            <a:pPr indent="0" algn="ctr">
              <a:lnSpc>
                <a:spcPct val="100000"/>
              </a:lnSpc>
              <a:buNone/>
              <a:tabLst>
                <a:tab algn="l" pos="0"/>
              </a:tabLst>
            </a:pPr>
            <a:r>
              <a:rPr b="0" lang="es-CO" sz="1400" spc="-1" strike="noStrike">
                <a:solidFill>
                  <a:srgbClr val="000000"/>
                </a:solidFill>
                <a:latin typeface="Times New Roman"/>
              </a:rPr>
              <a:t>&lt;pie de página&gt;</a:t>
            </a:r>
            <a:endParaRPr b="0" lang="es-CO" sz="1400" spc="-1" strike="noStrike">
              <a:solidFill>
                <a:srgbClr val="000000"/>
              </a:solidFill>
              <a:latin typeface="Times New Roman"/>
            </a:endParaRPr>
          </a:p>
        </p:txBody>
      </p:sp>
      <p:sp>
        <p:nvSpPr>
          <p:cNvPr id="86" name="PlaceHolder 5"/>
          <p:cNvSpPr>
            <a:spLocks noGrp="1"/>
          </p:cNvSpPr>
          <p:nvPr>
            <p:ph type="sldNum" idx="8"/>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CO" sz="1200" spc="-1" strike="noStrike">
                <a:solidFill>
                  <a:schemeClr val="dk1">
                    <a:tint val="75000"/>
                  </a:schemeClr>
                </a:solidFill>
                <a:latin typeface="Calibri"/>
              </a:defRPr>
            </a:lvl1pPr>
          </a:lstStyle>
          <a:p>
            <a:pPr indent="0" algn="r" defTabSz="914400">
              <a:lnSpc>
                <a:spcPct val="100000"/>
              </a:lnSpc>
              <a:buNone/>
              <a:tabLst>
                <a:tab algn="l" pos="0"/>
              </a:tabLst>
            </a:pPr>
            <a:fld id="{4FBE376B-B426-4557-80B4-BC6A74FF9010}" type="slidenum">
              <a:rPr b="0" lang="es-CO" sz="1200" spc="-1" strike="noStrike">
                <a:solidFill>
                  <a:schemeClr val="dk1">
                    <a:tint val="75000"/>
                  </a:schemeClr>
                </a:solidFill>
                <a:latin typeface="Calibri"/>
              </a:rPr>
              <a:t>&lt;número&gt;</a:t>
            </a:fld>
            <a:endParaRPr b="0" lang="es-CO" sz="1200" spc="-1" strike="noStrike">
              <a:solidFill>
                <a:srgbClr val="000000"/>
              </a:solidFill>
              <a:latin typeface="Times New Roman"/>
            </a:endParaRPr>
          </a:p>
        </p:txBody>
      </p:sp>
      <p:sp>
        <p:nvSpPr>
          <p:cNvPr id="87" name="PlaceHolder 6"/>
          <p:cNvSpPr>
            <a:spLocks noGrp="1"/>
          </p:cNvSpPr>
          <p:nvPr>
            <p:ph type="dt" idx="9"/>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s-CO" sz="1400" spc="-1" strike="noStrike">
                <a:solidFill>
                  <a:srgbClr val="000000"/>
                </a:solidFill>
                <a:latin typeface="Times New Roman"/>
              </a:defRPr>
            </a:lvl1pPr>
          </a:lstStyle>
          <a:p>
            <a:pPr indent="0">
              <a:buNone/>
            </a:pPr>
            <a:r>
              <a:rPr b="0" lang="es-CO" sz="1400" spc="-1" strike="noStrike">
                <a:solidFill>
                  <a:srgbClr val="000000"/>
                </a:solidFill>
                <a:latin typeface="Times New Roman"/>
              </a:rPr>
              <a:t>&lt;fecha/hora&gt;</a:t>
            </a:r>
            <a:endParaRPr b="0" lang="es-CO"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buNone/>
            </a:pPr>
            <a:r>
              <a:rPr b="0" lang="es-CO" sz="1800" spc="-1" strike="noStrike">
                <a:solidFill>
                  <a:srgbClr val="000000"/>
                </a:solidFill>
                <a:latin typeface="Arial"/>
              </a:rPr>
              <a:t>Pulse para editar el formato del texto de título</a:t>
            </a:r>
            <a:endParaRPr b="0" lang="es-CO" sz="1800" spc="-1" strike="noStrike">
              <a:solidFill>
                <a:srgbClr val="000000"/>
              </a:solidFill>
              <a:latin typeface="Arial"/>
            </a:endParaRPr>
          </a:p>
        </p:txBody>
      </p:sp>
      <p:sp>
        <p:nvSpPr>
          <p:cNvPr id="125" name="PlaceHolder 2"/>
          <p:cNvSpPr>
            <a:spLocks noGrp="1"/>
          </p:cNvSpPr>
          <p:nvPr>
            <p:ph type="ftr" idx="10"/>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CO" sz="1400" spc="-1" strike="noStrike">
                <a:solidFill>
                  <a:srgbClr val="000000"/>
                </a:solidFill>
                <a:latin typeface="Times New Roman"/>
              </a:defRPr>
            </a:lvl1pPr>
          </a:lstStyle>
          <a:p>
            <a:pPr indent="0" algn="ctr">
              <a:lnSpc>
                <a:spcPct val="100000"/>
              </a:lnSpc>
              <a:buNone/>
              <a:tabLst>
                <a:tab algn="l" pos="0"/>
              </a:tabLst>
            </a:pPr>
            <a:r>
              <a:rPr b="0" lang="es-CO" sz="1400" spc="-1" strike="noStrike">
                <a:solidFill>
                  <a:srgbClr val="000000"/>
                </a:solidFill>
                <a:latin typeface="Times New Roman"/>
              </a:rPr>
              <a:t>&lt;pie de página&gt;</a:t>
            </a:r>
            <a:endParaRPr b="0" lang="es-CO" sz="1400" spc="-1" strike="noStrike">
              <a:solidFill>
                <a:srgbClr val="000000"/>
              </a:solidFill>
              <a:latin typeface="Times New Roman"/>
            </a:endParaRPr>
          </a:p>
        </p:txBody>
      </p:sp>
      <p:sp>
        <p:nvSpPr>
          <p:cNvPr id="126" name="PlaceHolder 3"/>
          <p:cNvSpPr>
            <a:spLocks noGrp="1"/>
          </p:cNvSpPr>
          <p:nvPr>
            <p:ph type="sldNum" idx="11"/>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CO" sz="1200" spc="-1" strike="noStrike">
                <a:solidFill>
                  <a:schemeClr val="dk1">
                    <a:tint val="75000"/>
                  </a:schemeClr>
                </a:solidFill>
                <a:latin typeface="Calibri"/>
              </a:defRPr>
            </a:lvl1pPr>
          </a:lstStyle>
          <a:p>
            <a:pPr indent="0" algn="r" defTabSz="914400">
              <a:lnSpc>
                <a:spcPct val="100000"/>
              </a:lnSpc>
              <a:buNone/>
              <a:tabLst>
                <a:tab algn="l" pos="0"/>
              </a:tabLst>
            </a:pPr>
            <a:fld id="{946298DE-04F3-4D41-A27E-3C088C68AA47}" type="slidenum">
              <a:rPr b="0" lang="es-CO" sz="1200" spc="-1" strike="noStrike">
                <a:solidFill>
                  <a:schemeClr val="dk1">
                    <a:tint val="75000"/>
                  </a:schemeClr>
                </a:solidFill>
                <a:latin typeface="Calibri"/>
              </a:rPr>
              <a:t>&lt;número&gt;</a:t>
            </a:fld>
            <a:endParaRPr b="0" lang="es-CO" sz="1200" spc="-1" strike="noStrike">
              <a:solidFill>
                <a:srgbClr val="000000"/>
              </a:solidFill>
              <a:latin typeface="Times New Roman"/>
            </a:endParaRPr>
          </a:p>
        </p:txBody>
      </p:sp>
      <p:sp>
        <p:nvSpPr>
          <p:cNvPr id="127" name="PlaceHolder 4"/>
          <p:cNvSpPr>
            <a:spLocks noGrp="1"/>
          </p:cNvSpPr>
          <p:nvPr>
            <p:ph type="dt" idx="12"/>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s-CO" sz="1400" spc="-1" strike="noStrike">
                <a:solidFill>
                  <a:srgbClr val="000000"/>
                </a:solidFill>
                <a:latin typeface="Times New Roman"/>
              </a:defRPr>
            </a:lvl1pPr>
          </a:lstStyle>
          <a:p>
            <a:pPr indent="0">
              <a:buNone/>
            </a:pPr>
            <a:r>
              <a:rPr b="0" lang="es-CO" sz="1400" spc="-1" strike="noStrike">
                <a:solidFill>
                  <a:srgbClr val="000000"/>
                </a:solidFill>
                <a:latin typeface="Times New Roman"/>
              </a:rPr>
              <a:t>&lt;fecha/hora&gt;</a:t>
            </a:r>
            <a:endParaRPr b="0" lang="es-CO" sz="1400" spc="-1" strike="noStrike">
              <a:solidFill>
                <a:srgbClr val="000000"/>
              </a:solidFill>
              <a:latin typeface="Times New Roman"/>
            </a:endParaRPr>
          </a:p>
        </p:txBody>
      </p:sp>
      <p:sp>
        <p:nvSpPr>
          <p:cNvPr id="12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CO" sz="3200" spc="-1" strike="noStrike">
                <a:solidFill>
                  <a:srgbClr val="000000"/>
                </a:solidFill>
                <a:latin typeface="Arial"/>
              </a:rPr>
              <a:t>Pulse para editar el formato de texto del esquema</a:t>
            </a:r>
            <a:endParaRPr b="0" lang="es-CO"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CO" sz="2800" spc="-1" strike="noStrike">
                <a:solidFill>
                  <a:srgbClr val="000000"/>
                </a:solidFill>
                <a:latin typeface="Arial"/>
              </a:rPr>
              <a:t>Segundo nivel del esquema</a:t>
            </a:r>
            <a:endParaRPr b="0" lang="es-CO"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CO" sz="2400" spc="-1" strike="noStrike">
                <a:solidFill>
                  <a:srgbClr val="000000"/>
                </a:solidFill>
                <a:latin typeface="Arial"/>
              </a:rPr>
              <a:t>Tercer nivel del esquema</a:t>
            </a:r>
            <a:endParaRPr b="0" lang="es-CO"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CO" sz="2000" spc="-1" strike="noStrike">
                <a:solidFill>
                  <a:srgbClr val="000000"/>
                </a:solidFill>
                <a:latin typeface="Arial"/>
              </a:rPr>
              <a:t>Cuarto nivel del esquema</a:t>
            </a:r>
            <a:endParaRPr b="0" lang="es-CO"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CO" sz="2000" spc="-1" strike="noStrike">
                <a:solidFill>
                  <a:srgbClr val="000000"/>
                </a:solidFill>
                <a:latin typeface="Arial"/>
              </a:rPr>
              <a:t>Quinto nivel del esquema</a:t>
            </a:r>
            <a:endParaRPr b="0" lang="es-CO"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CO" sz="2000" spc="-1" strike="noStrike">
                <a:solidFill>
                  <a:srgbClr val="000000"/>
                </a:solidFill>
                <a:latin typeface="Arial"/>
              </a:rPr>
              <a:t>Sexto nivel del esquema</a:t>
            </a:r>
            <a:endParaRPr b="0" lang="es-CO"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CO" sz="2000" spc="-1" strike="noStrike">
                <a:solidFill>
                  <a:srgbClr val="000000"/>
                </a:solidFill>
                <a:latin typeface="Arial"/>
              </a:rPr>
              <a:t>Séptimo nivel del esquema</a:t>
            </a:r>
            <a:endParaRPr b="0" lang="es-C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slideLayout" Target="../slideLayouts/slideLayout28.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1" name="PlaceHolder 1"/>
          <p:cNvSpPr>
            <a:spLocks noGrp="1"/>
          </p:cNvSpPr>
          <p:nvPr>
            <p:ph type="title"/>
          </p:nvPr>
        </p:nvSpPr>
        <p:spPr>
          <a:xfrm>
            <a:off x="1523880" y="1465200"/>
            <a:ext cx="9142920" cy="1962720"/>
          </a:xfrm>
          <a:prstGeom prst="rect">
            <a:avLst/>
          </a:prstGeom>
          <a:noFill/>
          <a:ln w="0">
            <a:noFill/>
          </a:ln>
        </p:spPr>
        <p:txBody>
          <a:bodyPr lIns="91440" rIns="91440" tIns="45720" bIns="45720" anchor="b">
            <a:noAutofit/>
          </a:bodyPr>
          <a:p>
            <a:pPr indent="0" algn="ctr" defTabSz="914400">
              <a:lnSpc>
                <a:spcPct val="90000"/>
              </a:lnSpc>
              <a:buNone/>
              <a:tabLst>
                <a:tab algn="l" pos="0"/>
              </a:tabLst>
            </a:pPr>
            <a:r>
              <a:rPr b="1" lang="es-ES" sz="2400" spc="-1" strike="noStrike">
                <a:solidFill>
                  <a:srgbClr val="002e5b"/>
                </a:solidFill>
                <a:latin typeface="Montserrat"/>
              </a:rPr>
              <a:t>DESARROLLO DEL PENSAMIENTO COMPUTACIONAL EN ESTUDIANTES DE ADMINISTRACIÓN DE EMPRESAS, CON PYTHON Y MACHINE LEARNING</a:t>
            </a:r>
            <a:br>
              <a:rPr sz="2400"/>
            </a:br>
            <a:endParaRPr b="0" lang="es-CO" sz="2400" spc="-1" strike="noStrike">
              <a:solidFill>
                <a:srgbClr val="000000"/>
              </a:solidFill>
              <a:latin typeface="Arial"/>
            </a:endParaRPr>
          </a:p>
        </p:txBody>
      </p:sp>
      <p:sp>
        <p:nvSpPr>
          <p:cNvPr id="172" name="Subtítulo 2"/>
          <p:cNvSpPr/>
          <p:nvPr/>
        </p:nvSpPr>
        <p:spPr>
          <a:xfrm>
            <a:off x="1523880" y="6129360"/>
            <a:ext cx="9142920" cy="489960"/>
          </a:xfrm>
          <a:prstGeom prst="rect">
            <a:avLst/>
          </a:prstGeom>
          <a:noFill/>
          <a:ln w="0">
            <a:noFill/>
          </a:ln>
        </p:spPr>
        <p:style>
          <a:lnRef idx="0"/>
          <a:fillRef idx="0"/>
          <a:effectRef idx="0"/>
          <a:fontRef idx="minor"/>
        </p:style>
        <p:txBody>
          <a:bodyPr lIns="90000" rIns="90000" tIns="45000" bIns="45000" anchor="t">
            <a:normAutofit/>
          </a:bodyPr>
          <a:p>
            <a:pPr algn="ctr" defTabSz="914400">
              <a:lnSpc>
                <a:spcPct val="90000"/>
              </a:lnSpc>
              <a:spcBef>
                <a:spcPts val="1001"/>
              </a:spcBef>
              <a:tabLst>
                <a:tab algn="l" pos="0"/>
              </a:tabLst>
            </a:pPr>
            <a:r>
              <a:rPr b="0" i="1" lang="es-CO" sz="2000" spc="-1" strike="noStrike">
                <a:solidFill>
                  <a:srgbClr val="006994"/>
                </a:solidFill>
                <a:latin typeface="Montserrat"/>
              </a:rPr>
              <a:t>Universidad de Antioquia</a:t>
            </a:r>
            <a:endParaRPr b="0" lang="es-CO" sz="2000" spc="-1" strike="noStrike">
              <a:solidFill>
                <a:srgbClr val="000000"/>
              </a:solidFill>
              <a:latin typeface="Arial"/>
            </a:endParaRPr>
          </a:p>
        </p:txBody>
      </p:sp>
      <p:sp>
        <p:nvSpPr>
          <p:cNvPr id="173" name="Subtítulo 2"/>
          <p:cNvSpPr/>
          <p:nvPr/>
        </p:nvSpPr>
        <p:spPr>
          <a:xfrm>
            <a:off x="1523880" y="974160"/>
            <a:ext cx="9142920" cy="48996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90000"/>
              </a:lnSpc>
              <a:spcBef>
                <a:spcPts val="1001"/>
              </a:spcBef>
              <a:tabLst>
                <a:tab algn="l" pos="0"/>
              </a:tabLst>
            </a:pPr>
            <a:r>
              <a:rPr b="1" lang="es-CO" sz="2400" spc="-1" strike="noStrike">
                <a:solidFill>
                  <a:srgbClr val="002e5b"/>
                </a:solidFill>
                <a:latin typeface="Montserrat"/>
              </a:rPr>
              <a:t>Encuentro de Investigación Conferencia </a:t>
            </a:r>
            <a:endParaRPr b="0" lang="es-CO" sz="2400" spc="-1" strike="noStrike">
              <a:solidFill>
                <a:srgbClr val="000000"/>
              </a:solidFill>
              <a:latin typeface="Arial"/>
            </a:endParaRPr>
          </a:p>
          <a:p>
            <a:pPr algn="ctr" defTabSz="914400">
              <a:lnSpc>
                <a:spcPct val="90000"/>
              </a:lnSpc>
              <a:spcBef>
                <a:spcPts val="1001"/>
              </a:spcBef>
              <a:tabLst>
                <a:tab algn="l" pos="0"/>
              </a:tabLst>
            </a:pPr>
            <a:r>
              <a:rPr b="1" lang="es-CO" sz="2400" spc="-1" strike="noStrike">
                <a:solidFill>
                  <a:srgbClr val="002e5b"/>
                </a:solidFill>
                <a:latin typeface="Montserrat"/>
              </a:rPr>
              <a:t>Internacional ASCOLFA 2023</a:t>
            </a:r>
            <a:endParaRPr b="0" lang="es-CO" sz="2400" spc="-1" strike="noStrike">
              <a:solidFill>
                <a:srgbClr val="000000"/>
              </a:solidFill>
              <a:latin typeface="Arial"/>
            </a:endParaRPr>
          </a:p>
        </p:txBody>
      </p:sp>
      <p:sp>
        <p:nvSpPr>
          <p:cNvPr id="174" name="Subtítulo 2"/>
          <p:cNvSpPr/>
          <p:nvPr/>
        </p:nvSpPr>
        <p:spPr>
          <a:xfrm>
            <a:off x="1523880" y="4722120"/>
            <a:ext cx="3923280" cy="395280"/>
          </a:xfrm>
          <a:prstGeom prst="rect">
            <a:avLst/>
          </a:prstGeom>
          <a:noFill/>
          <a:ln w="0">
            <a:noFill/>
          </a:ln>
        </p:spPr>
        <p:style>
          <a:lnRef idx="0"/>
          <a:fillRef idx="0"/>
          <a:effectRef idx="0"/>
          <a:fontRef idx="minor"/>
        </p:style>
        <p:txBody>
          <a:bodyPr lIns="90000" rIns="90000" tIns="45000" bIns="45000" anchor="t">
            <a:normAutofit fontScale="87222"/>
          </a:bodyPr>
          <a:p>
            <a:pPr algn="ctr" defTabSz="914400">
              <a:lnSpc>
                <a:spcPct val="90000"/>
              </a:lnSpc>
              <a:spcBef>
                <a:spcPts val="1001"/>
              </a:spcBef>
              <a:tabLst>
                <a:tab algn="l" pos="0"/>
              </a:tabLst>
            </a:pPr>
            <a:r>
              <a:rPr b="1" lang="es-ES" sz="1600" spc="-1" strike="noStrike">
                <a:solidFill>
                  <a:srgbClr val="002e5b"/>
                </a:solidFill>
                <a:latin typeface="Montserrat"/>
              </a:rPr>
              <a:t>Leidy Bibiana De La Ossa Villadiego</a:t>
            </a:r>
            <a:endParaRPr b="0" lang="es-CO" sz="1600" spc="-1" strike="noStrike">
              <a:solidFill>
                <a:srgbClr val="000000"/>
              </a:solidFill>
              <a:latin typeface="Arial"/>
            </a:endParaRPr>
          </a:p>
        </p:txBody>
      </p:sp>
      <p:sp>
        <p:nvSpPr>
          <p:cNvPr id="175" name="Subtítulo 2"/>
          <p:cNvSpPr/>
          <p:nvPr/>
        </p:nvSpPr>
        <p:spPr>
          <a:xfrm>
            <a:off x="1362240" y="4994640"/>
            <a:ext cx="4246920" cy="246600"/>
          </a:xfrm>
          <a:prstGeom prst="rect">
            <a:avLst/>
          </a:prstGeom>
          <a:noFill/>
          <a:ln w="0">
            <a:noFill/>
          </a:ln>
        </p:spPr>
        <p:style>
          <a:lnRef idx="0"/>
          <a:fillRef idx="0"/>
          <a:effectRef idx="0"/>
          <a:fontRef idx="minor"/>
        </p:style>
        <p:txBody>
          <a:bodyPr lIns="90000" rIns="90000" tIns="45000" bIns="45000" anchor="t">
            <a:normAutofit/>
          </a:bodyPr>
          <a:p>
            <a:pPr algn="ctr" defTabSz="914400">
              <a:lnSpc>
                <a:spcPct val="90000"/>
              </a:lnSpc>
              <a:spcBef>
                <a:spcPts val="1001"/>
              </a:spcBef>
              <a:tabLst>
                <a:tab algn="l" pos="0"/>
              </a:tabLst>
            </a:pPr>
            <a:r>
              <a:rPr b="0" i="1" lang="es-CO" sz="1200" spc="-1" strike="noStrike">
                <a:solidFill>
                  <a:srgbClr val="006994"/>
                </a:solidFill>
                <a:latin typeface="Montserrat"/>
              </a:rPr>
              <a:t>Investigadora </a:t>
            </a:r>
            <a:endParaRPr b="0" lang="es-CO" sz="1200" spc="-1" strike="noStrike">
              <a:solidFill>
                <a:srgbClr val="000000"/>
              </a:solidFill>
              <a:latin typeface="Arial"/>
            </a:endParaRPr>
          </a:p>
        </p:txBody>
      </p:sp>
      <p:sp>
        <p:nvSpPr>
          <p:cNvPr id="176" name="Subtítulo 2"/>
          <p:cNvSpPr/>
          <p:nvPr/>
        </p:nvSpPr>
        <p:spPr>
          <a:xfrm>
            <a:off x="6743880" y="4722120"/>
            <a:ext cx="3923280" cy="395280"/>
          </a:xfrm>
          <a:prstGeom prst="rect">
            <a:avLst/>
          </a:prstGeom>
          <a:noFill/>
          <a:ln w="0">
            <a:noFill/>
          </a:ln>
        </p:spPr>
        <p:style>
          <a:lnRef idx="0"/>
          <a:fillRef idx="0"/>
          <a:effectRef idx="0"/>
          <a:fontRef idx="minor"/>
        </p:style>
        <p:txBody>
          <a:bodyPr lIns="90000" rIns="90000" tIns="45000" bIns="45000" anchor="t">
            <a:normAutofit/>
          </a:bodyPr>
          <a:p>
            <a:pPr algn="ctr" defTabSz="914400">
              <a:lnSpc>
                <a:spcPct val="90000"/>
              </a:lnSpc>
              <a:spcBef>
                <a:spcPts val="1001"/>
              </a:spcBef>
              <a:tabLst>
                <a:tab algn="l" pos="0"/>
              </a:tabLst>
            </a:pPr>
            <a:r>
              <a:rPr b="1" lang="es-CO" sz="1600" spc="-1" strike="noStrike">
                <a:solidFill>
                  <a:srgbClr val="002e5b"/>
                </a:solidFill>
                <a:latin typeface="Montserrat"/>
              </a:rPr>
              <a:t>Marco Julio Cañas Campillo</a:t>
            </a:r>
            <a:endParaRPr b="0" lang="es-CO" sz="1600" spc="-1" strike="noStrike">
              <a:solidFill>
                <a:srgbClr val="000000"/>
              </a:solidFill>
              <a:latin typeface="Arial"/>
            </a:endParaRPr>
          </a:p>
        </p:txBody>
      </p:sp>
      <p:sp>
        <p:nvSpPr>
          <p:cNvPr id="177" name="Subtítulo 2"/>
          <p:cNvSpPr/>
          <p:nvPr/>
        </p:nvSpPr>
        <p:spPr>
          <a:xfrm>
            <a:off x="6581880" y="4994640"/>
            <a:ext cx="4246920" cy="246600"/>
          </a:xfrm>
          <a:prstGeom prst="rect">
            <a:avLst/>
          </a:prstGeom>
          <a:noFill/>
          <a:ln w="0">
            <a:noFill/>
          </a:ln>
        </p:spPr>
        <p:style>
          <a:lnRef idx="0"/>
          <a:fillRef idx="0"/>
          <a:effectRef idx="0"/>
          <a:fontRef idx="minor"/>
        </p:style>
        <p:txBody>
          <a:bodyPr lIns="90000" rIns="90000" tIns="45000" bIns="45000" anchor="t">
            <a:normAutofit/>
          </a:bodyPr>
          <a:p>
            <a:pPr algn="ctr" defTabSz="914400">
              <a:lnSpc>
                <a:spcPct val="90000"/>
              </a:lnSpc>
              <a:spcBef>
                <a:spcPts val="1001"/>
              </a:spcBef>
              <a:tabLst>
                <a:tab algn="l" pos="0"/>
              </a:tabLst>
            </a:pPr>
            <a:r>
              <a:rPr b="0" i="1" lang="es-ES" sz="1200" spc="-1" strike="noStrike">
                <a:solidFill>
                  <a:srgbClr val="006994"/>
                </a:solidFill>
                <a:latin typeface="Montserrat"/>
              </a:rPr>
              <a:t>I</a:t>
            </a:r>
            <a:r>
              <a:rPr b="0" i="1" lang="es-CO" sz="1200" spc="-1" strike="noStrike">
                <a:solidFill>
                  <a:srgbClr val="006994"/>
                </a:solidFill>
                <a:latin typeface="Montserrat"/>
              </a:rPr>
              <a:t>nvestigador</a:t>
            </a:r>
            <a:endParaRPr b="0" lang="es-CO" sz="1200" spc="-1" strike="noStrike">
              <a:solidFill>
                <a:srgbClr val="000000"/>
              </a:solidFill>
              <a:latin typeface="Arial"/>
            </a:endParaRPr>
          </a:p>
        </p:txBody>
      </p:sp>
      <p:sp>
        <p:nvSpPr>
          <p:cNvPr id="178" name="PlaceHolder 2"/>
          <p:cNvSpPr>
            <a:spLocks noGrp="1"/>
          </p:cNvSpPr>
          <p:nvPr>
            <p:ph type="subTitle"/>
          </p:nvPr>
        </p:nvSpPr>
        <p:spPr>
          <a:xfrm>
            <a:off x="1523880" y="3701520"/>
            <a:ext cx="9142920" cy="621360"/>
          </a:xfrm>
          <a:prstGeom prst="rect">
            <a:avLst/>
          </a:prstGeom>
          <a:noFill/>
          <a:ln w="0">
            <a:noFill/>
          </a:ln>
        </p:spPr>
        <p:txBody>
          <a:bodyPr lIns="91440" rIns="91440" tIns="45720" bIns="45720" anchor="t">
            <a:noAutofit/>
          </a:bodyPr>
          <a:p>
            <a:pPr algn="ctr" defTabSz="914400">
              <a:lnSpc>
                <a:spcPct val="90000"/>
              </a:lnSpc>
              <a:spcBef>
                <a:spcPts val="1001"/>
              </a:spcBef>
              <a:tabLst>
                <a:tab algn="l" pos="0"/>
              </a:tabLst>
            </a:pPr>
            <a:r>
              <a:rPr b="1" lang="es-CO" sz="2000" spc="-1" strike="noStrike">
                <a:solidFill>
                  <a:srgbClr val="006994"/>
                </a:solidFill>
                <a:latin typeface="Montserrat"/>
              </a:rPr>
              <a:t>Educación 5.0</a:t>
            </a:r>
            <a:endParaRPr b="0" lang="es-CO"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9" name="PlaceHolder 1"/>
          <p:cNvSpPr>
            <a:spLocks noGrp="1"/>
          </p:cNvSpPr>
          <p:nvPr>
            <p:ph/>
          </p:nvPr>
        </p:nvSpPr>
        <p:spPr>
          <a:xfrm>
            <a:off x="908280" y="1537920"/>
            <a:ext cx="5902560" cy="1918800"/>
          </a:xfrm>
          <a:prstGeom prst="rect">
            <a:avLst/>
          </a:prstGeom>
          <a:noFill/>
          <a:ln w="0">
            <a:noFill/>
          </a:ln>
        </p:spPr>
        <p:txBody>
          <a:bodyPr lIns="91440" rIns="91440" tIns="45720" bIns="45720" anchor="t">
            <a:normAutofit/>
          </a:bodyPr>
          <a:p>
            <a:pPr marL="228600" indent="-228600" algn="just" defTabSz="914400">
              <a:lnSpc>
                <a:spcPct val="90000"/>
              </a:lnSpc>
              <a:spcBef>
                <a:spcPts val="1001"/>
              </a:spcBef>
              <a:buClr>
                <a:srgbClr val="1f1f1f"/>
              </a:buClr>
              <a:buFont typeface="Arial"/>
              <a:buChar char="•"/>
            </a:pPr>
            <a:r>
              <a:rPr b="0" lang="es-ES" sz="1800" spc="-1" strike="noStrike">
                <a:solidFill>
                  <a:srgbClr val="1f1f1f"/>
                </a:solidFill>
                <a:latin typeface="Arial"/>
              </a:rPr>
              <a:t>El pensamiento computacional es una forma de pensar que permite a las personas resolver problemas de forma lógica y sistemática. Es una habilidad esencial en el mundo actual, ya que cada vez más tareas se automatizan y se requieren personas que puedan pensar críticamente y resolver problemas de forma creativa.</a:t>
            </a:r>
            <a:r>
              <a:rPr b="0" lang="es-CO" sz="1800" spc="-1" strike="noStrike">
                <a:solidFill>
                  <a:srgbClr val="1f1f1f"/>
                </a:solidFill>
                <a:latin typeface="Arial"/>
              </a:rPr>
              <a:t> </a:t>
            </a:r>
            <a:endParaRPr b="0" lang="es-CO" sz="1800" spc="-1" strike="noStrike">
              <a:solidFill>
                <a:srgbClr val="000000"/>
              </a:solidFill>
              <a:latin typeface="Arial"/>
            </a:endParaRPr>
          </a:p>
        </p:txBody>
      </p:sp>
      <p:sp>
        <p:nvSpPr>
          <p:cNvPr id="180" name="PlaceHolder 2"/>
          <p:cNvSpPr>
            <a:spLocks noGrp="1"/>
          </p:cNvSpPr>
          <p:nvPr>
            <p:ph type="title"/>
          </p:nvPr>
        </p:nvSpPr>
        <p:spPr>
          <a:xfrm>
            <a:off x="1121760" y="534960"/>
            <a:ext cx="9793440" cy="841320"/>
          </a:xfrm>
          <a:prstGeom prst="rect">
            <a:avLst/>
          </a:prstGeom>
          <a:noFill/>
          <a:ln w="0">
            <a:noFill/>
          </a:ln>
        </p:spPr>
        <p:txBody>
          <a:bodyPr lIns="91440" rIns="91440" tIns="45720" bIns="45720" anchor="ctr">
            <a:noAutofit/>
          </a:bodyPr>
          <a:p>
            <a:pPr indent="0" algn="ctr" defTabSz="914400">
              <a:lnSpc>
                <a:spcPct val="90000"/>
              </a:lnSpc>
              <a:buNone/>
              <a:tabLst>
                <a:tab algn="l" pos="0"/>
              </a:tabLst>
            </a:pPr>
            <a:r>
              <a:rPr b="1" lang="es-CO" sz="3200" spc="-1" strike="noStrike">
                <a:solidFill>
                  <a:srgbClr val="002060"/>
                </a:solidFill>
                <a:latin typeface="Montserrat"/>
              </a:rPr>
              <a:t>Introducción</a:t>
            </a:r>
            <a:endParaRPr b="0" lang="es-CO" sz="3200" spc="-1" strike="noStrike">
              <a:solidFill>
                <a:srgbClr val="000000"/>
              </a:solidFill>
              <a:latin typeface="Arial"/>
            </a:endParaRPr>
          </a:p>
        </p:txBody>
      </p:sp>
      <p:pic>
        <p:nvPicPr>
          <p:cNvPr id="181" name="Imagen 5" descr=""/>
          <p:cNvPicPr/>
          <p:nvPr/>
        </p:nvPicPr>
        <p:blipFill>
          <a:blip r:embed="rId2"/>
          <a:stretch/>
        </p:blipFill>
        <p:spPr>
          <a:xfrm>
            <a:off x="7072920" y="2331360"/>
            <a:ext cx="4209840" cy="2852280"/>
          </a:xfrm>
          <a:prstGeom prst="rect">
            <a:avLst/>
          </a:prstGeom>
          <a:ln w="0">
            <a:noFill/>
          </a:ln>
        </p:spPr>
      </p:pic>
      <p:sp>
        <p:nvSpPr>
          <p:cNvPr id="182" name="CuadroTexto 3"/>
          <p:cNvSpPr/>
          <p:nvPr/>
        </p:nvSpPr>
        <p:spPr>
          <a:xfrm>
            <a:off x="861840" y="3826080"/>
            <a:ext cx="5835240" cy="1735560"/>
          </a:xfrm>
          <a:prstGeom prst="rect">
            <a:avLst/>
          </a:prstGeom>
          <a:noFill/>
          <a:ln w="0">
            <a:noFill/>
          </a:ln>
        </p:spPr>
        <p:style>
          <a:lnRef idx="0"/>
          <a:fillRef idx="0"/>
          <a:effectRef idx="0"/>
          <a:fontRef idx="minor"/>
        </p:style>
        <p:txBody>
          <a:bodyPr lIns="90000" rIns="90000" tIns="45000" bIns="45000" anchor="t">
            <a:spAutoFit/>
          </a:bodyPr>
          <a:p>
            <a:pPr marL="285840" indent="-285840" algn="just" defTabSz="914400">
              <a:lnSpc>
                <a:spcPct val="100000"/>
              </a:lnSpc>
              <a:buClr>
                <a:srgbClr val="1f1f1f"/>
              </a:buClr>
              <a:buFont typeface="Arial"/>
              <a:buChar char="•"/>
            </a:pPr>
            <a:r>
              <a:rPr b="0" lang="es-CO" sz="1800" spc="-1" strike="noStrike">
                <a:solidFill>
                  <a:srgbClr val="1f1f1f"/>
                </a:solidFill>
                <a:latin typeface="Arial"/>
                <a:ea typeface="Arial"/>
              </a:rPr>
              <a:t>E</a:t>
            </a:r>
            <a:r>
              <a:rPr b="0" lang="es-ES" sz="1800" spc="-1" strike="noStrike">
                <a:solidFill>
                  <a:srgbClr val="1f1f1f"/>
                </a:solidFill>
                <a:latin typeface="Arial"/>
                <a:ea typeface="Arial"/>
              </a:rPr>
              <a:t>l desarrollo del pensamiento computacional en los estudiantes de Administración de Empresas</a:t>
            </a:r>
            <a:r>
              <a:rPr b="0" lang="es-CO" sz="1800" spc="-1" strike="noStrike">
                <a:solidFill>
                  <a:srgbClr val="1f1f1f"/>
                </a:solidFill>
                <a:latin typeface="Arial"/>
                <a:ea typeface="Arial"/>
              </a:rPr>
              <a:t> puede contribuir a mejorar la toma de decisiones, afrontar y resolver problemas de manera estructurada y lógica, analizar de manera más eficiente lo datos empresariales y optimizar procesos</a:t>
            </a:r>
            <a:endParaRPr b="0" lang="es-CO"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83" name="PlaceHolder 1"/>
          <p:cNvSpPr>
            <a:spLocks noGrp="1"/>
          </p:cNvSpPr>
          <p:nvPr>
            <p:ph type="title"/>
          </p:nvPr>
        </p:nvSpPr>
        <p:spPr>
          <a:xfrm>
            <a:off x="1083960" y="271440"/>
            <a:ext cx="9793440" cy="841320"/>
          </a:xfrm>
          <a:prstGeom prst="rect">
            <a:avLst/>
          </a:prstGeom>
          <a:noFill/>
          <a:ln w="0">
            <a:noFill/>
          </a:ln>
        </p:spPr>
        <p:txBody>
          <a:bodyPr lIns="91440" rIns="91440" tIns="45720" bIns="45720" anchor="ctr">
            <a:noAutofit/>
          </a:bodyPr>
          <a:p>
            <a:pPr indent="0" algn="ctr" defTabSz="914400">
              <a:lnSpc>
                <a:spcPct val="90000"/>
              </a:lnSpc>
              <a:buNone/>
              <a:tabLst>
                <a:tab algn="l" pos="0"/>
              </a:tabLst>
            </a:pPr>
            <a:r>
              <a:rPr b="1" lang="es-CO" sz="3200" spc="-1" strike="noStrike">
                <a:solidFill>
                  <a:srgbClr val="002e5b"/>
                </a:solidFill>
                <a:latin typeface="Montserrat"/>
              </a:rPr>
              <a:t>Metodología </a:t>
            </a:r>
            <a:endParaRPr b="0" lang="es-CO" sz="3200" spc="-1" strike="noStrike">
              <a:solidFill>
                <a:srgbClr val="000000"/>
              </a:solidFill>
              <a:latin typeface="Arial"/>
            </a:endParaRPr>
          </a:p>
        </p:txBody>
      </p:sp>
      <p:sp>
        <p:nvSpPr>
          <p:cNvPr id="184" name="PlaceHolder 2"/>
          <p:cNvSpPr>
            <a:spLocks noGrp="1"/>
          </p:cNvSpPr>
          <p:nvPr>
            <p:ph/>
          </p:nvPr>
        </p:nvSpPr>
        <p:spPr>
          <a:xfrm>
            <a:off x="838080" y="996120"/>
            <a:ext cx="10514520" cy="841320"/>
          </a:xfrm>
          <a:prstGeom prst="rect">
            <a:avLst/>
          </a:prstGeom>
          <a:noFill/>
          <a:ln w="0">
            <a:noFill/>
          </a:ln>
        </p:spPr>
        <p:txBody>
          <a:bodyPr lIns="91440" rIns="91440" tIns="45720" bIns="45720" anchor="t">
            <a:noAutofit/>
          </a:bodyPr>
          <a:p>
            <a:pPr marL="228600" indent="-228600" defTabSz="914400">
              <a:lnSpc>
                <a:spcPct val="100000"/>
              </a:lnSpc>
              <a:spcBef>
                <a:spcPts val="1001"/>
              </a:spcBef>
              <a:buClr>
                <a:srgbClr val="1f1f1f"/>
              </a:buClr>
              <a:buFont typeface="Arial"/>
              <a:buChar char="•"/>
            </a:pPr>
            <a:r>
              <a:rPr b="0" lang="es-CO" sz="1800" spc="-1" strike="noStrike">
                <a:solidFill>
                  <a:srgbClr val="1f1f1f"/>
                </a:solidFill>
                <a:latin typeface="Arial"/>
                <a:ea typeface="Arial"/>
              </a:rPr>
              <a:t>La propuesta tiene enfoque cualitativo, de tipo descriptivo y se empleará un estudio de caso, que permitirá comprender en profundidad los procesos y las experiencias de los estudiantes.</a:t>
            </a:r>
            <a:endParaRPr b="0" lang="es-CO" sz="1800" spc="-1" strike="noStrike">
              <a:solidFill>
                <a:srgbClr val="000000"/>
              </a:solidFill>
              <a:latin typeface="Arial"/>
            </a:endParaRPr>
          </a:p>
        </p:txBody>
      </p:sp>
      <p:grpSp>
        <p:nvGrpSpPr>
          <p:cNvPr id="185" name="Diagram1"/>
          <p:cNvGrpSpPr/>
          <p:nvPr/>
        </p:nvGrpSpPr>
        <p:grpSpPr>
          <a:xfrm>
            <a:off x="378000" y="258840"/>
            <a:ext cx="11435040" cy="6767280"/>
            <a:chOff x="378000" y="258840"/>
            <a:chExt cx="11435040" cy="6767280"/>
          </a:xfrm>
        </p:grpSpPr>
        <p:sp>
          <p:nvSpPr>
            <p:cNvPr id="186" name=""/>
            <p:cNvSpPr/>
            <p:nvPr/>
          </p:nvSpPr>
          <p:spPr>
            <a:xfrm>
              <a:off x="378000" y="258840"/>
              <a:ext cx="11435040" cy="6767280"/>
            </a:xfrm>
            <a:prstGeom prst="rect">
              <a:avLst/>
            </a:prstGeom>
            <a:noFill/>
            <a:ln w="0">
              <a:noFill/>
            </a:ln>
          </p:spPr>
          <p:style>
            <a:lnRef idx="0"/>
            <a:fillRef idx="0"/>
            <a:effectRef idx="0"/>
            <a:fontRef idx="minor"/>
          </p:style>
          <p:txBody>
            <a:bodyPr lIns="90000" rIns="90000" tIns="45000" bIns="45000" anchor="t">
              <a:noAutofit/>
            </a:bodyPr>
            <a:p>
              <a:endParaRPr b="0" lang="es-CO" sz="1800" spc="-1" strike="noStrike">
                <a:solidFill>
                  <a:srgbClr val="000000"/>
                </a:solidFill>
                <a:latin typeface="Arial"/>
              </a:endParaRPr>
            </a:p>
          </p:txBody>
        </p:sp>
        <p:sp>
          <p:nvSpPr>
            <p:cNvPr id="187" name=""/>
            <p:cNvSpPr/>
            <p:nvPr/>
          </p:nvSpPr>
          <p:spPr>
            <a:xfrm>
              <a:off x="380880" y="3105360"/>
              <a:ext cx="1303200" cy="1074960"/>
            </a:xfrm>
            <a:prstGeom prst="roundRect">
              <a:avLst>
                <a:gd name="adj" fmla="val 10000"/>
              </a:avLst>
            </a:prstGeom>
            <a:solidFill>
              <a:schemeClr val="lt1">
                <a:alpha val="90000"/>
                <a:hueOff val="0"/>
                <a:satOff val="0"/>
                <a:lumOff val="0"/>
                <a:alphaOff val="0"/>
              </a:schemeClr>
            </a:solidFill>
            <a:ln>
              <a:solidFill>
                <a:srgbClr val="002060">
                  <a:hueOff val="0"/>
                  <a:satOff val="0"/>
                  <a:lumOff val="0"/>
                  <a:alphaOff val="0"/>
                </a:srgbClr>
              </a:solidFill>
            </a:ln>
          </p:spPr>
          <p:style>
            <a:lnRef idx="1"/>
            <a:fillRef idx="0"/>
            <a:effectRef idx="2"/>
            <a:fontRef idx="minor"/>
          </p:style>
          <p:txBody>
            <a:bodyPr numCol="1" spcCol="1440" lIns="117000" rIns="117000" tIns="117000" bIns="347400" anchor="t">
              <a:noAutofit/>
            </a:bodyPr>
            <a:p>
              <a:pPr lvl="1" marL="57240" indent="-57240" defTabSz="399960">
                <a:lnSpc>
                  <a:spcPct val="90000"/>
                </a:lnSpc>
                <a:spcAft>
                  <a:spcPts val="136"/>
                </a:spcAft>
                <a:buClr>
                  <a:srgbClr val="000000"/>
                </a:buClr>
                <a:buFont typeface="Symbol" charset="2"/>
                <a:buChar char=""/>
              </a:pPr>
              <a:r>
                <a:rPr b="0" lang="es-ES" sz="900" spc="-1" strike="noStrike">
                  <a:solidFill>
                    <a:srgbClr val="000000"/>
                  </a:solidFill>
                  <a:latin typeface="Calibri"/>
                </a:rPr>
                <a:t>Objetivos</a:t>
              </a:r>
              <a:endParaRPr b="0" lang="es-CO"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s-ES" sz="900" spc="-1" strike="noStrike">
                  <a:solidFill>
                    <a:srgbClr val="000000"/>
                  </a:solidFill>
                  <a:latin typeface="Calibri"/>
                </a:rPr>
                <a:t>Justificación</a:t>
              </a:r>
              <a:endParaRPr b="0" lang="es-CO" sz="900" spc="-1" strike="noStrike">
                <a:solidFill>
                  <a:srgbClr val="000000"/>
                </a:solidFill>
                <a:latin typeface="Arial"/>
              </a:endParaRPr>
            </a:p>
            <a:p>
              <a:pPr lvl="2" marL="114480" indent="-57240" defTabSz="399960">
                <a:lnSpc>
                  <a:spcPct val="90000"/>
                </a:lnSpc>
                <a:spcAft>
                  <a:spcPts val="136"/>
                </a:spcAft>
                <a:buClr>
                  <a:srgbClr val="000000"/>
                </a:buClr>
                <a:buFont typeface="Symbol" charset="2"/>
                <a:buChar char=""/>
              </a:pPr>
              <a:r>
                <a:rPr b="0" lang="es-ES" sz="900" spc="-1" strike="noStrike">
                  <a:solidFill>
                    <a:srgbClr val="000000"/>
                  </a:solidFill>
                  <a:latin typeface="Calibri"/>
                </a:rPr>
                <a:t>Identificación de caso de estudio.</a:t>
              </a:r>
              <a:endParaRPr b="0" lang="es-CO" sz="900" spc="-1" strike="noStrike">
                <a:solidFill>
                  <a:srgbClr val="000000"/>
                </a:solidFill>
                <a:latin typeface="Arial"/>
              </a:endParaRPr>
            </a:p>
          </p:txBody>
        </p:sp>
        <p:sp>
          <p:nvSpPr>
            <p:cNvPr id="188" name=""/>
            <p:cNvSpPr/>
            <p:nvPr/>
          </p:nvSpPr>
          <p:spPr>
            <a:xfrm>
              <a:off x="1122840" y="3394800"/>
              <a:ext cx="1388160" cy="1388160"/>
            </a:xfrm>
            <a:prstGeom prst="leftCircularArrow">
              <a:avLst>
                <a:gd name="adj1" fmla="val 2804"/>
                <a:gd name="adj2" fmla="val 342182"/>
                <a:gd name="adj3" fmla="val 2117692"/>
                <a:gd name="adj4" fmla="val 9024489"/>
                <a:gd name="adj5" fmla="val 3271"/>
              </a:avLst>
            </a:prstGeom>
            <a:gradFill rotWithShape="0">
              <a:gsLst>
                <a:gs pos="0">
                  <a:srgbClr val="b5b6be"/>
                </a:gs>
                <a:gs pos="50000">
                  <a:srgbClr val="a9abb6"/>
                </a:gs>
                <a:gs pos="100000">
                  <a:srgbClr val="9697a2"/>
                </a:gs>
              </a:gsLst>
              <a:lin ang="5400000"/>
            </a:gradFill>
            <a:ln w="0">
              <a:noFill/>
            </a:ln>
            <a:effectLst>
              <a:outerShdw algn="ctr" blurRad="57240" dir="5400000" dist="19080" rotWithShape="0">
                <a:srgbClr val="000000">
                  <a:alpha val="63000"/>
                </a:srgbClr>
              </a:outerShdw>
            </a:effectLst>
          </p:spPr>
          <p:style>
            <a:lnRef idx="0"/>
            <a:fillRef idx="0"/>
            <a:effectRef idx="3"/>
            <a:fontRef idx="minor"/>
          </p:style>
          <p:txBody>
            <a:bodyPr lIns="90000" rIns="90000" tIns="45000" bIns="45000" anchor="t">
              <a:noAutofit/>
            </a:bodyPr>
            <a:p>
              <a:endParaRPr b="0" lang="es-CO" sz="1800" spc="-1" strike="noStrike">
                <a:solidFill>
                  <a:srgbClr val="000000"/>
                </a:solidFill>
                <a:latin typeface="Arial"/>
              </a:endParaRPr>
            </a:p>
          </p:txBody>
        </p:sp>
        <p:sp>
          <p:nvSpPr>
            <p:cNvPr id="189" name=""/>
            <p:cNvSpPr/>
            <p:nvPr/>
          </p:nvSpPr>
          <p:spPr>
            <a:xfrm>
              <a:off x="670680" y="3950280"/>
              <a:ext cx="1158480" cy="460440"/>
            </a:xfrm>
            <a:prstGeom prst="roundRect">
              <a:avLst>
                <a:gd name="adj" fmla="val 10000"/>
              </a:avLst>
            </a:prstGeom>
            <a:gradFill rotWithShape="0">
              <a:gsLst>
                <a:gs pos="0">
                  <a:srgbClr val="4b4f74"/>
                </a:gs>
                <a:gs pos="50000">
                  <a:srgbClr val="002060"/>
                </a:gs>
                <a:gs pos="100000">
                  <a:srgbClr val="001c55"/>
                </a:gs>
              </a:gsLst>
              <a:lin ang="5400000"/>
            </a:gradFill>
            <a:ln w="0">
              <a:noFill/>
            </a:ln>
            <a:effectLst>
              <a:outerShdw algn="ctr" blurRad="57240" dir="5400000" dist="19080" rotWithShape="0">
                <a:srgbClr val="000000">
                  <a:alpha val="63000"/>
                </a:srgbClr>
              </a:outerShdw>
            </a:effectLst>
          </p:spPr>
          <p:style>
            <a:lnRef idx="0"/>
            <a:fillRef idx="0"/>
            <a:effectRef idx="3"/>
            <a:fontRef idx="minor"/>
          </p:style>
          <p:txBody>
            <a:bodyPr numCol="1" spcCol="1440" lIns="19080" rIns="19080" tIns="12600" bIns="12600" anchor="ctr">
              <a:noAutofit/>
            </a:bodyPr>
            <a:p>
              <a:pPr algn="ctr" defTabSz="444600">
                <a:lnSpc>
                  <a:spcPct val="90000"/>
                </a:lnSpc>
                <a:spcAft>
                  <a:spcPts val="349"/>
                </a:spcAft>
                <a:tabLst>
                  <a:tab algn="l" pos="0"/>
                </a:tabLst>
              </a:pPr>
              <a:r>
                <a:rPr b="1" lang="es-ES" sz="1000" spc="-1" strike="noStrike">
                  <a:solidFill>
                    <a:schemeClr val="lt1"/>
                  </a:solidFill>
                  <a:latin typeface="Calibri"/>
                </a:rPr>
                <a:t>Fase 1: Planificación</a:t>
              </a:r>
              <a:endParaRPr b="0" lang="es-CO" sz="1000" spc="-1" strike="noStrike">
                <a:solidFill>
                  <a:srgbClr val="000000"/>
                </a:solidFill>
                <a:latin typeface="Arial"/>
              </a:endParaRPr>
            </a:p>
          </p:txBody>
        </p:sp>
        <p:sp>
          <p:nvSpPr>
            <p:cNvPr id="190" name=""/>
            <p:cNvSpPr/>
            <p:nvPr/>
          </p:nvSpPr>
          <p:spPr>
            <a:xfrm>
              <a:off x="2014920" y="3105360"/>
              <a:ext cx="1303200" cy="1074960"/>
            </a:xfrm>
            <a:prstGeom prst="roundRect">
              <a:avLst>
                <a:gd name="adj" fmla="val 10000"/>
              </a:avLst>
            </a:prstGeom>
            <a:solidFill>
              <a:schemeClr val="lt1">
                <a:alpha val="90000"/>
                <a:hueOff val="0"/>
                <a:satOff val="0"/>
                <a:lumOff val="0"/>
                <a:alphaOff val="0"/>
              </a:schemeClr>
            </a:solidFill>
            <a:ln>
              <a:solidFill>
                <a:srgbClr val="002060">
                  <a:hueOff val="0"/>
                  <a:satOff val="0"/>
                  <a:lumOff val="0"/>
                  <a:alphaOff val="0"/>
                </a:srgbClr>
              </a:solidFill>
            </a:ln>
          </p:spPr>
          <p:style>
            <a:lnRef idx="1"/>
            <a:fillRef idx="0"/>
            <a:effectRef idx="2"/>
            <a:fontRef idx="minor"/>
          </p:style>
          <p:txBody>
            <a:bodyPr numCol="1" spcCol="1440" lIns="117000" rIns="117000" tIns="347400" bIns="117000" anchor="t">
              <a:noAutofit/>
            </a:bodyPr>
            <a:p>
              <a:pPr lvl="1" marL="57240" indent="-57240" defTabSz="399960">
                <a:lnSpc>
                  <a:spcPct val="90000"/>
                </a:lnSpc>
                <a:spcAft>
                  <a:spcPts val="136"/>
                </a:spcAft>
                <a:buClr>
                  <a:srgbClr val="000000"/>
                </a:buClr>
                <a:buFont typeface="Symbol" charset="2"/>
                <a:buChar char=""/>
              </a:pPr>
              <a:r>
                <a:rPr b="0" lang="es-ES" sz="900" spc="-1" strike="noStrike">
                  <a:solidFill>
                    <a:srgbClr val="000000"/>
                  </a:solidFill>
                  <a:latin typeface="Calibri"/>
                </a:rPr>
                <a:t>Marco teórico</a:t>
              </a:r>
              <a:endParaRPr b="0" lang="es-CO"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s-ES" sz="900" spc="-1" strike="noStrike">
                  <a:solidFill>
                    <a:srgbClr val="000000"/>
                  </a:solidFill>
                  <a:latin typeface="Calibri"/>
                </a:rPr>
                <a:t>Diseño de estudio de caso.</a:t>
              </a:r>
              <a:endParaRPr b="0" lang="es-CO"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s-ES" sz="900" spc="-1" strike="noStrike">
                  <a:solidFill>
                    <a:srgbClr val="000000"/>
                  </a:solidFill>
                  <a:latin typeface="Calibri"/>
                </a:rPr>
                <a:t>Desarrollo del cuestionario.</a:t>
              </a:r>
              <a:endParaRPr b="0" lang="es-CO" sz="900" spc="-1" strike="noStrike">
                <a:solidFill>
                  <a:srgbClr val="000000"/>
                </a:solidFill>
                <a:latin typeface="Arial"/>
              </a:endParaRPr>
            </a:p>
            <a:p>
              <a:pPr defTabSz="399960">
                <a:lnSpc>
                  <a:spcPct val="90000"/>
                </a:lnSpc>
                <a:spcAft>
                  <a:spcPts val="136"/>
                </a:spcAft>
              </a:pPr>
              <a:endParaRPr b="0" lang="es-CO" sz="900" spc="-1" strike="noStrike">
                <a:solidFill>
                  <a:srgbClr val="000000"/>
                </a:solidFill>
                <a:latin typeface="Arial"/>
              </a:endParaRPr>
            </a:p>
          </p:txBody>
        </p:sp>
        <p:sp>
          <p:nvSpPr>
            <p:cNvPr id="191" name=""/>
            <p:cNvSpPr/>
            <p:nvPr/>
          </p:nvSpPr>
          <p:spPr>
            <a:xfrm>
              <a:off x="2772000" y="2377440"/>
              <a:ext cx="1638720" cy="1638720"/>
            </a:xfrm>
            <a:prstGeom prst="circularArrow">
              <a:avLst>
                <a:gd name="adj1" fmla="val 2375"/>
                <a:gd name="adj2" fmla="val 287009"/>
                <a:gd name="adj3" fmla="val 19230098"/>
                <a:gd name="adj4" fmla="val 12268128"/>
                <a:gd name="adj5" fmla="val 2771"/>
              </a:avLst>
            </a:prstGeom>
            <a:gradFill rotWithShape="0">
              <a:gsLst>
                <a:gs pos="0">
                  <a:srgbClr val="b5b6be"/>
                </a:gs>
                <a:gs pos="50000">
                  <a:srgbClr val="a9abb6"/>
                </a:gs>
                <a:gs pos="100000">
                  <a:srgbClr val="9697a2"/>
                </a:gs>
              </a:gsLst>
              <a:lin ang="5400000"/>
            </a:gradFill>
            <a:ln w="0">
              <a:noFill/>
            </a:ln>
            <a:effectLst>
              <a:outerShdw algn="ctr" blurRad="57240" dir="5400000" dist="19080" rotWithShape="0">
                <a:srgbClr val="000000">
                  <a:alpha val="63000"/>
                </a:srgbClr>
              </a:outerShdw>
            </a:effectLst>
          </p:spPr>
          <p:style>
            <a:lnRef idx="0"/>
            <a:fillRef idx="0"/>
            <a:effectRef idx="3"/>
            <a:fontRef idx="minor"/>
          </p:style>
          <p:txBody>
            <a:bodyPr lIns="90000" rIns="90000" tIns="45000" bIns="45000" anchor="t">
              <a:noAutofit/>
            </a:bodyPr>
            <a:p>
              <a:endParaRPr b="0" lang="es-CO" sz="1800" spc="-1" strike="noStrike">
                <a:solidFill>
                  <a:srgbClr val="000000"/>
                </a:solidFill>
                <a:latin typeface="Arial"/>
              </a:endParaRPr>
            </a:p>
          </p:txBody>
        </p:sp>
        <p:sp>
          <p:nvSpPr>
            <p:cNvPr id="192" name=""/>
            <p:cNvSpPr/>
            <p:nvPr/>
          </p:nvSpPr>
          <p:spPr>
            <a:xfrm>
              <a:off x="2304720" y="2874960"/>
              <a:ext cx="1158480" cy="460440"/>
            </a:xfrm>
            <a:prstGeom prst="roundRect">
              <a:avLst>
                <a:gd name="adj" fmla="val 10000"/>
              </a:avLst>
            </a:prstGeom>
            <a:solidFill>
              <a:schemeClr val="accent4"/>
            </a:solidFill>
            <a:ln w="0">
              <a:noFill/>
            </a:ln>
            <a:effectLst>
              <a:outerShdw algn="ctr" blurRad="57240" dir="5400000" dist="19080" rotWithShape="0">
                <a:srgbClr val="000000">
                  <a:alpha val="63000"/>
                </a:srgbClr>
              </a:outerShdw>
            </a:effectLst>
          </p:spPr>
          <p:style>
            <a:lnRef idx="0"/>
            <a:fillRef idx="0"/>
            <a:effectRef idx="3"/>
            <a:fontRef idx="minor"/>
          </p:style>
          <p:txBody>
            <a:bodyPr numCol="1" spcCol="1440" lIns="19080" rIns="19080" tIns="12600" bIns="12600" anchor="ctr">
              <a:noAutofit/>
            </a:bodyPr>
            <a:p>
              <a:pPr algn="ctr" defTabSz="444600">
                <a:lnSpc>
                  <a:spcPct val="90000"/>
                </a:lnSpc>
                <a:spcAft>
                  <a:spcPts val="349"/>
                </a:spcAft>
                <a:tabLst>
                  <a:tab algn="l" pos="0"/>
                </a:tabLst>
              </a:pPr>
              <a:r>
                <a:rPr b="1" lang="es-ES" sz="1000" spc="-1" strike="noStrike">
                  <a:solidFill>
                    <a:schemeClr val="lt1"/>
                  </a:solidFill>
                  <a:latin typeface="Calibri"/>
                </a:rPr>
                <a:t>Fase 2:Diseño de la investigación</a:t>
              </a:r>
              <a:endParaRPr b="0" lang="es-CO" sz="1000" spc="-1" strike="noStrike">
                <a:solidFill>
                  <a:srgbClr val="ffffff"/>
                </a:solidFill>
                <a:latin typeface="Arial"/>
              </a:endParaRPr>
            </a:p>
          </p:txBody>
        </p:sp>
        <p:sp>
          <p:nvSpPr>
            <p:cNvPr id="193" name=""/>
            <p:cNvSpPr/>
            <p:nvPr/>
          </p:nvSpPr>
          <p:spPr>
            <a:xfrm>
              <a:off x="3639600" y="2984760"/>
              <a:ext cx="1457280" cy="1074960"/>
            </a:xfrm>
            <a:prstGeom prst="roundRect">
              <a:avLst>
                <a:gd name="adj" fmla="val 10000"/>
              </a:avLst>
            </a:prstGeom>
            <a:solidFill>
              <a:schemeClr val="lt1">
                <a:alpha val="90000"/>
                <a:hueOff val="0"/>
                <a:satOff val="0"/>
                <a:lumOff val="0"/>
                <a:alphaOff val="0"/>
              </a:schemeClr>
            </a:solidFill>
            <a:ln>
              <a:solidFill>
                <a:srgbClr val="002060">
                  <a:hueOff val="0"/>
                  <a:satOff val="0"/>
                  <a:lumOff val="0"/>
                  <a:alphaOff val="0"/>
                </a:srgbClr>
              </a:solidFill>
            </a:ln>
          </p:spPr>
          <p:style>
            <a:lnRef idx="1"/>
            <a:fillRef idx="0"/>
            <a:effectRef idx="2"/>
            <a:fontRef idx="minor"/>
          </p:style>
          <p:txBody>
            <a:bodyPr numCol="1" spcCol="1440" lIns="117000" rIns="117000" tIns="117000" bIns="347400" anchor="t">
              <a:noAutofit/>
            </a:bodyPr>
            <a:p>
              <a:pPr defTabSz="399960">
                <a:lnSpc>
                  <a:spcPct val="90000"/>
                </a:lnSpc>
                <a:spcAft>
                  <a:spcPts val="136"/>
                </a:spcAft>
              </a:pPr>
              <a:endParaRPr b="0" lang="es-CO"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s-ES" sz="900" spc="-1" strike="noStrike">
                  <a:solidFill>
                    <a:srgbClr val="000000"/>
                  </a:solidFill>
                  <a:latin typeface="Calibri"/>
                </a:rPr>
                <a:t>Selección de participantes</a:t>
              </a:r>
              <a:endParaRPr b="0" lang="es-CO"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s-ES" sz="900" spc="-1" strike="noStrike">
                  <a:solidFill>
                    <a:srgbClr val="000000"/>
                  </a:solidFill>
                  <a:latin typeface="Calibri"/>
                </a:rPr>
                <a:t>.Entrevistas y recopilación de datos.</a:t>
              </a:r>
              <a:endParaRPr b="0" lang="es-CO" sz="900" spc="-1" strike="noStrike">
                <a:solidFill>
                  <a:srgbClr val="000000"/>
                </a:solidFill>
                <a:latin typeface="Arial"/>
              </a:endParaRPr>
            </a:p>
            <a:p>
              <a:pPr defTabSz="399960">
                <a:lnSpc>
                  <a:spcPct val="90000"/>
                </a:lnSpc>
                <a:spcAft>
                  <a:spcPts val="136"/>
                </a:spcAft>
              </a:pPr>
              <a:endParaRPr b="0" lang="es-CO" sz="900" spc="-1" strike="noStrike">
                <a:solidFill>
                  <a:srgbClr val="000000"/>
                </a:solidFill>
                <a:latin typeface="Arial"/>
              </a:endParaRPr>
            </a:p>
          </p:txBody>
        </p:sp>
        <p:sp>
          <p:nvSpPr>
            <p:cNvPr id="194" name=""/>
            <p:cNvSpPr/>
            <p:nvPr/>
          </p:nvSpPr>
          <p:spPr>
            <a:xfrm>
              <a:off x="4460040" y="3307680"/>
              <a:ext cx="1504800" cy="1504800"/>
            </a:xfrm>
            <a:prstGeom prst="leftCircularArrow">
              <a:avLst>
                <a:gd name="adj1" fmla="val 2587"/>
                <a:gd name="adj2" fmla="val 314103"/>
                <a:gd name="adj3" fmla="val 2089613"/>
                <a:gd name="adj4" fmla="val 9024489"/>
                <a:gd name="adj5" fmla="val 3018"/>
              </a:avLst>
            </a:prstGeom>
            <a:gradFill rotWithShape="0">
              <a:gsLst>
                <a:gs pos="0">
                  <a:srgbClr val="b5b6be"/>
                </a:gs>
                <a:gs pos="50000">
                  <a:srgbClr val="a9abb6"/>
                </a:gs>
                <a:gs pos="100000">
                  <a:srgbClr val="9697a2"/>
                </a:gs>
              </a:gsLst>
              <a:lin ang="5400000"/>
            </a:gradFill>
            <a:ln w="0">
              <a:noFill/>
            </a:ln>
            <a:effectLst>
              <a:outerShdw algn="ctr" blurRad="57240" dir="5400000" dist="19080" rotWithShape="0">
                <a:srgbClr val="000000">
                  <a:alpha val="63000"/>
                </a:srgbClr>
              </a:outerShdw>
            </a:effectLst>
          </p:spPr>
          <p:style>
            <a:lnRef idx="0"/>
            <a:fillRef idx="0"/>
            <a:effectRef idx="3"/>
            <a:fontRef idx="minor"/>
          </p:style>
          <p:txBody>
            <a:bodyPr lIns="90000" rIns="90000" tIns="45000" bIns="45000" anchor="t">
              <a:noAutofit/>
            </a:bodyPr>
            <a:p>
              <a:endParaRPr b="0" lang="es-CO" sz="1800" spc="-1" strike="noStrike">
                <a:solidFill>
                  <a:srgbClr val="000000"/>
                </a:solidFill>
                <a:latin typeface="Arial"/>
              </a:endParaRPr>
            </a:p>
          </p:txBody>
        </p:sp>
        <p:sp>
          <p:nvSpPr>
            <p:cNvPr id="195" name=""/>
            <p:cNvSpPr/>
            <p:nvPr/>
          </p:nvSpPr>
          <p:spPr>
            <a:xfrm>
              <a:off x="4015440" y="3950280"/>
              <a:ext cx="1158480" cy="460440"/>
            </a:xfrm>
            <a:prstGeom prst="roundRect">
              <a:avLst>
                <a:gd name="adj" fmla="val 10000"/>
              </a:avLst>
            </a:prstGeom>
            <a:solidFill>
              <a:schemeClr val="accent2"/>
            </a:solidFill>
            <a:ln w="0">
              <a:noFill/>
            </a:ln>
          </p:spPr>
          <p:style>
            <a:lnRef idx="0"/>
            <a:fillRef idx="0"/>
            <a:effectRef idx="0"/>
            <a:fontRef idx="minor"/>
          </p:style>
          <p:txBody>
            <a:bodyPr numCol="1" spcCol="1440" lIns="19080" rIns="19080" tIns="12600" bIns="12600" anchor="ctr">
              <a:noAutofit/>
            </a:bodyPr>
            <a:p>
              <a:pPr algn="ctr" defTabSz="444600">
                <a:lnSpc>
                  <a:spcPct val="90000"/>
                </a:lnSpc>
                <a:spcAft>
                  <a:spcPts val="349"/>
                </a:spcAft>
                <a:tabLst>
                  <a:tab algn="l" pos="0"/>
                </a:tabLst>
              </a:pPr>
              <a:r>
                <a:rPr b="1" lang="es-ES" sz="1000" spc="-1" strike="noStrike">
                  <a:solidFill>
                    <a:schemeClr val="lt1"/>
                  </a:solidFill>
                  <a:latin typeface="Calibri"/>
                </a:rPr>
                <a:t>Fase 3: Implementación del estudio de caso</a:t>
              </a:r>
              <a:endParaRPr b="0" lang="es-CO" sz="1000" spc="-1" strike="noStrike">
                <a:solidFill>
                  <a:srgbClr val="000000"/>
                </a:solidFill>
                <a:latin typeface="Arial"/>
              </a:endParaRPr>
            </a:p>
          </p:txBody>
        </p:sp>
        <p:sp>
          <p:nvSpPr>
            <p:cNvPr id="196" name=""/>
            <p:cNvSpPr/>
            <p:nvPr/>
          </p:nvSpPr>
          <p:spPr>
            <a:xfrm>
              <a:off x="5359680" y="3105360"/>
              <a:ext cx="1505880" cy="1074960"/>
            </a:xfrm>
            <a:prstGeom prst="roundRect">
              <a:avLst>
                <a:gd name="adj" fmla="val 10000"/>
              </a:avLst>
            </a:prstGeom>
            <a:solidFill>
              <a:schemeClr val="lt1">
                <a:alpha val="90000"/>
                <a:hueOff val="0"/>
                <a:satOff val="0"/>
                <a:lumOff val="0"/>
                <a:alphaOff val="0"/>
              </a:schemeClr>
            </a:solidFill>
            <a:ln>
              <a:solidFill>
                <a:srgbClr val="002060">
                  <a:hueOff val="0"/>
                  <a:satOff val="0"/>
                  <a:lumOff val="0"/>
                  <a:alphaOff val="0"/>
                </a:srgbClr>
              </a:solidFill>
            </a:ln>
          </p:spPr>
          <p:style>
            <a:lnRef idx="1"/>
            <a:fillRef idx="0"/>
            <a:effectRef idx="2"/>
            <a:fontRef idx="minor"/>
          </p:style>
          <p:txBody>
            <a:bodyPr numCol="1" spcCol="1440" lIns="117000" rIns="117000" tIns="347400" bIns="117000" anchor="t">
              <a:noAutofit/>
            </a:bodyPr>
            <a:p>
              <a:pPr defTabSz="399960">
                <a:lnSpc>
                  <a:spcPct val="90000"/>
                </a:lnSpc>
                <a:spcAft>
                  <a:spcPts val="136"/>
                </a:spcAft>
              </a:pPr>
              <a:endParaRPr b="0" lang="es-CO"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s-ES" sz="900" spc="-1" strike="noStrike">
                  <a:solidFill>
                    <a:srgbClr val="000000"/>
                  </a:solidFill>
                  <a:latin typeface="Calibri"/>
                </a:rPr>
                <a:t> </a:t>
              </a:r>
              <a:r>
                <a:rPr b="0" lang="es-ES" sz="900" spc="-1" strike="noStrike">
                  <a:solidFill>
                    <a:srgbClr val="000000"/>
                  </a:solidFill>
                  <a:latin typeface="Calibri"/>
                </a:rPr>
                <a:t>Transcripción y codificación.</a:t>
              </a:r>
              <a:endParaRPr b="0" lang="es-CO"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s-ES" sz="900" spc="-1" strike="noStrike">
                  <a:solidFill>
                    <a:srgbClr val="000000"/>
                  </a:solidFill>
                  <a:latin typeface="Calibri"/>
                </a:rPr>
                <a:t>Análisis de contenido.</a:t>
              </a:r>
              <a:endParaRPr b="0" lang="es-CO" sz="900" spc="-1" strike="noStrike">
                <a:solidFill>
                  <a:srgbClr val="000000"/>
                </a:solidFill>
                <a:latin typeface="Arial"/>
              </a:endParaRPr>
            </a:p>
            <a:p>
              <a:pPr defTabSz="399960">
                <a:lnSpc>
                  <a:spcPct val="90000"/>
                </a:lnSpc>
                <a:spcAft>
                  <a:spcPts val="136"/>
                </a:spcAft>
              </a:pPr>
              <a:endParaRPr b="0" lang="es-CO" sz="900" spc="-1" strike="noStrike">
                <a:solidFill>
                  <a:srgbClr val="000000"/>
                </a:solidFill>
                <a:latin typeface="Arial"/>
              </a:endParaRPr>
            </a:p>
          </p:txBody>
        </p:sp>
        <p:sp>
          <p:nvSpPr>
            <p:cNvPr id="197" name=""/>
            <p:cNvSpPr/>
            <p:nvPr/>
          </p:nvSpPr>
          <p:spPr>
            <a:xfrm>
              <a:off x="6192000" y="2460600"/>
              <a:ext cx="1554840" cy="1554840"/>
            </a:xfrm>
            <a:prstGeom prst="circularArrow">
              <a:avLst>
                <a:gd name="adj1" fmla="val 2503"/>
                <a:gd name="adj2" fmla="val 303402"/>
                <a:gd name="adj3" fmla="val 19521087"/>
                <a:gd name="adj4" fmla="val 12575511"/>
                <a:gd name="adj5" fmla="val 2920"/>
              </a:avLst>
            </a:prstGeom>
            <a:gradFill rotWithShape="0">
              <a:gsLst>
                <a:gs pos="0">
                  <a:srgbClr val="b5b6be"/>
                </a:gs>
                <a:gs pos="50000">
                  <a:srgbClr val="a9abb6"/>
                </a:gs>
                <a:gs pos="100000">
                  <a:srgbClr val="9697a2"/>
                </a:gs>
              </a:gsLst>
              <a:lin ang="5400000"/>
            </a:gradFill>
            <a:ln w="0">
              <a:noFill/>
            </a:ln>
            <a:effectLst>
              <a:outerShdw algn="ctr" blurRad="57240" dir="5400000" dist="19080" rotWithShape="0">
                <a:srgbClr val="000000">
                  <a:alpha val="63000"/>
                </a:srgbClr>
              </a:outerShdw>
            </a:effectLst>
          </p:spPr>
          <p:style>
            <a:lnRef idx="0"/>
            <a:fillRef idx="0"/>
            <a:effectRef idx="3"/>
            <a:fontRef idx="minor"/>
          </p:style>
          <p:txBody>
            <a:bodyPr lIns="90000" rIns="90000" tIns="45000" bIns="45000" anchor="t">
              <a:noAutofit/>
            </a:bodyPr>
            <a:p>
              <a:endParaRPr b="0" lang="es-CO" sz="1800" spc="-1" strike="noStrike">
                <a:solidFill>
                  <a:srgbClr val="000000"/>
                </a:solidFill>
                <a:latin typeface="Arial"/>
              </a:endParaRPr>
            </a:p>
          </p:txBody>
        </p:sp>
        <p:sp>
          <p:nvSpPr>
            <p:cNvPr id="198" name=""/>
            <p:cNvSpPr/>
            <p:nvPr/>
          </p:nvSpPr>
          <p:spPr>
            <a:xfrm>
              <a:off x="5750640" y="2874960"/>
              <a:ext cx="1158480" cy="460440"/>
            </a:xfrm>
            <a:prstGeom prst="roundRect">
              <a:avLst>
                <a:gd name="adj" fmla="val 10000"/>
              </a:avLst>
            </a:prstGeom>
            <a:gradFill rotWithShape="0">
              <a:gsLst>
                <a:gs pos="0">
                  <a:srgbClr val="4b4f74"/>
                </a:gs>
                <a:gs pos="50000">
                  <a:srgbClr val="002060"/>
                </a:gs>
                <a:gs pos="100000">
                  <a:srgbClr val="001c55"/>
                </a:gs>
              </a:gsLst>
              <a:lin ang="5400000"/>
            </a:gradFill>
            <a:ln w="0">
              <a:noFill/>
            </a:ln>
            <a:effectLst>
              <a:outerShdw algn="ctr" blurRad="57240" dir="5400000" dist="19080" rotWithShape="0">
                <a:srgbClr val="000000">
                  <a:alpha val="63000"/>
                </a:srgbClr>
              </a:outerShdw>
            </a:effectLst>
          </p:spPr>
          <p:style>
            <a:lnRef idx="0"/>
            <a:fillRef idx="0"/>
            <a:effectRef idx="3"/>
            <a:fontRef idx="minor"/>
          </p:style>
          <p:txBody>
            <a:bodyPr numCol="1" spcCol="1440" lIns="19080" rIns="19080" tIns="12600" bIns="12600" anchor="ctr">
              <a:noAutofit/>
            </a:bodyPr>
            <a:p>
              <a:pPr algn="ctr" defTabSz="444600">
                <a:lnSpc>
                  <a:spcPct val="90000"/>
                </a:lnSpc>
                <a:spcAft>
                  <a:spcPts val="349"/>
                </a:spcAft>
                <a:tabLst>
                  <a:tab algn="l" pos="0"/>
                </a:tabLst>
              </a:pPr>
              <a:r>
                <a:rPr b="1" lang="es-ES" sz="1000" spc="-1" strike="noStrike">
                  <a:solidFill>
                    <a:schemeClr val="lt1"/>
                  </a:solidFill>
                  <a:latin typeface="Calibri"/>
                </a:rPr>
                <a:t>Fase 4: Análisis de Datos</a:t>
              </a:r>
              <a:endParaRPr b="0" lang="es-CO" sz="1000" spc="-1" strike="noStrike">
                <a:solidFill>
                  <a:srgbClr val="000000"/>
                </a:solidFill>
                <a:latin typeface="Arial"/>
              </a:endParaRPr>
            </a:p>
          </p:txBody>
        </p:sp>
        <p:sp>
          <p:nvSpPr>
            <p:cNvPr id="199" name=""/>
            <p:cNvSpPr/>
            <p:nvPr/>
          </p:nvSpPr>
          <p:spPr>
            <a:xfrm>
              <a:off x="7094880" y="3105360"/>
              <a:ext cx="1303200" cy="1074960"/>
            </a:xfrm>
            <a:prstGeom prst="roundRect">
              <a:avLst>
                <a:gd name="adj" fmla="val 10000"/>
              </a:avLst>
            </a:prstGeom>
            <a:solidFill>
              <a:schemeClr val="lt1">
                <a:alpha val="90000"/>
                <a:hueOff val="0"/>
                <a:satOff val="0"/>
                <a:lumOff val="0"/>
                <a:alphaOff val="0"/>
              </a:schemeClr>
            </a:solidFill>
            <a:ln>
              <a:solidFill>
                <a:srgbClr val="002060">
                  <a:hueOff val="0"/>
                  <a:satOff val="0"/>
                  <a:lumOff val="0"/>
                  <a:alphaOff val="0"/>
                </a:srgbClr>
              </a:solidFill>
            </a:ln>
          </p:spPr>
          <p:style>
            <a:lnRef idx="1"/>
            <a:fillRef idx="0"/>
            <a:effectRef idx="2"/>
            <a:fontRef idx="minor"/>
          </p:style>
          <p:txBody>
            <a:bodyPr numCol="1" spcCol="1440" lIns="117000" rIns="117000" tIns="117000" bIns="347400" anchor="t">
              <a:noAutofit/>
            </a:bodyPr>
            <a:p>
              <a:pPr lvl="1" marL="57240" indent="-57240" defTabSz="399960">
                <a:lnSpc>
                  <a:spcPct val="90000"/>
                </a:lnSpc>
                <a:spcAft>
                  <a:spcPts val="136"/>
                </a:spcAft>
                <a:buClr>
                  <a:srgbClr val="000000"/>
                </a:buClr>
                <a:buFont typeface="Symbol" charset="2"/>
                <a:buChar char=""/>
              </a:pPr>
              <a:r>
                <a:rPr b="0" lang="es-ES" sz="900" spc="-1" strike="noStrike">
                  <a:solidFill>
                    <a:srgbClr val="000000"/>
                  </a:solidFill>
                  <a:latin typeface="Calibri"/>
                </a:rPr>
                <a:t>Interpretación de resultados.</a:t>
              </a:r>
              <a:endParaRPr b="0" lang="es-CO"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s-ES" sz="900" spc="-1" strike="noStrike">
                  <a:solidFill>
                    <a:srgbClr val="000000"/>
                  </a:solidFill>
                  <a:latin typeface="Calibri"/>
                </a:rPr>
                <a:t>Conclusiones</a:t>
              </a:r>
              <a:endParaRPr b="0" lang="es-CO"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s-ES" sz="900" spc="-1" strike="noStrike">
                  <a:solidFill>
                    <a:srgbClr val="000000"/>
                  </a:solidFill>
                  <a:latin typeface="Calibri"/>
                </a:rPr>
                <a:t>Recomendaciones</a:t>
              </a:r>
              <a:endParaRPr b="0" lang="es-CO" sz="900" spc="-1" strike="noStrike">
                <a:solidFill>
                  <a:srgbClr val="000000"/>
                </a:solidFill>
                <a:latin typeface="Arial"/>
              </a:endParaRPr>
            </a:p>
          </p:txBody>
        </p:sp>
        <p:sp>
          <p:nvSpPr>
            <p:cNvPr id="200" name=""/>
            <p:cNvSpPr/>
            <p:nvPr/>
          </p:nvSpPr>
          <p:spPr>
            <a:xfrm>
              <a:off x="7836840" y="3394800"/>
              <a:ext cx="1388160" cy="1388160"/>
            </a:xfrm>
            <a:prstGeom prst="leftCircularArrow">
              <a:avLst>
                <a:gd name="adj1" fmla="val 2804"/>
                <a:gd name="adj2" fmla="val 342182"/>
                <a:gd name="adj3" fmla="val 2117692"/>
                <a:gd name="adj4" fmla="val 9024489"/>
                <a:gd name="adj5" fmla="val 3271"/>
              </a:avLst>
            </a:prstGeom>
            <a:gradFill rotWithShape="0">
              <a:gsLst>
                <a:gs pos="0">
                  <a:srgbClr val="b5b6be"/>
                </a:gs>
                <a:gs pos="50000">
                  <a:srgbClr val="a9abb6"/>
                </a:gs>
                <a:gs pos="100000">
                  <a:srgbClr val="9697a2"/>
                </a:gs>
              </a:gsLst>
              <a:lin ang="5400000"/>
            </a:gradFill>
            <a:ln w="0">
              <a:noFill/>
            </a:ln>
            <a:effectLst>
              <a:outerShdw algn="ctr" blurRad="57240" dir="5400000" dist="19080" rotWithShape="0">
                <a:srgbClr val="000000">
                  <a:alpha val="63000"/>
                </a:srgbClr>
              </a:outerShdw>
            </a:effectLst>
          </p:spPr>
          <p:style>
            <a:lnRef idx="0"/>
            <a:fillRef idx="0"/>
            <a:effectRef idx="3"/>
            <a:fontRef idx="minor"/>
          </p:style>
          <p:txBody>
            <a:bodyPr lIns="90000" rIns="90000" tIns="45000" bIns="45000" anchor="t">
              <a:noAutofit/>
            </a:bodyPr>
            <a:p>
              <a:endParaRPr b="0" lang="es-CO" sz="1800" spc="-1" strike="noStrike">
                <a:solidFill>
                  <a:srgbClr val="000000"/>
                </a:solidFill>
                <a:latin typeface="Arial"/>
              </a:endParaRPr>
            </a:p>
          </p:txBody>
        </p:sp>
        <p:sp>
          <p:nvSpPr>
            <p:cNvPr id="201" name=""/>
            <p:cNvSpPr/>
            <p:nvPr/>
          </p:nvSpPr>
          <p:spPr>
            <a:xfrm>
              <a:off x="7384680" y="3950280"/>
              <a:ext cx="1158480" cy="460440"/>
            </a:xfrm>
            <a:prstGeom prst="roundRect">
              <a:avLst>
                <a:gd name="adj" fmla="val 10000"/>
              </a:avLst>
            </a:prstGeom>
            <a:solidFill>
              <a:schemeClr val="accent4"/>
            </a:solidFill>
            <a:ln w="0">
              <a:noFill/>
            </a:ln>
          </p:spPr>
          <p:style>
            <a:lnRef idx="0"/>
            <a:fillRef idx="0"/>
            <a:effectRef idx="0"/>
            <a:fontRef idx="minor"/>
          </p:style>
          <p:txBody>
            <a:bodyPr numCol="1" spcCol="1440" lIns="19080" rIns="19080" tIns="12600" bIns="12600" anchor="ctr">
              <a:noAutofit/>
            </a:bodyPr>
            <a:p>
              <a:pPr algn="ctr" defTabSz="444600">
                <a:lnSpc>
                  <a:spcPct val="90000"/>
                </a:lnSpc>
                <a:spcAft>
                  <a:spcPts val="349"/>
                </a:spcAft>
                <a:tabLst>
                  <a:tab algn="l" pos="0"/>
                </a:tabLst>
              </a:pPr>
              <a:r>
                <a:rPr b="1" lang="es-ES" sz="1000" spc="-1" strike="noStrike">
                  <a:solidFill>
                    <a:schemeClr val="lt1"/>
                  </a:solidFill>
                  <a:latin typeface="Calibri"/>
                </a:rPr>
                <a:t>Fase 5: Conclusiones y recomendaciones.</a:t>
              </a:r>
              <a:endParaRPr b="0" lang="es-CO" sz="1000" spc="-1" strike="noStrike">
                <a:solidFill>
                  <a:srgbClr val="ffffff"/>
                </a:solidFill>
                <a:latin typeface="Arial"/>
              </a:endParaRPr>
            </a:p>
          </p:txBody>
        </p:sp>
        <p:sp>
          <p:nvSpPr>
            <p:cNvPr id="202" name=""/>
            <p:cNvSpPr/>
            <p:nvPr/>
          </p:nvSpPr>
          <p:spPr>
            <a:xfrm>
              <a:off x="8728920" y="3105360"/>
              <a:ext cx="1303200" cy="1074960"/>
            </a:xfrm>
            <a:prstGeom prst="roundRect">
              <a:avLst>
                <a:gd name="adj" fmla="val 10000"/>
              </a:avLst>
            </a:prstGeom>
            <a:solidFill>
              <a:schemeClr val="lt1">
                <a:alpha val="90000"/>
                <a:hueOff val="0"/>
                <a:satOff val="0"/>
                <a:lumOff val="0"/>
                <a:alphaOff val="0"/>
              </a:schemeClr>
            </a:solidFill>
            <a:ln>
              <a:solidFill>
                <a:srgbClr val="002060">
                  <a:hueOff val="0"/>
                  <a:satOff val="0"/>
                  <a:lumOff val="0"/>
                  <a:alphaOff val="0"/>
                </a:srgbClr>
              </a:solidFill>
            </a:ln>
          </p:spPr>
          <p:style>
            <a:lnRef idx="1"/>
            <a:fillRef idx="0"/>
            <a:effectRef idx="2"/>
            <a:fontRef idx="minor"/>
          </p:style>
          <p:txBody>
            <a:bodyPr numCol="1" spcCol="1440" lIns="117000" rIns="117000" tIns="347400" bIns="117000" anchor="t">
              <a:noAutofit/>
            </a:bodyPr>
            <a:p>
              <a:pPr lvl="1" marL="57240" indent="-57240" defTabSz="399960">
                <a:lnSpc>
                  <a:spcPct val="90000"/>
                </a:lnSpc>
                <a:spcAft>
                  <a:spcPts val="136"/>
                </a:spcAft>
                <a:buClr>
                  <a:srgbClr val="000000"/>
                </a:buClr>
                <a:buFont typeface="Symbol" charset="2"/>
                <a:buChar char=""/>
              </a:pPr>
              <a:r>
                <a:rPr b="0" lang="es-ES" sz="900" spc="-1" strike="noStrike">
                  <a:solidFill>
                    <a:srgbClr val="000000"/>
                  </a:solidFill>
                  <a:latin typeface="Calibri"/>
                </a:rPr>
                <a:t>Informe de investigación.</a:t>
              </a:r>
              <a:endParaRPr b="0" lang="es-CO"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s-ES" sz="900" spc="-1" strike="noStrike">
                  <a:solidFill>
                    <a:srgbClr val="000000"/>
                  </a:solidFill>
                  <a:latin typeface="Calibri"/>
                </a:rPr>
                <a:t>Presentación de resultados.</a:t>
              </a:r>
              <a:endParaRPr b="0" lang="es-CO" sz="900" spc="-1" strike="noStrike">
                <a:solidFill>
                  <a:srgbClr val="000000"/>
                </a:solidFill>
                <a:latin typeface="Arial"/>
              </a:endParaRPr>
            </a:p>
            <a:p>
              <a:pPr defTabSz="399960">
                <a:lnSpc>
                  <a:spcPct val="90000"/>
                </a:lnSpc>
                <a:spcAft>
                  <a:spcPts val="136"/>
                </a:spcAft>
              </a:pPr>
              <a:endParaRPr b="0" lang="es-CO" sz="900" spc="-1" strike="noStrike">
                <a:solidFill>
                  <a:srgbClr val="000000"/>
                </a:solidFill>
                <a:latin typeface="Arial"/>
              </a:endParaRPr>
            </a:p>
          </p:txBody>
        </p:sp>
        <p:sp>
          <p:nvSpPr>
            <p:cNvPr id="203" name=""/>
            <p:cNvSpPr/>
            <p:nvPr/>
          </p:nvSpPr>
          <p:spPr>
            <a:xfrm>
              <a:off x="9460080" y="2460600"/>
              <a:ext cx="1554840" cy="1554840"/>
            </a:xfrm>
            <a:prstGeom prst="circularArrow">
              <a:avLst>
                <a:gd name="adj1" fmla="val 2503"/>
                <a:gd name="adj2" fmla="val 303402"/>
                <a:gd name="adj3" fmla="val 19521087"/>
                <a:gd name="adj4" fmla="val 12575511"/>
                <a:gd name="adj5" fmla="val 2920"/>
              </a:avLst>
            </a:prstGeom>
            <a:gradFill rotWithShape="0">
              <a:gsLst>
                <a:gs pos="0">
                  <a:srgbClr val="b5b6be"/>
                </a:gs>
                <a:gs pos="50000">
                  <a:srgbClr val="a9abb6"/>
                </a:gs>
                <a:gs pos="100000">
                  <a:srgbClr val="9697a2"/>
                </a:gs>
              </a:gsLst>
              <a:lin ang="5400000"/>
            </a:gradFill>
            <a:ln w="0">
              <a:noFill/>
            </a:ln>
            <a:effectLst>
              <a:outerShdw algn="ctr" blurRad="57240" dir="5400000" dist="19080" rotWithShape="0">
                <a:srgbClr val="000000">
                  <a:alpha val="63000"/>
                </a:srgbClr>
              </a:outerShdw>
            </a:effectLst>
          </p:spPr>
          <p:style>
            <a:lnRef idx="0"/>
            <a:fillRef idx="0"/>
            <a:effectRef idx="3"/>
            <a:fontRef idx="minor"/>
          </p:style>
          <p:txBody>
            <a:bodyPr lIns="90000" rIns="90000" tIns="45000" bIns="45000" anchor="t">
              <a:noAutofit/>
            </a:bodyPr>
            <a:p>
              <a:endParaRPr b="0" lang="es-CO" sz="1800" spc="-1" strike="noStrike">
                <a:solidFill>
                  <a:srgbClr val="000000"/>
                </a:solidFill>
                <a:latin typeface="Arial"/>
              </a:endParaRPr>
            </a:p>
          </p:txBody>
        </p:sp>
        <p:sp>
          <p:nvSpPr>
            <p:cNvPr id="204" name=""/>
            <p:cNvSpPr/>
            <p:nvPr/>
          </p:nvSpPr>
          <p:spPr>
            <a:xfrm>
              <a:off x="9018720" y="2874960"/>
              <a:ext cx="1158480" cy="460440"/>
            </a:xfrm>
            <a:prstGeom prst="roundRect">
              <a:avLst>
                <a:gd name="adj" fmla="val 10000"/>
              </a:avLst>
            </a:prstGeom>
            <a:solidFill>
              <a:schemeClr val="accent2"/>
            </a:solidFill>
            <a:ln w="0">
              <a:noFill/>
            </a:ln>
          </p:spPr>
          <p:style>
            <a:lnRef idx="0"/>
            <a:fillRef idx="0"/>
            <a:effectRef idx="0"/>
            <a:fontRef idx="minor"/>
          </p:style>
          <p:txBody>
            <a:bodyPr numCol="1" spcCol="1440" lIns="19080" rIns="19080" tIns="12600" bIns="12600" anchor="ctr">
              <a:noAutofit/>
            </a:bodyPr>
            <a:p>
              <a:pPr algn="ctr" defTabSz="444600">
                <a:lnSpc>
                  <a:spcPct val="90000"/>
                </a:lnSpc>
                <a:spcAft>
                  <a:spcPts val="349"/>
                </a:spcAft>
                <a:tabLst>
                  <a:tab algn="l" pos="0"/>
                </a:tabLst>
              </a:pPr>
              <a:r>
                <a:rPr b="1" lang="es-ES" sz="1000" spc="-1" strike="noStrike">
                  <a:solidFill>
                    <a:schemeClr val="lt1"/>
                  </a:solidFill>
                  <a:latin typeface="Calibri"/>
                </a:rPr>
                <a:t>Fase 6: Documentación y Presentación</a:t>
              </a:r>
              <a:endParaRPr b="0" lang="es-CO" sz="1000" spc="-1" strike="noStrike">
                <a:solidFill>
                  <a:srgbClr val="000000"/>
                </a:solidFill>
                <a:latin typeface="Arial"/>
              </a:endParaRPr>
            </a:p>
          </p:txBody>
        </p:sp>
        <p:sp>
          <p:nvSpPr>
            <p:cNvPr id="205" name=""/>
            <p:cNvSpPr/>
            <p:nvPr/>
          </p:nvSpPr>
          <p:spPr>
            <a:xfrm>
              <a:off x="10362960" y="3105360"/>
              <a:ext cx="1303200" cy="1074960"/>
            </a:xfrm>
            <a:prstGeom prst="roundRect">
              <a:avLst>
                <a:gd name="adj" fmla="val 10000"/>
              </a:avLst>
            </a:prstGeom>
            <a:solidFill>
              <a:schemeClr val="lt1">
                <a:alpha val="90000"/>
                <a:hueOff val="0"/>
                <a:satOff val="0"/>
                <a:lumOff val="0"/>
                <a:alphaOff val="0"/>
              </a:schemeClr>
            </a:solidFill>
            <a:ln>
              <a:solidFill>
                <a:srgbClr val="002060">
                  <a:hueOff val="0"/>
                  <a:satOff val="0"/>
                  <a:lumOff val="0"/>
                  <a:alphaOff val="0"/>
                </a:srgbClr>
              </a:solidFill>
            </a:ln>
          </p:spPr>
          <p:style>
            <a:lnRef idx="1"/>
            <a:fillRef idx="0"/>
            <a:effectRef idx="2"/>
            <a:fontRef idx="minor"/>
          </p:style>
          <p:txBody>
            <a:bodyPr numCol="1" spcCol="1440" lIns="117000" rIns="117000" tIns="117000" bIns="347400" anchor="t">
              <a:noAutofit/>
            </a:bodyPr>
            <a:p>
              <a:pPr defTabSz="399960">
                <a:lnSpc>
                  <a:spcPct val="90000"/>
                </a:lnSpc>
                <a:spcAft>
                  <a:spcPts val="136"/>
                </a:spcAft>
              </a:pPr>
              <a:endParaRPr b="0" lang="es-CO"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s-ES" sz="900" spc="-1" strike="noStrike">
                  <a:solidFill>
                    <a:srgbClr val="000000"/>
                  </a:solidFill>
                  <a:latin typeface="Calibri"/>
                </a:rPr>
                <a:t>Evaluación de la propuesta.</a:t>
              </a:r>
              <a:endParaRPr b="0" lang="es-CO"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s-ES" sz="900" spc="-1" strike="noStrike">
                  <a:solidFill>
                    <a:srgbClr val="000000"/>
                  </a:solidFill>
                  <a:latin typeface="Calibri"/>
                </a:rPr>
                <a:t>Retroalimentación de los participantes.</a:t>
              </a:r>
              <a:endParaRPr b="0" lang="es-CO" sz="900" spc="-1" strike="noStrike">
                <a:solidFill>
                  <a:srgbClr val="000000"/>
                </a:solidFill>
                <a:latin typeface="Arial"/>
              </a:endParaRPr>
            </a:p>
          </p:txBody>
        </p:sp>
        <p:sp>
          <p:nvSpPr>
            <p:cNvPr id="206" name=""/>
            <p:cNvSpPr/>
            <p:nvPr/>
          </p:nvSpPr>
          <p:spPr>
            <a:xfrm>
              <a:off x="10652400" y="3950280"/>
              <a:ext cx="1158480" cy="460440"/>
            </a:xfrm>
            <a:prstGeom prst="roundRect">
              <a:avLst>
                <a:gd name="adj" fmla="val 10000"/>
              </a:avLst>
            </a:prstGeom>
            <a:gradFill rotWithShape="0">
              <a:gsLst>
                <a:gs pos="0">
                  <a:srgbClr val="4b4f74"/>
                </a:gs>
                <a:gs pos="50000">
                  <a:srgbClr val="002060"/>
                </a:gs>
                <a:gs pos="100000">
                  <a:srgbClr val="001c55"/>
                </a:gs>
              </a:gsLst>
              <a:lin ang="5400000"/>
            </a:gradFill>
            <a:ln w="0">
              <a:noFill/>
            </a:ln>
            <a:effectLst>
              <a:outerShdw algn="ctr" blurRad="57240" dir="5400000" dist="19080" rotWithShape="0">
                <a:srgbClr val="000000">
                  <a:alpha val="63000"/>
                </a:srgbClr>
              </a:outerShdw>
            </a:effectLst>
          </p:spPr>
          <p:style>
            <a:lnRef idx="0"/>
            <a:fillRef idx="0"/>
            <a:effectRef idx="3"/>
            <a:fontRef idx="minor"/>
          </p:style>
          <p:txBody>
            <a:bodyPr numCol="1" spcCol="1440" lIns="19080" rIns="19080" tIns="12600" bIns="12600" anchor="ctr">
              <a:noAutofit/>
            </a:bodyPr>
            <a:p>
              <a:pPr algn="ctr" defTabSz="444600">
                <a:lnSpc>
                  <a:spcPct val="90000"/>
                </a:lnSpc>
                <a:spcAft>
                  <a:spcPts val="349"/>
                </a:spcAft>
                <a:tabLst>
                  <a:tab algn="l" pos="0"/>
                </a:tabLst>
              </a:pPr>
              <a:r>
                <a:rPr b="1" lang="es-ES" sz="1000" spc="-1" strike="noStrike">
                  <a:solidFill>
                    <a:schemeClr val="lt1"/>
                  </a:solidFill>
                  <a:latin typeface="Calibri"/>
                </a:rPr>
                <a:t>Fase 7: Evaluación y Retroalimentación</a:t>
              </a:r>
              <a:endParaRPr b="0" lang="es-CO" sz="10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07" name="PlaceHolder 1"/>
          <p:cNvSpPr>
            <a:spLocks noGrp="1"/>
          </p:cNvSpPr>
          <p:nvPr>
            <p:ph type="title"/>
          </p:nvPr>
        </p:nvSpPr>
        <p:spPr>
          <a:xfrm>
            <a:off x="1036800" y="763560"/>
            <a:ext cx="9991440" cy="592200"/>
          </a:xfrm>
          <a:prstGeom prst="rect">
            <a:avLst/>
          </a:prstGeom>
          <a:noFill/>
          <a:ln w="0">
            <a:noFill/>
          </a:ln>
        </p:spPr>
        <p:txBody>
          <a:bodyPr lIns="91440" rIns="91440" tIns="45720" bIns="45720" anchor="ctr">
            <a:normAutofit/>
          </a:bodyPr>
          <a:p>
            <a:pPr indent="0" algn="ctr" defTabSz="914400">
              <a:lnSpc>
                <a:spcPct val="90000"/>
              </a:lnSpc>
              <a:buNone/>
              <a:tabLst>
                <a:tab algn="l" pos="0"/>
              </a:tabLst>
            </a:pPr>
            <a:r>
              <a:rPr b="1" lang="es-CO" sz="3200" spc="-1" strike="noStrike">
                <a:solidFill>
                  <a:srgbClr val="002e5b"/>
                </a:solidFill>
                <a:latin typeface="Montserrat"/>
              </a:rPr>
              <a:t>Resultados de la investigación</a:t>
            </a:r>
            <a:endParaRPr b="0" lang="es-CO" sz="3200" spc="-1" strike="noStrike">
              <a:solidFill>
                <a:srgbClr val="000000"/>
              </a:solidFill>
              <a:latin typeface="Arial"/>
            </a:endParaRPr>
          </a:p>
        </p:txBody>
      </p:sp>
      <p:sp>
        <p:nvSpPr>
          <p:cNvPr id="208" name="PlaceHolder 2"/>
          <p:cNvSpPr>
            <a:spLocks noGrp="1"/>
          </p:cNvSpPr>
          <p:nvPr>
            <p:ph/>
          </p:nvPr>
        </p:nvSpPr>
        <p:spPr>
          <a:xfrm>
            <a:off x="875880" y="1608480"/>
            <a:ext cx="7371360" cy="1244880"/>
          </a:xfrm>
          <a:prstGeom prst="rect">
            <a:avLst/>
          </a:prstGeom>
          <a:noFill/>
          <a:ln w="0">
            <a:noFill/>
          </a:ln>
        </p:spPr>
        <p:txBody>
          <a:bodyPr lIns="91440" rIns="91440" tIns="45720" bIns="45720" anchor="t">
            <a:normAutofit/>
          </a:bodyPr>
          <a:p>
            <a:pPr marL="228600" indent="-228600" algn="just" defTabSz="914400">
              <a:lnSpc>
                <a:spcPct val="90000"/>
              </a:lnSpc>
              <a:spcBef>
                <a:spcPts val="1001"/>
              </a:spcBef>
              <a:buClr>
                <a:srgbClr val="006994"/>
              </a:buClr>
              <a:buFont typeface="Arial"/>
              <a:buChar char="•"/>
            </a:pPr>
            <a:r>
              <a:rPr b="0" lang="es-ES" sz="1600" spc="-1" strike="noStrike">
                <a:solidFill>
                  <a:srgbClr val="006994"/>
                </a:solidFill>
                <a:latin typeface="Montserrat"/>
              </a:rPr>
              <a:t>Esperamos, por parte de los estudiantes intervenidos el reconocimiento de la relevancia del pensamiento computacional como una habilidad esencial en el campo empresarial actual, donde el análisis de datos y el Machine Learning se han vuelto cruciales para la eficiente toma de decisiones y la resolución de problemas.</a:t>
            </a:r>
            <a:endParaRPr b="0" lang="es-CO" sz="1600" spc="-1" strike="noStrike">
              <a:solidFill>
                <a:srgbClr val="000000"/>
              </a:solidFill>
              <a:latin typeface="Arial"/>
            </a:endParaRPr>
          </a:p>
          <a:p>
            <a:pPr indent="0" algn="just" defTabSz="914400">
              <a:lnSpc>
                <a:spcPct val="90000"/>
              </a:lnSpc>
              <a:spcBef>
                <a:spcPts val="1001"/>
              </a:spcBef>
              <a:buNone/>
              <a:tabLst>
                <a:tab algn="l" pos="0"/>
              </a:tabLst>
            </a:pPr>
            <a:endParaRPr b="0" lang="es-CO" sz="1600" spc="-1" strike="noStrike">
              <a:solidFill>
                <a:srgbClr val="000000"/>
              </a:solidFill>
              <a:latin typeface="Arial"/>
            </a:endParaRPr>
          </a:p>
          <a:p>
            <a:pPr indent="0" algn="just" defTabSz="914400">
              <a:lnSpc>
                <a:spcPct val="90000"/>
              </a:lnSpc>
              <a:spcBef>
                <a:spcPts val="1001"/>
              </a:spcBef>
              <a:buNone/>
              <a:tabLst>
                <a:tab algn="l" pos="0"/>
              </a:tabLst>
            </a:pPr>
            <a:endParaRPr b="0" lang="es-CO" sz="1600" spc="-1" strike="noStrike">
              <a:solidFill>
                <a:srgbClr val="000000"/>
              </a:solidFill>
              <a:latin typeface="Arial"/>
            </a:endParaRPr>
          </a:p>
          <a:p>
            <a:pPr indent="0" algn="just" defTabSz="914400">
              <a:lnSpc>
                <a:spcPct val="90000"/>
              </a:lnSpc>
              <a:spcBef>
                <a:spcPts val="1001"/>
              </a:spcBef>
              <a:buNone/>
              <a:tabLst>
                <a:tab algn="l" pos="0"/>
              </a:tabLst>
            </a:pPr>
            <a:endParaRPr b="0" lang="es-CO" sz="1600" spc="-1" strike="noStrike">
              <a:solidFill>
                <a:srgbClr val="000000"/>
              </a:solidFill>
              <a:latin typeface="Arial"/>
            </a:endParaRPr>
          </a:p>
        </p:txBody>
      </p:sp>
      <p:pic>
        <p:nvPicPr>
          <p:cNvPr id="209" name="Gráfico 6" descr="Marca de verificación con relleno sólido"/>
          <p:cNvPicPr/>
          <p:nvPr/>
        </p:nvPicPr>
        <p:blipFill>
          <a:blip r:embed="rId2"/>
          <a:stretch/>
        </p:blipFill>
        <p:spPr>
          <a:xfrm>
            <a:off x="599760" y="1524960"/>
            <a:ext cx="551160" cy="551160"/>
          </a:xfrm>
          <a:prstGeom prst="rect">
            <a:avLst/>
          </a:prstGeom>
          <a:ln w="0">
            <a:noFill/>
          </a:ln>
        </p:spPr>
      </p:pic>
      <p:pic>
        <p:nvPicPr>
          <p:cNvPr id="210" name="Gráfico 7" descr="Marca de verificación con relleno sólido"/>
          <p:cNvPicPr/>
          <p:nvPr/>
        </p:nvPicPr>
        <p:blipFill>
          <a:blip r:embed="rId3"/>
          <a:stretch/>
        </p:blipFill>
        <p:spPr>
          <a:xfrm>
            <a:off x="551880" y="3152880"/>
            <a:ext cx="551160" cy="551160"/>
          </a:xfrm>
          <a:prstGeom prst="rect">
            <a:avLst/>
          </a:prstGeom>
          <a:ln w="0">
            <a:noFill/>
          </a:ln>
        </p:spPr>
      </p:pic>
      <p:pic>
        <p:nvPicPr>
          <p:cNvPr id="211" name="Gráfico 8" descr="Marca de verificación con relleno sólido"/>
          <p:cNvPicPr/>
          <p:nvPr/>
        </p:nvPicPr>
        <p:blipFill>
          <a:blip r:embed="rId4"/>
          <a:stretch/>
        </p:blipFill>
        <p:spPr>
          <a:xfrm>
            <a:off x="561960" y="4252680"/>
            <a:ext cx="551160" cy="551160"/>
          </a:xfrm>
          <a:prstGeom prst="rect">
            <a:avLst/>
          </a:prstGeom>
          <a:ln w="0">
            <a:noFill/>
          </a:ln>
        </p:spPr>
      </p:pic>
      <p:pic>
        <p:nvPicPr>
          <p:cNvPr id="212" name="Imagen 9" descr=""/>
          <p:cNvPicPr/>
          <p:nvPr/>
        </p:nvPicPr>
        <p:blipFill>
          <a:blip r:embed="rId5"/>
          <a:stretch/>
        </p:blipFill>
        <p:spPr>
          <a:xfrm>
            <a:off x="8572680" y="2001600"/>
            <a:ext cx="3184560" cy="3059280"/>
          </a:xfrm>
          <a:prstGeom prst="rect">
            <a:avLst/>
          </a:prstGeom>
          <a:ln w="0">
            <a:noFill/>
          </a:ln>
        </p:spPr>
      </p:pic>
      <p:sp>
        <p:nvSpPr>
          <p:cNvPr id="213" name="CuadroTexto 1"/>
          <p:cNvSpPr/>
          <p:nvPr/>
        </p:nvSpPr>
        <p:spPr>
          <a:xfrm>
            <a:off x="1152000" y="3154320"/>
            <a:ext cx="7020000" cy="91260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es-ES" sz="1800" spc="-1" strike="noStrike">
                <a:solidFill>
                  <a:srgbClr val="b7253d"/>
                </a:solidFill>
                <a:latin typeface="Calibri"/>
              </a:rPr>
              <a:t>El desarrollo de estas habilidades en los estudiantes puede proporcionar una ventaja competitiva y permitir la toma decisiones informadas y estratégicas. </a:t>
            </a:r>
            <a:endParaRPr b="0" lang="es-CO" sz="1800" spc="-1" strike="noStrike">
              <a:solidFill>
                <a:srgbClr val="000000"/>
              </a:solidFill>
              <a:latin typeface="Arial"/>
            </a:endParaRPr>
          </a:p>
        </p:txBody>
      </p:sp>
      <p:sp>
        <p:nvSpPr>
          <p:cNvPr id="214" name="CuadroTexto 2"/>
          <p:cNvSpPr/>
          <p:nvPr/>
        </p:nvSpPr>
        <p:spPr>
          <a:xfrm>
            <a:off x="1114200" y="4146120"/>
            <a:ext cx="7142400" cy="173556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es-ES" sz="1800" spc="-1" strike="noStrike">
                <a:solidFill>
                  <a:srgbClr val="002e5b"/>
                </a:solidFill>
                <a:latin typeface="Calibri"/>
              </a:rPr>
              <a:t>La formación en pensamiento computacional debe ser considerada como parte integral del currículo académico de los programas de Administración de Empresas, para preparar a los estudiantes para los desafíos del mundo laboral, con entornos empresariales cada vez más digitalizados y tecnológicos.</a:t>
            </a:r>
            <a:endParaRPr b="0" lang="es-CO"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childTnLst>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209"/>
                                        </p:tgtEl>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0"/>
                                          </p:stCondLst>
                                        </p:cTn>
                                        <p:tgtEl>
                                          <p:spTgt spid="20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210"/>
                                        </p:tgtEl>
                                        <p:attrNameLst>
                                          <p:attrName>style.visibility</p:attrName>
                                        </p:attrNameLst>
                                      </p:cBhvr>
                                      <p:to>
                                        <p:strVal val="visible"/>
                                      </p:to>
                                    </p:set>
                                  </p:childTnLst>
                                </p:cTn>
                              </p:par>
                              <p:par>
                                <p:cTn id="23" nodeType="withEffect" fill="hold" presetClass="entr" presetID="1">
                                  <p:stCondLst>
                                    <p:cond delay="0"/>
                                  </p:stCondLst>
                                  <p:childTnLst>
                                    <p:set>
                                      <p:cBhvr>
                                        <p:cTn id="24" dur="1" fill="hold">
                                          <p:stCondLst>
                                            <p:cond delay="0"/>
                                          </p:stCondLst>
                                        </p:cTn>
                                        <p:tgtEl>
                                          <p:spTgt spid="2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211"/>
                                        </p:tgtEl>
                                        <p:attrNameLst>
                                          <p:attrName>style.visibility</p:attrName>
                                        </p:attrNameLst>
                                      </p:cBhvr>
                                      <p:to>
                                        <p:strVal val="visible"/>
                                      </p:to>
                                    </p:set>
                                  </p:childTnLst>
                                </p:cTn>
                              </p:par>
                              <p:par>
                                <p:cTn id="29" nodeType="withEffect" fill="hold" presetClass="entr" presetID="1">
                                  <p:stCondLst>
                                    <p:cond delay="0"/>
                                  </p:stCondLst>
                                  <p:childTnLst>
                                    <p:set>
                                      <p:cBhvr>
                                        <p:cTn id="30" dur="1" fill="hold">
                                          <p:stCondLst>
                                            <p:cond delay="0"/>
                                          </p:stCondLst>
                                        </p:cTn>
                                        <p:tgtEl>
                                          <p:spTgt spid="2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15" name="PlaceHolder 1"/>
          <p:cNvSpPr>
            <a:spLocks noGrp="1"/>
          </p:cNvSpPr>
          <p:nvPr>
            <p:ph type="title"/>
          </p:nvPr>
        </p:nvSpPr>
        <p:spPr>
          <a:xfrm>
            <a:off x="1131120" y="848520"/>
            <a:ext cx="9793440" cy="713880"/>
          </a:xfrm>
          <a:prstGeom prst="rect">
            <a:avLst/>
          </a:prstGeom>
          <a:noFill/>
          <a:ln w="0">
            <a:noFill/>
          </a:ln>
        </p:spPr>
        <p:txBody>
          <a:bodyPr lIns="91440" rIns="91440" tIns="45720" bIns="45720" anchor="ctr">
            <a:normAutofit/>
          </a:bodyPr>
          <a:p>
            <a:pPr indent="0" algn="ctr" defTabSz="914400">
              <a:lnSpc>
                <a:spcPct val="90000"/>
              </a:lnSpc>
              <a:buNone/>
              <a:tabLst>
                <a:tab algn="l" pos="0"/>
              </a:tabLst>
            </a:pPr>
            <a:r>
              <a:rPr b="1" lang="es-CO" sz="3200" spc="-1" strike="noStrike">
                <a:solidFill>
                  <a:srgbClr val="002e5b"/>
                </a:solidFill>
                <a:latin typeface="Montserrat"/>
              </a:rPr>
              <a:t>Conclusiones y recomendaciones</a:t>
            </a:r>
            <a:endParaRPr b="0" lang="es-CO" sz="3200" spc="-1" strike="noStrike">
              <a:solidFill>
                <a:srgbClr val="000000"/>
              </a:solidFill>
              <a:latin typeface="Arial"/>
            </a:endParaRPr>
          </a:p>
        </p:txBody>
      </p:sp>
      <p:sp>
        <p:nvSpPr>
          <p:cNvPr id="216" name="PlaceHolder 2"/>
          <p:cNvSpPr>
            <a:spLocks noGrp="1"/>
          </p:cNvSpPr>
          <p:nvPr>
            <p:ph/>
          </p:nvPr>
        </p:nvSpPr>
        <p:spPr>
          <a:xfrm>
            <a:off x="838080" y="1701000"/>
            <a:ext cx="10633320" cy="1078920"/>
          </a:xfrm>
          <a:prstGeom prst="rect">
            <a:avLst/>
          </a:prstGeom>
          <a:noFill/>
          <a:ln w="0">
            <a:noFill/>
          </a:ln>
        </p:spPr>
        <p:txBody>
          <a:bodyPr lIns="91440" rIns="91440" tIns="45720" bIns="45720" anchor="t">
            <a:noAutofit/>
          </a:bodyPr>
          <a:p>
            <a:pPr marL="228600" indent="-228600" algn="just" defTabSz="914400">
              <a:lnSpc>
                <a:spcPct val="90000"/>
              </a:lnSpc>
              <a:spcBef>
                <a:spcPts val="1001"/>
              </a:spcBef>
              <a:buClr>
                <a:srgbClr val="ffc203"/>
              </a:buClr>
              <a:buFont typeface="Wingdings" charset="2"/>
              <a:buChar char=""/>
            </a:pPr>
            <a:r>
              <a:rPr b="0" lang="es-ES" sz="1800" spc="-1" strike="noStrike">
                <a:solidFill>
                  <a:srgbClr val="374151"/>
                </a:solidFill>
                <a:latin typeface="Söhne"/>
              </a:rPr>
              <a:t>La investigación busca demostrar la importancia de incorporar el pensamiento computacional en la formación de estudiantes de administración de empresas. Esta habilidad puede potenciar su capacidad para abordar problemas empresariales de manera más efectiva y tomar decisiones basadas en datos.</a:t>
            </a:r>
            <a:endParaRPr b="0" lang="es-CO" sz="1800" spc="-1" strike="noStrike">
              <a:solidFill>
                <a:srgbClr val="000000"/>
              </a:solidFill>
              <a:latin typeface="Arial"/>
            </a:endParaRPr>
          </a:p>
        </p:txBody>
      </p:sp>
      <p:sp>
        <p:nvSpPr>
          <p:cNvPr id="217" name="CuadroTexto 4"/>
          <p:cNvSpPr/>
          <p:nvPr/>
        </p:nvSpPr>
        <p:spPr>
          <a:xfrm>
            <a:off x="838080" y="2781000"/>
            <a:ext cx="10633320" cy="912600"/>
          </a:xfrm>
          <a:prstGeom prst="rect">
            <a:avLst/>
          </a:prstGeom>
          <a:noFill/>
          <a:ln w="0">
            <a:noFill/>
          </a:ln>
        </p:spPr>
        <p:style>
          <a:lnRef idx="0"/>
          <a:fillRef idx="0"/>
          <a:effectRef idx="0"/>
          <a:fontRef idx="minor"/>
        </p:style>
        <p:txBody>
          <a:bodyPr lIns="90000" rIns="90000" tIns="45000" bIns="45000" anchor="t">
            <a:spAutoFit/>
          </a:bodyPr>
          <a:p>
            <a:pPr marL="285840" indent="-285840" algn="just" defTabSz="914400">
              <a:lnSpc>
                <a:spcPct val="100000"/>
              </a:lnSpc>
              <a:buClr>
                <a:srgbClr val="ffc203"/>
              </a:buClr>
              <a:buFont typeface="Wingdings" charset="2"/>
              <a:buChar char=""/>
            </a:pPr>
            <a:r>
              <a:rPr b="0" lang="es-ES" sz="1800" spc="-1" strike="noStrike">
                <a:solidFill>
                  <a:srgbClr val="374151"/>
                </a:solidFill>
                <a:latin typeface="Söhne"/>
              </a:rPr>
              <a:t>La propuesta contribuye al desarrollo del pensamiento analítico de los estudiantes al enfrentarlos a desafíos empresariales del mundo real que requerían un enfoque basado en datos y la aplicación de algoritmos de Machine Learning.</a:t>
            </a:r>
            <a:endParaRPr b="0" lang="es-CO" sz="1800" spc="-1" strike="noStrike">
              <a:solidFill>
                <a:srgbClr val="000000"/>
              </a:solidFill>
              <a:latin typeface="Arial"/>
            </a:endParaRPr>
          </a:p>
        </p:txBody>
      </p:sp>
      <p:sp>
        <p:nvSpPr>
          <p:cNvPr id="218" name="CuadroTexto 5"/>
          <p:cNvSpPr/>
          <p:nvPr/>
        </p:nvSpPr>
        <p:spPr>
          <a:xfrm>
            <a:off x="838080" y="3968640"/>
            <a:ext cx="10633320" cy="912600"/>
          </a:xfrm>
          <a:prstGeom prst="rect">
            <a:avLst/>
          </a:prstGeom>
          <a:noFill/>
          <a:ln w="0">
            <a:noFill/>
          </a:ln>
        </p:spPr>
        <p:style>
          <a:lnRef idx="0"/>
          <a:fillRef idx="0"/>
          <a:effectRef idx="0"/>
          <a:fontRef idx="minor"/>
        </p:style>
        <p:txBody>
          <a:bodyPr lIns="90000" rIns="90000" tIns="45000" bIns="45000" anchor="t">
            <a:spAutoFit/>
          </a:bodyPr>
          <a:p>
            <a:pPr marL="285840" indent="-285840" algn="just" defTabSz="914400">
              <a:lnSpc>
                <a:spcPct val="100000"/>
              </a:lnSpc>
              <a:buClr>
                <a:srgbClr val="ffc203"/>
              </a:buClr>
              <a:buFont typeface="Wingdings" charset="2"/>
              <a:buChar char=""/>
            </a:pPr>
            <a:r>
              <a:rPr b="0" lang="es-ES" sz="1800" spc="-1" strike="noStrike">
                <a:solidFill>
                  <a:srgbClr val="374151"/>
                </a:solidFill>
                <a:latin typeface="Söhne"/>
              </a:rPr>
              <a:t>Que los estudiantes reconozcan la relevancia de las habilidades adquiridas en su futura carrera profesional. Esta conexión entre el aprendizaje y el mundo laboral puede aumentar la motivación y la retención de conocimientos.</a:t>
            </a:r>
            <a:endParaRPr b="0" lang="es-CO" sz="1800" spc="-1" strike="noStrike">
              <a:solidFill>
                <a:srgbClr val="000000"/>
              </a:solidFill>
              <a:latin typeface="Arial"/>
            </a:endParaRPr>
          </a:p>
        </p:txBody>
      </p:sp>
      <p:sp>
        <p:nvSpPr>
          <p:cNvPr id="219" name="CuadroTexto 6"/>
          <p:cNvSpPr/>
          <p:nvPr/>
        </p:nvSpPr>
        <p:spPr>
          <a:xfrm>
            <a:off x="838080" y="5156640"/>
            <a:ext cx="10633320" cy="1186920"/>
          </a:xfrm>
          <a:prstGeom prst="rect">
            <a:avLst/>
          </a:prstGeom>
          <a:noFill/>
          <a:ln w="0">
            <a:noFill/>
          </a:ln>
        </p:spPr>
        <p:style>
          <a:lnRef idx="0"/>
          <a:fillRef idx="0"/>
          <a:effectRef idx="0"/>
          <a:fontRef idx="minor"/>
        </p:style>
        <p:txBody>
          <a:bodyPr lIns="90000" rIns="90000" tIns="45000" bIns="45000" anchor="t">
            <a:spAutoFit/>
          </a:bodyPr>
          <a:p>
            <a:pPr marL="285840" indent="-285840" algn="just" defTabSz="914400">
              <a:lnSpc>
                <a:spcPct val="100000"/>
              </a:lnSpc>
              <a:buClr>
                <a:srgbClr val="ffc203"/>
              </a:buClr>
              <a:buFont typeface="Wingdings" charset="2"/>
              <a:buChar char=""/>
            </a:pPr>
            <a:r>
              <a:rPr b="0" lang="es-ES" sz="1800" spc="-1" strike="noStrike">
                <a:solidFill>
                  <a:srgbClr val="374151"/>
                </a:solidFill>
                <a:latin typeface="Söhne"/>
              </a:rPr>
              <a:t>Se invita a fomentar la colaboración entre departamentos académicos e interdisciplinaria, especialmente entre el departamento de administración de empresas y el departamento de informática o tecnología, para fortalecer la integración de habilidades técnicas en el programa.</a:t>
            </a:r>
            <a:endParaRPr b="0" lang="es-CO"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childTnLst>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216">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2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2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2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1074600" y="782280"/>
            <a:ext cx="9849960" cy="622440"/>
          </a:xfrm>
          <a:prstGeom prst="rect">
            <a:avLst/>
          </a:prstGeom>
          <a:noFill/>
          <a:ln w="0">
            <a:noFill/>
          </a:ln>
        </p:spPr>
        <p:txBody>
          <a:bodyPr lIns="91440" rIns="91440" tIns="45720" bIns="45720" anchor="ctr">
            <a:normAutofit/>
          </a:bodyPr>
          <a:p>
            <a:pPr indent="0" algn="ctr" defTabSz="914400">
              <a:lnSpc>
                <a:spcPct val="90000"/>
              </a:lnSpc>
              <a:buNone/>
              <a:tabLst>
                <a:tab algn="l" pos="0"/>
              </a:tabLst>
            </a:pPr>
            <a:r>
              <a:rPr b="1" lang="es-CO" sz="3200" spc="-1" strike="noStrike">
                <a:solidFill>
                  <a:srgbClr val="002060"/>
                </a:solidFill>
                <a:latin typeface="Montserrat"/>
              </a:rPr>
              <a:t>Referencias de la </a:t>
            </a:r>
            <a:r>
              <a:rPr b="1" lang="es-CO" sz="3200" spc="-1" strike="noStrike">
                <a:solidFill>
                  <a:srgbClr val="002e5b"/>
                </a:solidFill>
                <a:latin typeface="Montserrat"/>
              </a:rPr>
              <a:t>investigación</a:t>
            </a:r>
            <a:endParaRPr b="0" lang="es-CO" sz="3200" spc="-1" strike="noStrike">
              <a:solidFill>
                <a:srgbClr val="000000"/>
              </a:solidFill>
              <a:latin typeface="Arial"/>
            </a:endParaRPr>
          </a:p>
        </p:txBody>
      </p:sp>
      <p:sp>
        <p:nvSpPr>
          <p:cNvPr id="221" name="CuadroTexto 3"/>
          <p:cNvSpPr/>
          <p:nvPr/>
        </p:nvSpPr>
        <p:spPr>
          <a:xfrm>
            <a:off x="1170360" y="1990800"/>
            <a:ext cx="9849960" cy="2485080"/>
          </a:xfrm>
          <a:prstGeom prst="rect">
            <a:avLst/>
          </a:prstGeom>
          <a:noFill/>
          <a:ln w="0">
            <a:noFill/>
          </a:ln>
        </p:spPr>
        <p:style>
          <a:lnRef idx="0"/>
          <a:fillRef idx="0"/>
          <a:effectRef idx="0"/>
          <a:fontRef idx="minor"/>
        </p:style>
        <p:txBody>
          <a:bodyPr lIns="90000" rIns="90000" tIns="45000" bIns="45000" anchor="t">
            <a:spAutoFit/>
          </a:bodyPr>
          <a:p>
            <a:pPr marL="457200" indent="-457200" defTabSz="914400">
              <a:lnSpc>
                <a:spcPct val="150000"/>
              </a:lnSpc>
              <a:spcAft>
                <a:spcPts val="799"/>
              </a:spcAft>
              <a:tabLst>
                <a:tab algn="l" pos="0"/>
              </a:tabLst>
            </a:pPr>
            <a:r>
              <a:rPr b="0" lang="en-US" sz="1600" spc="-1" strike="noStrike">
                <a:solidFill>
                  <a:schemeClr val="dk1"/>
                </a:solidFill>
                <a:latin typeface="Arial"/>
                <a:ea typeface="Calibri"/>
              </a:rPr>
              <a:t>Géron, A. (2022). </a:t>
            </a:r>
            <a:r>
              <a:rPr b="0" i="1" lang="en-US" sz="1600" spc="-1" strike="noStrike">
                <a:solidFill>
                  <a:schemeClr val="dk1"/>
                </a:solidFill>
                <a:latin typeface="Arial"/>
                <a:ea typeface="Calibri"/>
              </a:rPr>
              <a:t>Hands-on Machine Learning with Scikit-Learn, Keras, and TensorFlow.</a:t>
            </a:r>
            <a:r>
              <a:rPr b="0" lang="en-US" sz="1600" spc="-1" strike="noStrike">
                <a:solidFill>
                  <a:schemeClr val="dk1"/>
                </a:solidFill>
                <a:latin typeface="Arial"/>
                <a:ea typeface="Calibri"/>
              </a:rPr>
              <a:t> O'Reilly Media.</a:t>
            </a:r>
            <a:endParaRPr b="0" lang="es-CO" sz="1600" spc="-1" strike="noStrike">
              <a:solidFill>
                <a:srgbClr val="000000"/>
              </a:solidFill>
              <a:latin typeface="Arial"/>
            </a:endParaRPr>
          </a:p>
          <a:p>
            <a:pPr marL="457200" indent="-457200" defTabSz="914400">
              <a:lnSpc>
                <a:spcPct val="150000"/>
              </a:lnSpc>
              <a:spcAft>
                <a:spcPts val="799"/>
              </a:spcAft>
              <a:tabLst>
                <a:tab algn="l" pos="0"/>
              </a:tabLst>
            </a:pPr>
            <a:r>
              <a:rPr b="0" lang="en-US" sz="1600" spc="-1" strike="noStrike">
                <a:solidFill>
                  <a:schemeClr val="dk1"/>
                </a:solidFill>
                <a:latin typeface="Arial"/>
                <a:ea typeface="Calibri"/>
              </a:rPr>
              <a:t>McKinney, W. (2018). </a:t>
            </a:r>
            <a:r>
              <a:rPr b="0" i="1" lang="en-US" sz="1600" spc="-1" strike="noStrike">
                <a:solidFill>
                  <a:schemeClr val="dk1"/>
                </a:solidFill>
                <a:latin typeface="Arial"/>
                <a:ea typeface="Calibri"/>
              </a:rPr>
              <a:t>Python for Data Analysis.</a:t>
            </a:r>
            <a:r>
              <a:rPr b="0" lang="en-US" sz="1600" spc="-1" strike="noStrike">
                <a:solidFill>
                  <a:schemeClr val="dk1"/>
                </a:solidFill>
                <a:latin typeface="Arial"/>
                <a:ea typeface="Calibri"/>
              </a:rPr>
              <a:t> O'Reilly Media.</a:t>
            </a:r>
            <a:endParaRPr b="0" lang="es-CO" sz="1600" spc="-1" strike="noStrike">
              <a:solidFill>
                <a:srgbClr val="000000"/>
              </a:solidFill>
              <a:latin typeface="Arial"/>
            </a:endParaRPr>
          </a:p>
          <a:p>
            <a:pPr marL="457200" indent="-457200" defTabSz="914400">
              <a:lnSpc>
                <a:spcPct val="150000"/>
              </a:lnSpc>
              <a:spcAft>
                <a:spcPts val="799"/>
              </a:spcAft>
              <a:tabLst>
                <a:tab algn="l" pos="0"/>
              </a:tabLst>
            </a:pPr>
            <a:r>
              <a:rPr b="0" lang="es-ES" sz="1600" spc="-1" strike="noStrike">
                <a:solidFill>
                  <a:schemeClr val="dk1"/>
                </a:solidFill>
                <a:latin typeface="Arial"/>
                <a:ea typeface="Calibri"/>
              </a:rPr>
              <a:t>Quiroz Vallejo, D. A., Carmona Mesa, J. A., Castrillón Yepes, A., &amp; Villa Ochoa, J. A. (2021). Integración del Pensamiento Computacional en la educación primaria y secundaria en Latinoamérica: una revisión sistemática de literatura. </a:t>
            </a:r>
            <a:r>
              <a:rPr b="0" i="1" lang="es-ES" sz="1600" spc="-1" strike="noStrike">
                <a:solidFill>
                  <a:schemeClr val="dk1"/>
                </a:solidFill>
                <a:latin typeface="Arial"/>
                <a:ea typeface="Calibri"/>
              </a:rPr>
              <a:t>Revista de Educación a Distancia, 68</a:t>
            </a:r>
            <a:r>
              <a:rPr b="0" lang="es-ES" sz="1600" spc="-1" strike="noStrike">
                <a:solidFill>
                  <a:schemeClr val="dk1"/>
                </a:solidFill>
                <a:latin typeface="Arial"/>
                <a:ea typeface="Calibri"/>
              </a:rPr>
              <a:t>(21), 1-33. https://doi.org/DOI: http://dx.doi.org/10.6018/red.485321</a:t>
            </a:r>
            <a:endParaRPr b="0" lang="es-CO"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22" name="CuadroTexto 18"/>
          <p:cNvSpPr/>
          <p:nvPr/>
        </p:nvSpPr>
        <p:spPr>
          <a:xfrm>
            <a:off x="2723400" y="2228760"/>
            <a:ext cx="6744240" cy="11869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s-CO" sz="7200" spc="-1" strike="noStrike">
                <a:solidFill>
                  <a:srgbClr val="006994"/>
                </a:solidFill>
                <a:latin typeface="Montserrat"/>
              </a:rPr>
              <a:t>GRACIAS</a:t>
            </a:r>
            <a:endParaRPr b="0" lang="es-CO" sz="7200" spc="-1" strike="noStrike">
              <a:solidFill>
                <a:srgbClr val="000000"/>
              </a:solidFill>
              <a:latin typeface="Arial"/>
            </a:endParaRPr>
          </a:p>
        </p:txBody>
      </p:sp>
      <p:sp>
        <p:nvSpPr>
          <p:cNvPr id="223" name="Subtítulo 2"/>
          <p:cNvSpPr/>
          <p:nvPr/>
        </p:nvSpPr>
        <p:spPr>
          <a:xfrm>
            <a:off x="1523880" y="5735880"/>
            <a:ext cx="9142920" cy="489960"/>
          </a:xfrm>
          <a:prstGeom prst="rect">
            <a:avLst/>
          </a:prstGeom>
          <a:noFill/>
          <a:ln w="0">
            <a:noFill/>
          </a:ln>
        </p:spPr>
        <p:style>
          <a:lnRef idx="0"/>
          <a:fillRef idx="0"/>
          <a:effectRef idx="0"/>
          <a:fontRef idx="minor"/>
        </p:style>
        <p:txBody>
          <a:bodyPr lIns="90000" rIns="90000" tIns="45000" bIns="45000" anchor="t">
            <a:normAutofit/>
          </a:bodyPr>
          <a:p>
            <a:pPr algn="ctr" defTabSz="914400">
              <a:lnSpc>
                <a:spcPct val="90000"/>
              </a:lnSpc>
              <a:spcBef>
                <a:spcPts val="1001"/>
              </a:spcBef>
              <a:tabLst>
                <a:tab algn="l" pos="0"/>
              </a:tabLst>
            </a:pPr>
            <a:r>
              <a:rPr b="0" i="1" lang="es-CO" sz="2000" spc="-1" strike="noStrike">
                <a:solidFill>
                  <a:srgbClr val="006994"/>
                </a:solidFill>
                <a:latin typeface="Montserrat"/>
              </a:rPr>
              <a:t>Universidad de Antioquia</a:t>
            </a:r>
            <a:endParaRPr b="0" lang="es-CO" sz="2000" spc="-1" strike="noStrike">
              <a:solidFill>
                <a:srgbClr val="000000"/>
              </a:solidFill>
              <a:latin typeface="Arial"/>
            </a:endParaRPr>
          </a:p>
        </p:txBody>
      </p:sp>
      <p:sp>
        <p:nvSpPr>
          <p:cNvPr id="224" name="Subtítulo 2"/>
          <p:cNvSpPr/>
          <p:nvPr/>
        </p:nvSpPr>
        <p:spPr>
          <a:xfrm>
            <a:off x="1523880" y="4329000"/>
            <a:ext cx="3923280" cy="395280"/>
          </a:xfrm>
          <a:prstGeom prst="rect">
            <a:avLst/>
          </a:prstGeom>
          <a:noFill/>
          <a:ln w="0">
            <a:noFill/>
          </a:ln>
        </p:spPr>
        <p:style>
          <a:lnRef idx="0"/>
          <a:fillRef idx="0"/>
          <a:effectRef idx="0"/>
          <a:fontRef idx="minor"/>
        </p:style>
        <p:txBody>
          <a:bodyPr lIns="90000" rIns="90000" tIns="45000" bIns="45000" anchor="t">
            <a:normAutofit fontScale="87222"/>
          </a:bodyPr>
          <a:p>
            <a:pPr algn="ctr" defTabSz="914400">
              <a:lnSpc>
                <a:spcPct val="90000"/>
              </a:lnSpc>
              <a:spcBef>
                <a:spcPts val="1001"/>
              </a:spcBef>
              <a:tabLst>
                <a:tab algn="l" pos="0"/>
              </a:tabLst>
            </a:pPr>
            <a:r>
              <a:rPr b="1" lang="es-CO" sz="1600" spc="-1" strike="noStrike">
                <a:solidFill>
                  <a:srgbClr val="002e5b"/>
                </a:solidFill>
                <a:latin typeface="Montserrat"/>
              </a:rPr>
              <a:t>Leidy Bibiana De La Ossa Villadiego</a:t>
            </a:r>
            <a:endParaRPr b="0" lang="es-CO" sz="1600" spc="-1" strike="noStrike">
              <a:solidFill>
                <a:srgbClr val="000000"/>
              </a:solidFill>
              <a:latin typeface="Arial"/>
            </a:endParaRPr>
          </a:p>
        </p:txBody>
      </p:sp>
      <p:sp>
        <p:nvSpPr>
          <p:cNvPr id="225" name="Subtítulo 2"/>
          <p:cNvSpPr/>
          <p:nvPr/>
        </p:nvSpPr>
        <p:spPr>
          <a:xfrm>
            <a:off x="1362240" y="4601520"/>
            <a:ext cx="4246920" cy="246600"/>
          </a:xfrm>
          <a:prstGeom prst="rect">
            <a:avLst/>
          </a:prstGeom>
          <a:noFill/>
          <a:ln w="0">
            <a:noFill/>
          </a:ln>
        </p:spPr>
        <p:style>
          <a:lnRef idx="0"/>
          <a:fillRef idx="0"/>
          <a:effectRef idx="0"/>
          <a:fontRef idx="minor"/>
        </p:style>
        <p:txBody>
          <a:bodyPr lIns="90000" rIns="90000" tIns="45000" bIns="45000" anchor="t">
            <a:normAutofit/>
          </a:bodyPr>
          <a:p>
            <a:pPr algn="ctr" defTabSz="914400">
              <a:lnSpc>
                <a:spcPct val="90000"/>
              </a:lnSpc>
              <a:spcBef>
                <a:spcPts val="1001"/>
              </a:spcBef>
              <a:tabLst>
                <a:tab algn="l" pos="0"/>
              </a:tabLst>
            </a:pPr>
            <a:r>
              <a:rPr b="0" i="1" lang="es-CO" sz="1200" spc="-1" strike="noStrike">
                <a:solidFill>
                  <a:srgbClr val="006994"/>
                </a:solidFill>
                <a:latin typeface="Montserrat"/>
              </a:rPr>
              <a:t>leidy.delaossa@udea.edu.co</a:t>
            </a:r>
            <a:endParaRPr b="0" lang="es-CO" sz="1200" spc="-1" strike="noStrike">
              <a:solidFill>
                <a:srgbClr val="000000"/>
              </a:solidFill>
              <a:latin typeface="Arial"/>
            </a:endParaRPr>
          </a:p>
        </p:txBody>
      </p:sp>
      <p:sp>
        <p:nvSpPr>
          <p:cNvPr id="226" name="Subtítulo 2"/>
          <p:cNvSpPr/>
          <p:nvPr/>
        </p:nvSpPr>
        <p:spPr>
          <a:xfrm>
            <a:off x="6743880" y="4329000"/>
            <a:ext cx="3923280" cy="395280"/>
          </a:xfrm>
          <a:prstGeom prst="rect">
            <a:avLst/>
          </a:prstGeom>
          <a:noFill/>
          <a:ln w="0">
            <a:noFill/>
          </a:ln>
        </p:spPr>
        <p:style>
          <a:lnRef idx="0"/>
          <a:fillRef idx="0"/>
          <a:effectRef idx="0"/>
          <a:fontRef idx="minor"/>
        </p:style>
        <p:txBody>
          <a:bodyPr lIns="90000" rIns="90000" tIns="45000" bIns="45000" anchor="t">
            <a:normAutofit/>
          </a:bodyPr>
          <a:p>
            <a:pPr algn="ctr" defTabSz="914400">
              <a:lnSpc>
                <a:spcPct val="90000"/>
              </a:lnSpc>
              <a:spcBef>
                <a:spcPts val="1001"/>
              </a:spcBef>
              <a:tabLst>
                <a:tab algn="l" pos="0"/>
              </a:tabLst>
            </a:pPr>
            <a:r>
              <a:rPr b="1" lang="es-CO" sz="1600" spc="-1" strike="noStrike">
                <a:solidFill>
                  <a:srgbClr val="002e5b"/>
                </a:solidFill>
                <a:latin typeface="Montserrat"/>
              </a:rPr>
              <a:t>Marco Julio Cañas Campillo</a:t>
            </a:r>
            <a:endParaRPr b="0" lang="es-CO" sz="1600" spc="-1" strike="noStrike">
              <a:solidFill>
                <a:srgbClr val="000000"/>
              </a:solidFill>
              <a:latin typeface="Arial"/>
            </a:endParaRPr>
          </a:p>
        </p:txBody>
      </p:sp>
      <p:sp>
        <p:nvSpPr>
          <p:cNvPr id="227" name="Subtítulo 2"/>
          <p:cNvSpPr/>
          <p:nvPr/>
        </p:nvSpPr>
        <p:spPr>
          <a:xfrm>
            <a:off x="6581880" y="4601520"/>
            <a:ext cx="4246920" cy="246600"/>
          </a:xfrm>
          <a:prstGeom prst="rect">
            <a:avLst/>
          </a:prstGeom>
          <a:noFill/>
          <a:ln w="0">
            <a:noFill/>
          </a:ln>
        </p:spPr>
        <p:style>
          <a:lnRef idx="0"/>
          <a:fillRef idx="0"/>
          <a:effectRef idx="0"/>
          <a:fontRef idx="minor"/>
        </p:style>
        <p:txBody>
          <a:bodyPr lIns="90000" rIns="90000" tIns="45000" bIns="45000" anchor="t">
            <a:normAutofit/>
          </a:bodyPr>
          <a:p>
            <a:pPr algn="ctr" defTabSz="914400">
              <a:lnSpc>
                <a:spcPct val="90000"/>
              </a:lnSpc>
              <a:spcBef>
                <a:spcPts val="1001"/>
              </a:spcBef>
              <a:tabLst>
                <a:tab algn="l" pos="0"/>
              </a:tabLst>
            </a:pPr>
            <a:r>
              <a:rPr b="0" i="1" lang="es-CO" sz="1200" spc="-1" strike="noStrike">
                <a:solidFill>
                  <a:srgbClr val="006994"/>
                </a:solidFill>
                <a:latin typeface="Montserrat"/>
              </a:rPr>
              <a:t>marco.canas@udea.edu.co</a:t>
            </a:r>
            <a:endParaRPr b="0" lang="es-CO" sz="1200" spc="-1" strike="noStrike">
              <a:solidFill>
                <a:srgbClr val="000000"/>
              </a:solidFill>
              <a:latin typeface="Arial"/>
            </a:endParaRPr>
          </a:p>
        </p:txBody>
      </p:sp>
      <p:sp>
        <p:nvSpPr>
          <p:cNvPr id="228" name="Subtítulo 2"/>
          <p:cNvSpPr/>
          <p:nvPr/>
        </p:nvSpPr>
        <p:spPr>
          <a:xfrm>
            <a:off x="1523880" y="1281600"/>
            <a:ext cx="9142920" cy="94608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90000"/>
              </a:lnSpc>
              <a:spcBef>
                <a:spcPts val="1001"/>
              </a:spcBef>
              <a:tabLst>
                <a:tab algn="l" pos="0"/>
              </a:tabLst>
            </a:pPr>
            <a:r>
              <a:rPr b="1" lang="es-CO" sz="2400" spc="-1" strike="noStrike">
                <a:solidFill>
                  <a:srgbClr val="002e5b"/>
                </a:solidFill>
                <a:latin typeface="Montserrat"/>
              </a:rPr>
              <a:t>Encuentro de Investigación Conferencia </a:t>
            </a:r>
            <a:endParaRPr b="0" lang="es-CO" sz="2400" spc="-1" strike="noStrike">
              <a:solidFill>
                <a:srgbClr val="000000"/>
              </a:solidFill>
              <a:latin typeface="Arial"/>
            </a:endParaRPr>
          </a:p>
          <a:p>
            <a:pPr algn="ctr" defTabSz="914400">
              <a:lnSpc>
                <a:spcPct val="90000"/>
              </a:lnSpc>
              <a:spcBef>
                <a:spcPts val="1001"/>
              </a:spcBef>
              <a:tabLst>
                <a:tab algn="l" pos="0"/>
              </a:tabLst>
            </a:pPr>
            <a:r>
              <a:rPr b="1" lang="es-CO" sz="2400" spc="-1" strike="noStrike">
                <a:solidFill>
                  <a:srgbClr val="002e5b"/>
                </a:solidFill>
                <a:latin typeface="Montserrat"/>
              </a:rPr>
              <a:t>Internacional ASCOLFA 2023</a:t>
            </a:r>
            <a:endParaRPr b="0" lang="es-CO"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ema de Office">
  <a:themeElements>
    <a:clrScheme name="Personalizado 1">
      <a:dk1>
        <a:srgbClr val="000000"/>
      </a:dk1>
      <a:lt1>
        <a:srgbClr val="ffffff"/>
      </a:lt1>
      <a:dk2>
        <a:srgbClr val="44546a"/>
      </a:dk2>
      <a:lt2>
        <a:srgbClr val="e7e6e6"/>
      </a:lt2>
      <a:accent1>
        <a:srgbClr val="002060"/>
      </a:accent1>
      <a:accent2>
        <a:srgbClr val="ffc000"/>
      </a:accent2>
      <a:accent3>
        <a:srgbClr val="00b0f0"/>
      </a:accent3>
      <a:accent4>
        <a:srgbClr val="c00000"/>
      </a:accent4>
      <a:accent5>
        <a:srgbClr val="70ad47"/>
      </a:accent5>
      <a:accent6>
        <a:srgbClr val="ffff00"/>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Personalizado 1">
      <a:dk1>
        <a:srgbClr val="000000"/>
      </a:dk1>
      <a:lt1>
        <a:srgbClr val="ffffff"/>
      </a:lt1>
      <a:dk2>
        <a:srgbClr val="44546a"/>
      </a:dk2>
      <a:lt2>
        <a:srgbClr val="e7e6e6"/>
      </a:lt2>
      <a:accent1>
        <a:srgbClr val="002060"/>
      </a:accent1>
      <a:accent2>
        <a:srgbClr val="ffc000"/>
      </a:accent2>
      <a:accent3>
        <a:srgbClr val="00b0f0"/>
      </a:accent3>
      <a:accent4>
        <a:srgbClr val="c00000"/>
      </a:accent4>
      <a:accent5>
        <a:srgbClr val="70ad47"/>
      </a:accent5>
      <a:accent6>
        <a:srgbClr val="ffff00"/>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Personalizado 1">
      <a:dk1>
        <a:srgbClr val="000000"/>
      </a:dk1>
      <a:lt1>
        <a:srgbClr val="ffffff"/>
      </a:lt1>
      <a:dk2>
        <a:srgbClr val="44546a"/>
      </a:dk2>
      <a:lt2>
        <a:srgbClr val="e7e6e6"/>
      </a:lt2>
      <a:accent1>
        <a:srgbClr val="002060"/>
      </a:accent1>
      <a:accent2>
        <a:srgbClr val="ffc000"/>
      </a:accent2>
      <a:accent3>
        <a:srgbClr val="00b0f0"/>
      </a:accent3>
      <a:accent4>
        <a:srgbClr val="c00000"/>
      </a:accent4>
      <a:accent5>
        <a:srgbClr val="70ad47"/>
      </a:accent5>
      <a:accent6>
        <a:srgbClr val="ffff00"/>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Tema de Office">
  <a:themeElements>
    <a:clrScheme name="Personalizado 1">
      <a:dk1>
        <a:srgbClr val="000000"/>
      </a:dk1>
      <a:lt1>
        <a:srgbClr val="ffffff"/>
      </a:lt1>
      <a:dk2>
        <a:srgbClr val="44546a"/>
      </a:dk2>
      <a:lt2>
        <a:srgbClr val="e7e6e6"/>
      </a:lt2>
      <a:accent1>
        <a:srgbClr val="002060"/>
      </a:accent1>
      <a:accent2>
        <a:srgbClr val="ffc000"/>
      </a:accent2>
      <a:accent3>
        <a:srgbClr val="00b0f0"/>
      </a:accent3>
      <a:accent4>
        <a:srgbClr val="c00000"/>
      </a:accent4>
      <a:accent5>
        <a:srgbClr val="70ad47"/>
      </a:accent5>
      <a:accent6>
        <a:srgbClr val="ffff00"/>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1061</TotalTime>
  <Application>LibreOffice/7.6.2.1$Linux_X86_64 LibreOffice_project/9d0b4c0791fc17bc4181a67fd90c5aaed576d1c0</Application>
  <AppVersion>15.0000</AppVersion>
  <Words>703</Words>
  <Paragraphs>63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2023-07-20T02:55:08Z</dcterms:created>
  <dc:creator>Freddy León</dc:creator>
  <dc:description/>
  <dc:language>es-CO</dc:language>
  <cp:lastModifiedBy/>
  <dcterms:modified xsi:type="dcterms:W3CDTF">2023-10-04T23:33:21Z</dcterms:modified>
  <cp:revision>18</cp:revision>
  <dc:subject/>
  <dc:title>Título de la Presentación o Trabajo de Investigación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Panorámica</vt:lpwstr>
  </property>
  <property fmtid="{D5CDD505-2E9C-101B-9397-08002B2CF9AE}" pid="4" name="Slides">
    <vt:i4>7</vt:i4>
  </property>
</Properties>
</file>