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jpeg" ContentType="image/jpeg"/>
  <Override PartName="/ppt/media/image3.png" ContentType="image/png"/>
  <Override PartName="/ppt/media/image5.jpeg" ContentType="image/jpeg"/>
  <Override PartName="/ppt/media/image4.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862" spc="-1" strike="noStrike">
                <a:solidFill>
                  <a:srgbClr val="595959"/>
                </a:solidFill>
                <a:latin typeface="Calibri"/>
              </a:defRPr>
            </a:pPr>
            <a:r>
              <a:rPr b="0" sz="1862" spc="-1" strike="noStrike">
                <a:solidFill>
                  <a:srgbClr val="595959"/>
                </a:solidFill>
                <a:latin typeface="Calibri"/>
              </a:rPr>
              <a:t>Título del gráfico</a:t>
            </a:r>
          </a:p>
        </c:rich>
      </c:tx>
      <c:overlay val="0"/>
      <c:spPr>
        <a:noFill/>
        <a:ln w="0">
          <a:noFill/>
        </a:ln>
      </c:spPr>
    </c:title>
    <c:autoTitleDeleted val="0"/>
    <c:plotArea>
      <c:barChart>
        <c:barDir val="col"/>
        <c:grouping val="clustered"/>
        <c:varyColors val="0"/>
        <c:ser>
          <c:idx val="0"/>
          <c:order val="0"/>
          <c:tx>
            <c:strRef>
              <c:f>label 0</c:f>
              <c:strCache>
                <c:ptCount val="1"/>
                <c:pt idx="0">
                  <c:v>Serie 1</c:v>
                </c:pt>
              </c:strCache>
            </c:strRef>
          </c:tx>
          <c:spPr>
            <a:solidFill>
              <a:srgbClr val="002e5b"/>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Categoría 1</c:v>
                </c:pt>
                <c:pt idx="1">
                  <c:v>Categoría 2</c:v>
                </c:pt>
                <c:pt idx="2">
                  <c:v>Categoría 3</c:v>
                </c:pt>
                <c:pt idx="3">
                  <c:v>Categoría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 2</c:v>
                </c:pt>
              </c:strCache>
            </c:strRef>
          </c:tx>
          <c:spPr>
            <a:solidFill>
              <a:srgbClr val="ffc203"/>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Categoría 1</c:v>
                </c:pt>
                <c:pt idx="1">
                  <c:v>Categoría 2</c:v>
                </c:pt>
                <c:pt idx="2">
                  <c:v>Categoría 3</c:v>
                </c:pt>
                <c:pt idx="3">
                  <c:v>Categoría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 3</c:v>
                </c:pt>
              </c:strCache>
            </c:strRef>
          </c:tx>
          <c:spPr>
            <a:solidFill>
              <a:srgbClr val="2fc4e4"/>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Categoría 1</c:v>
                </c:pt>
                <c:pt idx="1">
                  <c:v>Categoría 2</c:v>
                </c:pt>
                <c:pt idx="2">
                  <c:v>Categoría 3</c:v>
                </c:pt>
                <c:pt idx="3">
                  <c:v>Categoría 4</c:v>
                </c:pt>
              </c:strCache>
            </c:strRef>
          </c:cat>
          <c:val>
            <c:numRef>
              <c:f>2</c:f>
              <c:numCache>
                <c:formatCode>General</c:formatCode>
                <c:ptCount val="4"/>
                <c:pt idx="0">
                  <c:v>2</c:v>
                </c:pt>
                <c:pt idx="1">
                  <c:v>2</c:v>
                </c:pt>
                <c:pt idx="2">
                  <c:v>3</c:v>
                </c:pt>
                <c:pt idx="3">
                  <c:v>5</c:v>
                </c:pt>
              </c:numCache>
            </c:numRef>
          </c:val>
        </c:ser>
        <c:gapWidth val="219"/>
        <c:overlap val="-27"/>
        <c:axId val="54692551"/>
        <c:axId val="7086288"/>
      </c:barChart>
      <c:catAx>
        <c:axId val="54692551"/>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1197" spc="-1" strike="noStrike">
                <a:solidFill>
                  <a:srgbClr val="595959"/>
                </a:solidFill>
                <a:latin typeface="Calibri"/>
              </a:defRPr>
            </a:pPr>
          </a:p>
        </c:txPr>
        <c:crossAx val="7086288"/>
        <c:crosses val="autoZero"/>
        <c:auto val="1"/>
        <c:lblAlgn val="ctr"/>
        <c:lblOffset val="100"/>
        <c:noMultiLvlLbl val="0"/>
      </c:catAx>
      <c:valAx>
        <c:axId val="708628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197" spc="-1" strike="noStrike">
                <a:solidFill>
                  <a:srgbClr val="595959"/>
                </a:solidFill>
                <a:latin typeface="Calibri"/>
              </a:defRPr>
            </a:pPr>
          </a:p>
        </c:txPr>
        <c:crossAx val="54692551"/>
        <c:crosses val="autoZero"/>
        <c:crossBetween val="between"/>
      </c:valAx>
      <c:spPr>
        <a:noFill/>
        <a:ln w="0">
          <a:noFill/>
        </a:ln>
      </c:spPr>
    </c:plotArea>
    <c:legend>
      <c:legendPos val="b"/>
      <c:overlay val="0"/>
      <c:spPr>
        <a:noFill/>
        <a:ln w="0">
          <a:noFill/>
        </a:ln>
      </c:spPr>
      <c:txPr>
        <a:bodyPr/>
        <a:lstStyle/>
        <a:p>
          <a:pPr>
            <a:defRPr b="0" sz="1197" spc="-1" strike="noStrike">
              <a:solidFill>
                <a:srgbClr val="595959"/>
              </a:solidFill>
              <a:latin typeface="Calibri"/>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CO" sz="1800" spc="-1" strike="noStrike">
                <a:solidFill>
                  <a:schemeClr val="dk1"/>
                </a:solidFill>
                <a:latin typeface="Calibri"/>
              </a:rPr>
              <a:t>Pulse para desplazar la diapositiva</a:t>
            </a:r>
            <a:endParaRPr b="0" lang="es-CO" sz="1800" spc="-1" strike="noStrike">
              <a:solidFill>
                <a:schemeClr val="dk1"/>
              </a:solidFill>
              <a:latin typeface="Calibri"/>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CO" sz="2000" spc="-1" strike="noStrike">
                <a:solidFill>
                  <a:srgbClr val="000000"/>
                </a:solidFill>
                <a:latin typeface="Arial"/>
              </a:rPr>
              <a:t>Pulse para editar el formato de las notas</a:t>
            </a:r>
            <a:endParaRPr b="0" lang="es-CO"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CO" sz="1400" spc="-1" strike="noStrike">
                <a:solidFill>
                  <a:srgbClr val="000000"/>
                </a:solidFill>
                <a:latin typeface="Times New Roman"/>
              </a:rPr>
              <a:t>&lt;cabecera&gt;</a:t>
            </a:r>
            <a:endParaRPr b="0" lang="es-CO"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s-CO" sz="1400" spc="-1" strike="noStrike">
                <a:solidFill>
                  <a:srgbClr val="000000"/>
                </a:solidFill>
                <a:latin typeface="Times New Roman"/>
              </a:defRPr>
            </a:lvl1pPr>
          </a:lstStyle>
          <a:p>
            <a:pPr indent="0" algn="r">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s-CO" sz="1400" spc="-1" strike="noStrike">
                <a:solidFill>
                  <a:srgbClr val="000000"/>
                </a:solidFill>
                <a:latin typeface="Times New Roman"/>
              </a:defRPr>
            </a:lvl1pPr>
          </a:lstStyle>
          <a:p>
            <a:pPr indent="0" algn="r">
              <a:buNone/>
            </a:pPr>
            <a:fld id="{53EA92DB-3953-4E44-8B72-890EE0E5B389}" type="slidenum">
              <a:rPr b="0" lang="es-CO" sz="1400" spc="-1" strike="noStrike">
                <a:solidFill>
                  <a:srgbClr val="000000"/>
                </a:solidFill>
                <a:latin typeface="Times New Roman"/>
              </a:rPr>
              <a:t>&lt;número&gt;</a:t>
            </a:fld>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6040" cy="3085920"/>
          </a:xfrm>
          <a:prstGeom prst="rect">
            <a:avLst/>
          </a:prstGeom>
          <a:ln w="0">
            <a:noFill/>
          </a:ln>
        </p:spPr>
      </p:sp>
      <p:sp>
        <p:nvSpPr>
          <p:cNvPr id="20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CO" sz="1800" spc="-1" strike="noStrike">
              <a:solidFill>
                <a:srgbClr val="000000"/>
              </a:solidFill>
              <a:latin typeface="Arial"/>
            </a:endParaRPr>
          </a:p>
        </p:txBody>
      </p:sp>
      <p:sp>
        <p:nvSpPr>
          <p:cNvPr id="210" name="PlaceHolder 3"/>
          <p:cNvSpPr>
            <a:spLocks noGrp="1"/>
          </p:cNvSpPr>
          <p:nvPr>
            <p:ph type="sldNum" idx="1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CO" sz="1200" spc="-1" strike="noStrike">
                <a:solidFill>
                  <a:srgbClr val="000000"/>
                </a:solidFill>
                <a:latin typeface="Times New Roman"/>
              </a:defRPr>
            </a:lvl1pPr>
          </a:lstStyle>
          <a:p>
            <a:pPr indent="0" algn="r">
              <a:lnSpc>
                <a:spcPct val="100000"/>
              </a:lnSpc>
              <a:buNone/>
            </a:pPr>
            <a:fld id="{C0812EEF-66DD-4B1A-A367-4545BF2BC432}" type="slidenum">
              <a:rPr b="0" lang="es-CO" sz="1200" spc="-1" strike="noStrike">
                <a:solidFill>
                  <a:srgbClr val="000000"/>
                </a:solidFill>
                <a:latin typeface="Times New Roman"/>
              </a:rPr>
              <a:t>&lt;número&gt;</a:t>
            </a:fld>
            <a:endParaRPr b="0" lang="es-CO"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7DBFDB2-B6D2-4143-819E-FE2B79889086}"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9C4A6EC-CC7B-42BF-881A-81A0EBBC0C90}"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D5899C7-BF0A-4AA9-B51E-C5D4AB659010}" type="slidenum">
              <a:t>&lt;#&gt;</a:t>
            </a:fld>
          </a:p>
        </p:txBody>
      </p:sp>
      <p:sp>
        <p:nvSpPr>
          <p:cNvPr id="9" name="PlaceHolder 8"/>
          <p:cNvSpPr>
            <a:spLocks noGrp="1"/>
          </p:cNvSpPr>
          <p:nvPr>
            <p:ph type="dt" idx="1"/>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F6AC833-41FC-44B5-A2F7-31F8FEA04E98}" type="slidenum">
              <a:t>&lt;#&gt;</a:t>
            </a:fld>
          </a:p>
        </p:txBody>
      </p:sp>
      <p:sp>
        <p:nvSpPr>
          <p:cNvPr id="11" name="PlaceHolder 10"/>
          <p:cNvSpPr>
            <a:spLocks noGrp="1"/>
          </p:cNvSpPr>
          <p:nvPr>
            <p:ph type="dt" idx="1"/>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08FF912-A322-4389-A463-63251AC90D6E}" type="slidenum">
              <a:t>&lt;#&gt;</a:t>
            </a:fld>
          </a:p>
        </p:txBody>
      </p:sp>
      <p:sp>
        <p:nvSpPr>
          <p:cNvPr id="4" name="PlaceHolder 3"/>
          <p:cNvSpPr>
            <a:spLocks noGrp="1"/>
          </p:cNvSpPr>
          <p:nvPr>
            <p:ph type="dt" idx="4"/>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D66DBD7-0DCB-42E5-98A8-6977C1798898}"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AD9FC1E-3212-4F87-9FDC-45A1C9F1FFE4}"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38981C4-9E20-447C-B704-7725C58BD956}"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CF065B2-CDD5-4A09-8FB1-6F2FDA1E86CA}"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222BE6-F55E-49F4-AEC8-5DF20432ED76}"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474B07D-AF0A-49B3-AA3A-A5AEE12DF12F}"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AB3898-B244-4F1F-80DF-6C65C058B9C9}"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D144B5E-2262-492C-BD43-DD6310E555EA}"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5C96917-2D7F-4128-AE3E-D941F2D44B5C}"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68A9A9-BCD6-4AE3-9C46-083F9E9CF040}"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58339F7-E465-4F6B-8C4E-E180C2668F86}" type="slidenum">
              <a:t>&lt;#&gt;</a:t>
            </a:fld>
          </a:p>
        </p:txBody>
      </p:sp>
      <p:sp>
        <p:nvSpPr>
          <p:cNvPr id="9" name="PlaceHolder 8"/>
          <p:cNvSpPr>
            <a:spLocks noGrp="1"/>
          </p:cNvSpPr>
          <p:nvPr>
            <p:ph type="dt" idx="4"/>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9984B14-3223-48D5-83CE-227F46FB8EAB}" type="slidenum">
              <a:t>&lt;#&gt;</a:t>
            </a:fld>
          </a:p>
        </p:txBody>
      </p:sp>
      <p:sp>
        <p:nvSpPr>
          <p:cNvPr id="11" name="PlaceHolder 10"/>
          <p:cNvSpPr>
            <a:spLocks noGrp="1"/>
          </p:cNvSpPr>
          <p:nvPr>
            <p:ph type="dt" idx="4"/>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FF867DC-B46A-41E2-9290-FCB8A8111D99}" type="slidenum">
              <a:t>&lt;#&gt;</a:t>
            </a:fld>
          </a:p>
        </p:txBody>
      </p:sp>
      <p:sp>
        <p:nvSpPr>
          <p:cNvPr id="4" name="PlaceHolder 3"/>
          <p:cNvSpPr>
            <a:spLocks noGrp="1"/>
          </p:cNvSpPr>
          <p:nvPr>
            <p:ph type="dt" idx="7"/>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6FA592B-2334-45A7-9798-C6DA6FD3749F}"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6F6BD01-2A24-41CE-A60A-975C18F7D041}"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757D86F-6CE1-4A35-B4A4-E928E8BC349F}"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A38771E-09ED-4BB0-B46C-85A109ACEE2F}"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53B8576-2603-4418-BBB1-2771EE43181C}"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B86E184-F3B8-45B7-8D05-A635B1871BD6}"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B987041-E587-4C60-9D35-D089FB57DBBA}"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FCDF16B-27E0-4C40-914E-AE49C3B7244A}"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49E75E6-DCDD-469B-9E0E-69A9230DCFE0}"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6E363F6-67CB-4F6C-8C7D-79329ADD8AFB}"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F5CD954-E3EE-4081-8A98-74E9CF57D490}" type="slidenum">
              <a:t>&lt;#&gt;</a:t>
            </a:fld>
          </a:p>
        </p:txBody>
      </p:sp>
      <p:sp>
        <p:nvSpPr>
          <p:cNvPr id="9" name="PlaceHolder 8"/>
          <p:cNvSpPr>
            <a:spLocks noGrp="1"/>
          </p:cNvSpPr>
          <p:nvPr>
            <p:ph type="dt" idx="7"/>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7296D14-94DC-444F-BBBB-1A66A9504ABC}" type="slidenum">
              <a:t>&lt;#&gt;</a:t>
            </a:fld>
          </a:p>
        </p:txBody>
      </p:sp>
      <p:sp>
        <p:nvSpPr>
          <p:cNvPr id="11" name="PlaceHolder 10"/>
          <p:cNvSpPr>
            <a:spLocks noGrp="1"/>
          </p:cNvSpPr>
          <p:nvPr>
            <p:ph type="dt" idx="7"/>
          </p:nvPr>
        </p:nvSpPr>
        <p:spPr/>
        <p:txBody>
          <a:bodyPr/>
          <a:p>
            <a:r>
              <a:rPr lang="es-CO"/>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009C4B7-55F1-49B4-8034-F68AD0EF3C3E}" type="slidenum">
              <a:t>&lt;#&gt;</a:t>
            </a:fld>
          </a:p>
        </p:txBody>
      </p:sp>
      <p:sp>
        <p:nvSpPr>
          <p:cNvPr id="4" name="PlaceHolder 3"/>
          <p:cNvSpPr>
            <a:spLocks noGrp="1"/>
          </p:cNvSpPr>
          <p:nvPr>
            <p:ph type="dt" idx="10"/>
          </p:nvPr>
        </p:nvSpPr>
        <p:spPr/>
        <p:txBody>
          <a:bodyPr/>
          <a:p>
            <a:r>
              <a:rPr lang="es-CO"/>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41F5660-E4C7-4574-984C-CD411867BE22}"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970B696-805F-4BB6-B9E5-6F1DBCE0E89B}"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8BEA92-7D24-48CB-84B9-815BBBC6D0AA}"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0F1B1AD-E655-43B7-808C-BA8A10292C7D}"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3D58513C-4DBB-4B9A-B86B-FE216B9E5782}"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C55D33C-C81D-43D5-85B5-6F4175309BDC}"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348EDE6-3D12-4318-9BAC-AD144F1F08A9}"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CBBF6C0-A9FE-4C48-99E1-05B35CDF2BC4}"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2C1CEF9-568C-416A-9B8A-53822CE9254C}"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54244B9-3A26-4D01-8BD0-B1FA78374782}"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67EFF51D-E06E-4323-9DAD-E39A5B78C839}" type="slidenum">
              <a:t>&lt;#&gt;</a:t>
            </a:fld>
          </a:p>
        </p:txBody>
      </p:sp>
      <p:sp>
        <p:nvSpPr>
          <p:cNvPr id="9" name="PlaceHolder 8"/>
          <p:cNvSpPr>
            <a:spLocks noGrp="1"/>
          </p:cNvSpPr>
          <p:nvPr>
            <p:ph type="dt" idx="10"/>
          </p:nvPr>
        </p:nvSpPr>
        <p:spPr/>
        <p:txBody>
          <a:bodyPr/>
          <a:p>
            <a:r>
              <a:rPr lang="es-CO"/>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0B6A594-6C69-4719-AA8B-BF3CB23ABB0B}" type="slidenum">
              <a:t>&lt;#&gt;</a:t>
            </a:fld>
          </a:p>
        </p:txBody>
      </p:sp>
      <p:sp>
        <p:nvSpPr>
          <p:cNvPr id="11" name="PlaceHolder 10"/>
          <p:cNvSpPr>
            <a:spLocks noGrp="1"/>
          </p:cNvSpPr>
          <p:nvPr>
            <p:ph type="dt" idx="10"/>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A96C94E-7902-47E9-9981-DE66D3FBB077}"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DF66743-397A-486C-A81E-FA2D00483E48}"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B4C4D8-A3E4-4E81-9A6C-B422C7D8EB63}"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7D5F45F-4363-4D96-88B1-F2807FA06269}"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410AFD5-C192-4E3D-98CA-D20A3AC41478}" type="slidenum">
              <a:t>&lt;#&gt;</a:t>
            </a:fld>
          </a:p>
        </p:txBody>
      </p:sp>
      <p:sp>
        <p:nvSpPr>
          <p:cNvPr id="8" name="PlaceHolder 7"/>
          <p:cNvSpPr>
            <a:spLocks noGrp="1"/>
          </p:cNvSpPr>
          <p:nvPr>
            <p:ph type="dt" idx="1"/>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 </a:t>
            </a:r>
            <a:endParaRPr b="0" lang="es-CO"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 </a:t>
            </a:r>
            <a:endParaRPr b="0" lang="es-CO"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460809F9-5C3B-426A-A3FA-2D271FB38543}" type="slidenum">
              <a:rPr b="0" lang="es-CO" sz="1200" spc="-1" strike="noStrike">
                <a:solidFill>
                  <a:schemeClr val="dk1">
                    <a:tint val="75000"/>
                  </a:schemeClr>
                </a:solidFill>
                <a:latin typeface="Calibri"/>
              </a:rPr>
              <a:t>1</a:t>
            </a:fld>
            <a:endParaRPr b="0" lang="es-CO"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131120" y="84852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6994"/>
              </a:buClr>
              <a:buFont typeface="Arial"/>
              <a:buChar char="•"/>
            </a:pPr>
            <a:r>
              <a:rPr b="0" lang="es-CO" sz="1800" spc="-1" strike="noStrike">
                <a:solidFill>
                  <a:srgbClr val="001542"/>
                </a:solidFill>
                <a:latin typeface="Montserrat"/>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a:t>
            </a:r>
            <a:endParaRPr b="0" lang="es-CO" sz="1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Segundo nivel</a:t>
            </a:r>
            <a:endParaRPr b="0" lang="es-CO" sz="18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Tercer nivel</a:t>
            </a:r>
            <a:endParaRPr b="0" lang="es-CO" sz="18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1527C95A-7182-4286-B49B-764141EE1645}"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036800" y="763560"/>
            <a:ext cx="9992160" cy="9266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6B85914F-60A6-45A1-BF66-9719D0F123C2}"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074600" y="782280"/>
            <a:ext cx="9850680" cy="60300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125" name="PlaceHolder 2"/>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126" name="PlaceHolder 3"/>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27" name="PlaceHolder 4"/>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36FC5842-E423-4A8E-82FF-E7C21EDD7010}"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chart" Target="../charts/chart1.xml"/><Relationship Id="rId3"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1465200"/>
            <a:ext cx="9143640" cy="1963440"/>
          </a:xfrm>
          <a:prstGeom prst="rect">
            <a:avLst/>
          </a:prstGeom>
          <a:noFill/>
          <a:ln w="0">
            <a:noFill/>
          </a:ln>
        </p:spPr>
        <p:txBody>
          <a:bodyPr lIns="91440" rIns="91440" tIns="45720" bIns="45720" anchor="b">
            <a:normAutofit fontScale="71505"/>
          </a:bodyPr>
          <a:p>
            <a:pPr indent="0" algn="ctr" defTabSz="914400">
              <a:lnSpc>
                <a:spcPct val="90000"/>
              </a:lnSpc>
              <a:buNone/>
            </a:pPr>
            <a:r>
              <a:rPr b="1" lang="es-CO" sz="4800" spc="-1" strike="noStrike">
                <a:solidFill>
                  <a:srgbClr val="002e5b"/>
                </a:solidFill>
                <a:latin typeface="Montserrat"/>
              </a:rPr>
              <a:t>DESARROLLO DEL PENSAMIENTO COMPUTACIONAL EN ESTUDIANTES DE ADMINISTRACIÓN DE EMPRESAS, CON PYTHON Y MACHINE LEARNING</a:t>
            </a:r>
            <a:endParaRPr b="0" lang="es-CO" sz="4800" spc="-1" strike="noStrike">
              <a:solidFill>
                <a:schemeClr val="dk1"/>
              </a:solidFill>
              <a:latin typeface="Calibri"/>
            </a:endParaRPr>
          </a:p>
        </p:txBody>
      </p:sp>
      <p:sp>
        <p:nvSpPr>
          <p:cNvPr id="172" name="Subtítulo 2"/>
          <p:cNvSpPr/>
          <p:nvPr/>
        </p:nvSpPr>
        <p:spPr>
          <a:xfrm>
            <a:off x="1523880" y="612936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173" name="Subtítulo 2"/>
          <p:cNvSpPr/>
          <p:nvPr/>
        </p:nvSpPr>
        <p:spPr>
          <a:xfrm>
            <a:off x="1476360" y="589320"/>
            <a:ext cx="9143640" cy="49068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
        <p:nvSpPr>
          <p:cNvPr id="174" name="Subtítulo 2"/>
          <p:cNvSpPr/>
          <p:nvPr/>
        </p:nvSpPr>
        <p:spPr>
          <a:xfrm>
            <a:off x="1523880" y="4722120"/>
            <a:ext cx="3924000" cy="396000"/>
          </a:xfrm>
          <a:prstGeom prst="rect">
            <a:avLst/>
          </a:prstGeom>
          <a:noFill/>
          <a:ln w="0">
            <a:noFill/>
          </a:ln>
        </p:spPr>
        <p:style>
          <a:lnRef idx="0"/>
          <a:fillRef idx="0"/>
          <a:effectRef idx="0"/>
          <a:fontRef idx="minor"/>
        </p:style>
        <p:txBody>
          <a:bodyPr anchor="t">
            <a:normAutofit fontScale="87465"/>
          </a:bodyPr>
          <a:p>
            <a:pPr algn="ctr" defTabSz="914400">
              <a:lnSpc>
                <a:spcPct val="90000"/>
              </a:lnSpc>
              <a:spcBef>
                <a:spcPts val="1001"/>
              </a:spcBef>
              <a:tabLst>
                <a:tab algn="l" pos="0"/>
              </a:tabLst>
            </a:pPr>
            <a:r>
              <a:rPr b="1" lang="es-CO"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175" name="Subtítulo 2"/>
          <p:cNvSpPr/>
          <p:nvPr/>
        </p:nvSpPr>
        <p:spPr>
          <a:xfrm>
            <a:off x="1362240" y="4994640"/>
            <a:ext cx="4247640" cy="247320"/>
          </a:xfrm>
          <a:prstGeom prst="rect">
            <a:avLst/>
          </a:prstGeom>
          <a:noFill/>
          <a:ln w="0">
            <a:noFill/>
          </a:ln>
        </p:spPr>
        <p:style>
          <a:lnRef idx="0"/>
          <a:fillRef idx="0"/>
          <a:effectRef idx="0"/>
          <a:fontRef idx="minor"/>
        </p:style>
        <p:txBody>
          <a:bodyPr anchor="t">
            <a:normAutofit fontScale="87465" lnSpcReduction="10000"/>
          </a:bodyPr>
          <a:p>
            <a:pPr algn="ctr" defTabSz="914400">
              <a:lnSpc>
                <a:spcPct val="90000"/>
              </a:lnSpc>
              <a:spcBef>
                <a:spcPts val="1001"/>
              </a:spcBef>
              <a:tabLst>
                <a:tab algn="l" pos="0"/>
              </a:tabLst>
            </a:pPr>
            <a:r>
              <a:rPr b="1" lang="es-CO" sz="1600" spc="-1" strike="noStrike">
                <a:solidFill>
                  <a:srgbClr val="002e5b"/>
                </a:solidFill>
                <a:latin typeface="Montserrat"/>
              </a:rPr>
              <a:t>Docente y Economista</a:t>
            </a:r>
            <a:endParaRPr b="0" lang="es-CO" sz="1600" spc="-1" strike="noStrike">
              <a:solidFill>
                <a:srgbClr val="000000"/>
              </a:solidFill>
              <a:latin typeface="Arial"/>
            </a:endParaRPr>
          </a:p>
        </p:txBody>
      </p:sp>
      <p:sp>
        <p:nvSpPr>
          <p:cNvPr id="176" name="Subtítulo 2"/>
          <p:cNvSpPr/>
          <p:nvPr/>
        </p:nvSpPr>
        <p:spPr>
          <a:xfrm>
            <a:off x="6743880" y="472212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177" name="Subtítulo 2"/>
          <p:cNvSpPr/>
          <p:nvPr/>
        </p:nvSpPr>
        <p:spPr>
          <a:xfrm>
            <a:off x="6581880" y="499464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Docente de matemáticas</a:t>
            </a:r>
            <a:endParaRPr b="0" lang="es-CO" sz="1200" spc="-1" strike="noStrike">
              <a:solidFill>
                <a:srgbClr val="000000"/>
              </a:solidFill>
              <a:latin typeface="Arial"/>
            </a:endParaRPr>
          </a:p>
        </p:txBody>
      </p:sp>
      <p:sp>
        <p:nvSpPr>
          <p:cNvPr id="178" name="Subtítulo 2"/>
          <p:cNvSpPr/>
          <p:nvPr/>
        </p:nvSpPr>
        <p:spPr>
          <a:xfrm>
            <a:off x="1523880" y="539136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179" name="Subtítulo 2"/>
          <p:cNvSpPr/>
          <p:nvPr/>
        </p:nvSpPr>
        <p:spPr>
          <a:xfrm>
            <a:off x="1362240" y="566388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Cargo o rol en el trabajo realizado </a:t>
            </a:r>
            <a:endParaRPr b="0" lang="es-CO" sz="1200" spc="-1" strike="noStrike">
              <a:solidFill>
                <a:srgbClr val="000000"/>
              </a:solidFill>
              <a:latin typeface="Arial"/>
            </a:endParaRPr>
          </a:p>
        </p:txBody>
      </p:sp>
      <p:sp>
        <p:nvSpPr>
          <p:cNvPr id="180" name="Subtítulo 2"/>
          <p:cNvSpPr/>
          <p:nvPr/>
        </p:nvSpPr>
        <p:spPr>
          <a:xfrm>
            <a:off x="6743880" y="539136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181" name="Subtítulo 2"/>
          <p:cNvSpPr/>
          <p:nvPr/>
        </p:nvSpPr>
        <p:spPr>
          <a:xfrm>
            <a:off x="6581880" y="566388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Cargo o rol en el trabajo realizado</a:t>
            </a:r>
            <a:endParaRPr b="0" lang="es-CO" sz="1200" spc="-1" strike="noStrike">
              <a:solidFill>
                <a:srgbClr val="000000"/>
              </a:solidFill>
              <a:latin typeface="Arial"/>
            </a:endParaRPr>
          </a:p>
        </p:txBody>
      </p:sp>
      <p:sp>
        <p:nvSpPr>
          <p:cNvPr id="182" name="PlaceHolder 2"/>
          <p:cNvSpPr>
            <a:spLocks noGrp="1"/>
          </p:cNvSpPr>
          <p:nvPr>
            <p:ph type="subTitle"/>
          </p:nvPr>
        </p:nvSpPr>
        <p:spPr>
          <a:xfrm>
            <a:off x="1685880" y="3726360"/>
            <a:ext cx="9143640" cy="62208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r>
              <a:rPr b="1" lang="es-CO" sz="2000" spc="-1" strike="noStrike">
                <a:solidFill>
                  <a:srgbClr val="006994"/>
                </a:solidFill>
                <a:latin typeface="Montserrat"/>
              </a:rPr>
              <a:t>Track en el que participa</a:t>
            </a:r>
            <a:endParaRPr b="0" lang="es-C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3" name="PlaceHolder 1"/>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r>
              <a:rPr b="0" lang="es-CO" sz="1800" spc="-1" strike="noStrike">
                <a:solidFill>
                  <a:srgbClr val="002060"/>
                </a:solidFill>
                <a:latin typeface="Montserrat"/>
              </a:rPr>
              <a:t>Lorem</a:t>
            </a:r>
            <a:endParaRPr b="0" lang="es-CO" sz="1800" spc="-1" strike="noStrike">
              <a:solidFill>
                <a:srgbClr val="002060"/>
              </a:solidFill>
              <a:latin typeface="Montserrat"/>
            </a:endParaRPr>
          </a:p>
        </p:txBody>
      </p:sp>
      <p:pic>
        <p:nvPicPr>
          <p:cNvPr id="184" name="Imagen 9" descr="Un par de personas de pie&#10;&#10;Descripción generada automáticamente con confianza media"/>
          <p:cNvPicPr/>
          <p:nvPr/>
        </p:nvPicPr>
        <p:blipFill>
          <a:blip r:embed="rId2"/>
          <a:stretch/>
        </p:blipFill>
        <p:spPr>
          <a:xfrm>
            <a:off x="8966520" y="4306680"/>
            <a:ext cx="2805480" cy="1870200"/>
          </a:xfrm>
          <a:prstGeom prst="rect">
            <a:avLst/>
          </a:prstGeom>
          <a:ln w="0">
            <a:noFill/>
          </a:ln>
        </p:spPr>
      </p:pic>
      <p:sp>
        <p:nvSpPr>
          <p:cNvPr id="185" name="PlaceHolder 2"/>
          <p:cNvSpPr>
            <a:spLocks noGrp="1"/>
          </p:cNvSpPr>
          <p:nvPr>
            <p:ph type="title"/>
          </p:nvPr>
        </p:nvSpPr>
        <p:spPr>
          <a:xfrm>
            <a:off x="1131120" y="84852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060"/>
                </a:solidFill>
                <a:latin typeface="Montserrat"/>
              </a:rPr>
              <a:t>Introducción</a:t>
            </a:r>
            <a:endParaRPr b="0" lang="es-CO"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6" name="CuadroTexto 11"/>
          <p:cNvSpPr/>
          <p:nvPr/>
        </p:nvSpPr>
        <p:spPr>
          <a:xfrm>
            <a:off x="2726280" y="1364040"/>
            <a:ext cx="6603480" cy="455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2400" spc="-1" strike="noStrike">
                <a:solidFill>
                  <a:srgbClr val="006994"/>
                </a:solidFill>
                <a:latin typeface="Montserrat"/>
              </a:rPr>
              <a:t>Sub título / Sub tema</a:t>
            </a:r>
            <a:endParaRPr b="0" lang="es-CO" sz="2400" spc="-1" strike="noStrike">
              <a:solidFill>
                <a:srgbClr val="000000"/>
              </a:solidFill>
              <a:latin typeface="Arial"/>
            </a:endParaRPr>
          </a:p>
        </p:txBody>
      </p:sp>
      <p:sp>
        <p:nvSpPr>
          <p:cNvPr id="187" name="PlaceHolder 1"/>
          <p:cNvSpPr>
            <a:spLocks noGrp="1"/>
          </p:cNvSpPr>
          <p:nvPr>
            <p:ph type="title"/>
          </p:nvPr>
        </p:nvSpPr>
        <p:spPr>
          <a:xfrm>
            <a:off x="1131120" y="68112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e5b"/>
                </a:solidFill>
                <a:latin typeface="Montserrat"/>
              </a:rPr>
              <a:t>Metodología </a:t>
            </a:r>
            <a:endParaRPr b="0" lang="es-CO" sz="3200" spc="-1" strike="noStrike">
              <a:solidFill>
                <a:schemeClr val="dk1"/>
              </a:solidFill>
              <a:latin typeface="Calibri"/>
            </a:endParaRPr>
          </a:p>
        </p:txBody>
      </p:sp>
      <p:sp>
        <p:nvSpPr>
          <p:cNvPr id="18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r>
              <a:rPr b="0" lang="es-CO" sz="1800" spc="-1" strike="noStrike">
                <a:solidFill>
                  <a:srgbClr val="002060"/>
                </a:solidFill>
                <a:latin typeface="Montserrat"/>
              </a:rPr>
              <a:t>Lorem</a:t>
            </a:r>
            <a:endParaRPr b="0" lang="es-CO" sz="1800" spc="-1" strike="noStrike">
              <a:solidFill>
                <a:srgbClr val="002060"/>
              </a:solidFill>
              <a:latin typeface="Montserra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9" name="CuadroTexto 11"/>
          <p:cNvSpPr/>
          <p:nvPr/>
        </p:nvSpPr>
        <p:spPr>
          <a:xfrm>
            <a:off x="2793960" y="1277640"/>
            <a:ext cx="6603480" cy="455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2400" spc="-1" strike="noStrike">
                <a:solidFill>
                  <a:srgbClr val="006994"/>
                </a:solidFill>
                <a:latin typeface="Montserrat"/>
              </a:rPr>
              <a:t>Sub título / Sub tema</a:t>
            </a:r>
            <a:endParaRPr b="0" lang="es-CO" sz="2400" spc="-1" strike="noStrike">
              <a:solidFill>
                <a:srgbClr val="000000"/>
              </a:solidFill>
              <a:latin typeface="Arial"/>
            </a:endParaRPr>
          </a:p>
        </p:txBody>
      </p:sp>
      <p:sp>
        <p:nvSpPr>
          <p:cNvPr id="190" name="PlaceHolder 1"/>
          <p:cNvSpPr>
            <a:spLocks noGrp="1"/>
          </p:cNvSpPr>
          <p:nvPr>
            <p:ph type="title"/>
          </p:nvPr>
        </p:nvSpPr>
        <p:spPr>
          <a:xfrm>
            <a:off x="1036800" y="763560"/>
            <a:ext cx="9992160" cy="59292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Resultados de la investigación</a:t>
            </a:r>
            <a:endParaRPr b="0" lang="es-CO" sz="3200" spc="-1" strike="noStrike">
              <a:solidFill>
                <a:schemeClr val="dk1"/>
              </a:solidFill>
              <a:latin typeface="Calibri"/>
            </a:endParaRPr>
          </a:p>
        </p:txBody>
      </p:sp>
      <p:sp>
        <p:nvSpPr>
          <p:cNvPr id="191" name="PlaceHolder 2"/>
          <p:cNvSpPr>
            <a:spLocks noGrp="1"/>
          </p:cNvSpPr>
          <p:nvPr>
            <p:ph/>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6994"/>
              </a:buClr>
              <a:buFont typeface="Arial"/>
              <a:buChar char="•"/>
            </a:pPr>
            <a:r>
              <a:rPr b="0" lang="es-CO" sz="2800" spc="-1" strike="noStrike">
                <a:solidFill>
                  <a:srgbClr val="006994"/>
                </a:solidFill>
                <a:latin typeface="Montserrat"/>
              </a:rPr>
              <a:t>Texto 1</a:t>
            </a:r>
            <a:endParaRPr b="0" lang="es-CO" sz="2800" spc="-1" strike="noStrike">
              <a:solidFill>
                <a:srgbClr val="002060"/>
              </a:solidFill>
              <a:latin typeface="Montserrat"/>
            </a:endParaRPr>
          </a:p>
          <a:p>
            <a:pPr marL="228600" indent="-228600" defTabSz="914400">
              <a:lnSpc>
                <a:spcPct val="90000"/>
              </a:lnSpc>
              <a:spcBef>
                <a:spcPts val="1001"/>
              </a:spcBef>
              <a:buClr>
                <a:srgbClr val="b7253d"/>
              </a:buClr>
              <a:buFont typeface="Arial"/>
              <a:buChar char="•"/>
            </a:pPr>
            <a:r>
              <a:rPr b="0" lang="es-CO" sz="2800" spc="-1" strike="noStrike">
                <a:solidFill>
                  <a:srgbClr val="b7253d"/>
                </a:solidFill>
                <a:latin typeface="Montserrat"/>
              </a:rPr>
              <a:t>Texto 2</a:t>
            </a:r>
            <a:endParaRPr b="0" lang="es-CO" sz="2800" spc="-1" strike="noStrike">
              <a:solidFill>
                <a:srgbClr val="002060"/>
              </a:solidFill>
              <a:latin typeface="Montserrat"/>
            </a:endParaRPr>
          </a:p>
          <a:p>
            <a:pPr marL="228600" indent="-228600" defTabSz="914400">
              <a:lnSpc>
                <a:spcPct val="90000"/>
              </a:lnSpc>
              <a:spcBef>
                <a:spcPts val="1001"/>
              </a:spcBef>
              <a:buClr>
                <a:srgbClr val="002e5b"/>
              </a:buClr>
              <a:buFont typeface="Arial"/>
              <a:buChar char="•"/>
            </a:pPr>
            <a:r>
              <a:rPr b="0" lang="es-CO" sz="2800" spc="-1" strike="noStrike">
                <a:solidFill>
                  <a:srgbClr val="002e5b"/>
                </a:solidFill>
                <a:latin typeface="Montserrat"/>
              </a:rPr>
              <a:t>Texto 3</a:t>
            </a:r>
            <a:endParaRPr b="0" lang="es-CO" sz="2800" spc="-1" strike="noStrike">
              <a:solidFill>
                <a:srgbClr val="002060"/>
              </a:solidFill>
              <a:latin typeface="Montserrat"/>
            </a:endParaRPr>
          </a:p>
          <a:p>
            <a:pPr indent="0" defTabSz="914400">
              <a:lnSpc>
                <a:spcPct val="90000"/>
              </a:lnSpc>
              <a:spcBef>
                <a:spcPts val="1001"/>
              </a:spcBef>
              <a:buNone/>
            </a:pPr>
            <a:endParaRPr b="0" lang="es-CO" sz="2800" spc="-1" strike="noStrike">
              <a:solidFill>
                <a:srgbClr val="002060"/>
              </a:solidFill>
              <a:latin typeface="Montserrat"/>
            </a:endParaRPr>
          </a:p>
          <a:p>
            <a:pPr indent="0" defTabSz="914400">
              <a:lnSpc>
                <a:spcPct val="90000"/>
              </a:lnSpc>
              <a:spcBef>
                <a:spcPts val="1001"/>
              </a:spcBef>
              <a:buNone/>
            </a:pPr>
            <a:endParaRPr b="0" lang="es-CO" sz="2800" spc="-1" strike="noStrike">
              <a:solidFill>
                <a:srgbClr val="002060"/>
              </a:solidFill>
              <a:latin typeface="Montserrat"/>
            </a:endParaRPr>
          </a:p>
          <a:p>
            <a:pPr indent="0" defTabSz="914400">
              <a:lnSpc>
                <a:spcPct val="90000"/>
              </a:lnSpc>
              <a:spcBef>
                <a:spcPts val="1001"/>
              </a:spcBef>
              <a:buNone/>
            </a:pPr>
            <a:endParaRPr b="0" lang="es-CO" sz="2800" spc="-1" strike="noStrike">
              <a:solidFill>
                <a:srgbClr val="002060"/>
              </a:solidFill>
              <a:latin typeface="Montserrat"/>
            </a:endParaRPr>
          </a:p>
        </p:txBody>
      </p:sp>
      <p:graphicFrame>
        <p:nvGraphicFramePr>
          <p:cNvPr id="192" name="Marcador de contenido 15"/>
          <p:cNvGraphicFramePr/>
          <p:nvPr/>
        </p:nvGraphicFramePr>
        <p:xfrm>
          <a:off x="6172200" y="1825560"/>
          <a:ext cx="5181120" cy="435096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1131120" y="848520"/>
            <a:ext cx="9794160" cy="71460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Conclusiones y recomendaciones</a:t>
            </a:r>
            <a:endParaRPr b="0" lang="es-CO" sz="3200" spc="-1" strike="noStrike">
              <a:solidFill>
                <a:schemeClr val="dk1"/>
              </a:solidFill>
              <a:latin typeface="Calibri"/>
            </a:endParaRPr>
          </a:p>
        </p:txBody>
      </p:sp>
      <p:sp>
        <p:nvSpPr>
          <p:cNvPr id="194" name="PlaceHolder 2"/>
          <p:cNvSpPr>
            <a:spLocks noGrp="1"/>
          </p:cNvSpPr>
          <p:nvPr>
            <p:ph/>
          </p:nvPr>
        </p:nvSpPr>
        <p:spPr>
          <a:xfrm>
            <a:off x="838080" y="1701000"/>
            <a:ext cx="10515240" cy="4475520"/>
          </a:xfrm>
          <a:prstGeom prst="rect">
            <a:avLst/>
          </a:prstGeom>
          <a:noFill/>
          <a:ln w="0">
            <a:noFill/>
          </a:ln>
        </p:spPr>
        <p:txBody>
          <a:bodyPr lIns="91440" rIns="91440" tIns="45720" bIns="45720" anchor="t">
            <a:noAutofit/>
          </a:bodyPr>
          <a:p>
            <a:pPr indent="0" defTabSz="914400">
              <a:lnSpc>
                <a:spcPct val="90000"/>
              </a:lnSpc>
              <a:spcBef>
                <a:spcPts val="1001"/>
              </a:spcBef>
              <a:buNone/>
            </a:pPr>
            <a:r>
              <a:rPr b="0" lang="es-CO" sz="1800" spc="-1" strike="noStrike">
                <a:solidFill>
                  <a:srgbClr val="002060"/>
                </a:solidFill>
                <a:latin typeface="Montserrat"/>
              </a:rPr>
              <a:t>Lorem</a:t>
            </a:r>
            <a:endParaRPr b="0" lang="es-CO" sz="1800" spc="-1" strike="noStrike">
              <a:solidFill>
                <a:srgbClr val="002060"/>
              </a:solidFill>
              <a:latin typeface="Montserrat"/>
            </a:endParaRPr>
          </a:p>
        </p:txBody>
      </p:sp>
      <p:pic>
        <p:nvPicPr>
          <p:cNvPr id="195" name="Imagen 3" descr="Un par de personas de pie&#10;&#10;Descripción generada automáticamente con confianza media"/>
          <p:cNvPicPr/>
          <p:nvPr/>
        </p:nvPicPr>
        <p:blipFill>
          <a:blip r:embed="rId2"/>
          <a:stretch/>
        </p:blipFill>
        <p:spPr>
          <a:xfrm>
            <a:off x="6757200" y="2833560"/>
            <a:ext cx="5015160" cy="3342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074600" y="782280"/>
            <a:ext cx="9850680" cy="62316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060"/>
                </a:solidFill>
                <a:latin typeface="Montserrat"/>
              </a:rPr>
              <a:t>Referencias de la </a:t>
            </a:r>
            <a:r>
              <a:rPr b="1" lang="es-CO" sz="3200" spc="-1" strike="noStrike">
                <a:solidFill>
                  <a:srgbClr val="002e5b"/>
                </a:solidFill>
                <a:latin typeface="Montserrat"/>
              </a:rPr>
              <a:t>investigación</a:t>
            </a:r>
            <a:endParaRPr b="0" lang="es-CO"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7" name="CuadroTexto 18"/>
          <p:cNvSpPr/>
          <p:nvPr/>
        </p:nvSpPr>
        <p:spPr>
          <a:xfrm>
            <a:off x="2723400" y="2228760"/>
            <a:ext cx="674496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7200" spc="-1" strike="noStrike">
                <a:solidFill>
                  <a:srgbClr val="006994"/>
                </a:solidFill>
                <a:latin typeface="Montserrat"/>
              </a:rPr>
              <a:t>GRACIAS</a:t>
            </a:r>
            <a:endParaRPr b="0" lang="es-CO" sz="7200" spc="-1" strike="noStrike">
              <a:solidFill>
                <a:srgbClr val="000000"/>
              </a:solidFill>
              <a:latin typeface="Arial"/>
            </a:endParaRPr>
          </a:p>
        </p:txBody>
      </p:sp>
      <p:sp>
        <p:nvSpPr>
          <p:cNvPr id="198" name="Subtítulo 2"/>
          <p:cNvSpPr/>
          <p:nvPr/>
        </p:nvSpPr>
        <p:spPr>
          <a:xfrm>
            <a:off x="1523880" y="573588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Nombre de la Institución Universitaria</a:t>
            </a:r>
            <a:endParaRPr b="0" lang="es-CO" sz="2000" spc="-1" strike="noStrike">
              <a:solidFill>
                <a:srgbClr val="000000"/>
              </a:solidFill>
              <a:latin typeface="Arial"/>
            </a:endParaRPr>
          </a:p>
        </p:txBody>
      </p:sp>
      <p:sp>
        <p:nvSpPr>
          <p:cNvPr id="199" name="Subtítulo 2"/>
          <p:cNvSpPr/>
          <p:nvPr/>
        </p:nvSpPr>
        <p:spPr>
          <a:xfrm>
            <a:off x="1523880" y="432900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200" name="Subtítulo 2"/>
          <p:cNvSpPr/>
          <p:nvPr/>
        </p:nvSpPr>
        <p:spPr>
          <a:xfrm>
            <a:off x="136224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Email de contacto</a:t>
            </a:r>
            <a:endParaRPr b="0" lang="es-CO" sz="1200" spc="-1" strike="noStrike">
              <a:solidFill>
                <a:srgbClr val="000000"/>
              </a:solidFill>
              <a:latin typeface="Arial"/>
            </a:endParaRPr>
          </a:p>
        </p:txBody>
      </p:sp>
      <p:sp>
        <p:nvSpPr>
          <p:cNvPr id="201" name="Subtítulo 2"/>
          <p:cNvSpPr/>
          <p:nvPr/>
        </p:nvSpPr>
        <p:spPr>
          <a:xfrm>
            <a:off x="6743880" y="432900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202" name="Subtítulo 2"/>
          <p:cNvSpPr/>
          <p:nvPr/>
        </p:nvSpPr>
        <p:spPr>
          <a:xfrm>
            <a:off x="658188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Email de contacto</a:t>
            </a:r>
            <a:endParaRPr b="0" lang="es-CO" sz="1200" spc="-1" strike="noStrike">
              <a:solidFill>
                <a:srgbClr val="000000"/>
              </a:solidFill>
              <a:latin typeface="Arial"/>
            </a:endParaRPr>
          </a:p>
        </p:txBody>
      </p:sp>
      <p:sp>
        <p:nvSpPr>
          <p:cNvPr id="203" name="Subtítulo 2"/>
          <p:cNvSpPr/>
          <p:nvPr/>
        </p:nvSpPr>
        <p:spPr>
          <a:xfrm>
            <a:off x="1523880" y="499788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204" name="Subtítulo 2"/>
          <p:cNvSpPr/>
          <p:nvPr/>
        </p:nvSpPr>
        <p:spPr>
          <a:xfrm>
            <a:off x="1362240" y="527040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Email de contacto</a:t>
            </a:r>
            <a:endParaRPr b="0" lang="es-CO" sz="1200" spc="-1" strike="noStrike">
              <a:solidFill>
                <a:srgbClr val="000000"/>
              </a:solidFill>
              <a:latin typeface="Arial"/>
            </a:endParaRPr>
          </a:p>
        </p:txBody>
      </p:sp>
      <p:sp>
        <p:nvSpPr>
          <p:cNvPr id="205" name="Subtítulo 2"/>
          <p:cNvSpPr/>
          <p:nvPr/>
        </p:nvSpPr>
        <p:spPr>
          <a:xfrm>
            <a:off x="6743880" y="499788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Nombre del Investigador</a:t>
            </a:r>
            <a:endParaRPr b="0" lang="es-CO" sz="1600" spc="-1" strike="noStrike">
              <a:solidFill>
                <a:srgbClr val="000000"/>
              </a:solidFill>
              <a:latin typeface="Arial"/>
            </a:endParaRPr>
          </a:p>
        </p:txBody>
      </p:sp>
      <p:sp>
        <p:nvSpPr>
          <p:cNvPr id="206" name="Subtítulo 2"/>
          <p:cNvSpPr/>
          <p:nvPr/>
        </p:nvSpPr>
        <p:spPr>
          <a:xfrm>
            <a:off x="6581880" y="527040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Email de contacto</a:t>
            </a:r>
            <a:endParaRPr b="0" lang="es-CO" sz="1200" spc="-1" strike="noStrike">
              <a:solidFill>
                <a:srgbClr val="000000"/>
              </a:solidFill>
              <a:latin typeface="Arial"/>
            </a:endParaRPr>
          </a:p>
        </p:txBody>
      </p:sp>
      <p:sp>
        <p:nvSpPr>
          <p:cNvPr id="207" name="Subtítulo 2"/>
          <p:cNvSpPr/>
          <p:nvPr/>
        </p:nvSpPr>
        <p:spPr>
          <a:xfrm>
            <a:off x="1523880" y="1281600"/>
            <a:ext cx="9143640" cy="94680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824</TotalTime>
  <Application>LibreOffice/7.6.1.2$Linux_X86_64 LibreOffice_project/4412c0006c0cfe5a5d40cae25a00da8a194aa4c0</Application>
  <AppVersion>15.0000</AppVersion>
  <Words>135</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2023-07-20T02:55:08Z</dcterms:created>
  <dc:creator>Freddy León</dc:creator>
  <dc:description/>
  <dc:language>es-CO</dc:language>
  <cp:lastModifiedBy/>
  <dcterms:modified xsi:type="dcterms:W3CDTF">2023-09-16T22:34:09Z</dcterms:modified>
  <cp:revision>13</cp:revision>
  <dc:subject/>
  <dc:title>Título de la Presentación o Trabajo de Investigación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7</vt:i4>
  </property>
</Properties>
</file>