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195D-264A-336E-34DC-E1D36917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082D-E970-2075-CD51-8E6E5BE3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12AF-0C72-9E39-58D3-241F67C8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3D0E-6E79-E749-91F5-2709F83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815A-1371-31A7-937C-B9891665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BE9B-D2E1-CC75-A476-C72219E5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1D158-060E-B5EE-5257-61B2659F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D187-EBAE-B29C-52E4-D567A277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CE0C-6A89-DC20-D680-7C83926B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3A77-A232-7BE8-CCCD-0BF0DD1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792D1-950D-68A4-C417-9777B614F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7741-7343-8C7E-477F-4C38509B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F8D8-80A0-39E1-DFDE-49F49C9E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A45C-F26A-0E18-69FA-03DC4CD2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E088-07E3-7AC4-9B99-0B730BC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0F90-0926-F625-CB3F-61F3C03D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08CB-A56F-B5C5-F9C8-C0563913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0899-3BF8-C44D-A692-F755F31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F14F-C5E5-DEDE-A997-E0F2E2F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F8E-70AB-9058-A215-ABEAA22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F5F0-72AA-A8F0-10F1-615F45F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224D8-4141-47E8-3E69-7E69056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D771-84D5-D9E9-69C8-FC6C9C6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97F-78B8-54B3-541F-6B4CAD59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108F-BFF5-A954-B298-3E9FDD2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F296-3A57-A068-0159-7D72EBDF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D924-80EB-9F58-ED00-7C7631487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610F1-5773-2CD2-4272-E84BBBB3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4599-8D2F-95FF-6EB6-8A8F7F7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E78D-FB45-1A79-6575-F448EA6E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884A5-0F1B-AE49-A5CC-F6AB7A5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83-E7D9-A3D0-E9CE-0F4A72F2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0C84-3DD4-8630-D8D1-EA69EA63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46993-C245-904B-975A-0514F2E7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29A5-18B1-35EF-B8FA-723E3B6C7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57CD-B817-3E7A-1B4A-2645FEE63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AB5E1-7930-F34F-3D56-6075C9C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C4E25-BB79-9CE4-3F4A-DC7A5882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656E4-30E7-BAF7-8C0E-E3C8FCD3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1A1-46D5-1C96-7256-93D0E221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49BE-EBC6-56DE-FFBE-649001FD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E2E35-4B1F-2F3D-7278-B4CFD1DB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5F32-FC6A-8E7A-94E7-06E816F8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0048E-3DFF-4D53-F532-86DAD97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7E18-035B-DC46-2660-882CA606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CF65-8183-488C-4271-7F093F66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4EC-D162-E5E9-B2CE-DA95E0DD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5CB-1D71-9435-02BA-FBCCAED8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766-CA3D-B626-6BD9-E9A95C86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4A4C-9E8F-DC8F-2548-A9BAD092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A66-5DD8-A613-9653-4B5B2BA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2990-6982-D565-64BE-0BDADAED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B514-3203-36F8-1F9E-72AC34D7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39E9-BA64-FD01-798E-9D708468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515F-38E4-E622-9DC4-B512C41D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C2F67-15DA-3196-945B-D5ABE063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C36A-C5B0-66BB-8C8E-A1033566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EA75-B614-1DAF-04C2-CE8C694B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68559-102D-E926-682F-4C8760F2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6620-F007-E7C9-37CE-23F47CDE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DF0A-4EF8-AA71-766B-EF9F0B394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338F-BDE2-2C24-58E8-D6F47B69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9A7E-F24D-579A-FFD3-8D541CA8E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on a desk&#10;&#10;AI-generated content may be incorrect.">
            <a:extLst>
              <a:ext uri="{FF2B5EF4-FFF2-40B4-BE49-F238E27FC236}">
                <a16:creationId xmlns:a16="http://schemas.microsoft.com/office/drawing/2014/main" id="{E308CD62-017D-109B-A8DA-59D3B074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19"/>
            <a:ext cx="12192000" cy="638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E3900-AA47-9335-D5FA-537FDD8E2FE4}"/>
              </a:ext>
            </a:extLst>
          </p:cNvPr>
          <p:cNvSpPr txBox="1"/>
          <p:nvPr/>
        </p:nvSpPr>
        <p:spPr>
          <a:xfrm>
            <a:off x="5014669" y="239320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Real 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B1DA6-B156-3E8E-41BF-382ADD4A17E9}"/>
              </a:ext>
            </a:extLst>
          </p:cNvPr>
          <p:cNvSpPr txBox="1"/>
          <p:nvPr/>
        </p:nvSpPr>
        <p:spPr>
          <a:xfrm>
            <a:off x="6818311" y="987329"/>
            <a:ext cx="2646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Camera View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9DB2A6F-FFD7-2BD0-CC2E-828D50350A5B}"/>
              </a:ext>
            </a:extLst>
          </p:cNvPr>
          <p:cNvSpPr/>
          <p:nvPr/>
        </p:nvSpPr>
        <p:spPr>
          <a:xfrm rot="2102552">
            <a:off x="5253477" y="647461"/>
            <a:ext cx="398353" cy="131387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A45713F-E104-933C-F86D-0E9B8BC75196}"/>
              </a:ext>
            </a:extLst>
          </p:cNvPr>
          <p:cNvSpPr/>
          <p:nvPr/>
        </p:nvSpPr>
        <p:spPr>
          <a:xfrm rot="17569958">
            <a:off x="9114674" y="1353090"/>
            <a:ext cx="398353" cy="65267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CONCIATORI</dc:creator>
  <cp:lastModifiedBy>Marco CONCIATORI</cp:lastModifiedBy>
  <cp:revision>2</cp:revision>
  <dcterms:created xsi:type="dcterms:W3CDTF">2025-09-15T15:52:33Z</dcterms:created>
  <dcterms:modified xsi:type="dcterms:W3CDTF">2025-09-15T17:17:37Z</dcterms:modified>
</cp:coreProperties>
</file>