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28DEA-106F-C1B7-3E98-7F6E4B829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F53D0-1ADA-700D-28AE-781393EED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C55CE-A287-677A-803A-F2387107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0AE8E-0694-CAD1-8AF7-D752CDB7A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02DCB-4AF6-4543-3786-710677FC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2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DB25-E590-4A46-1B79-2DC8BAE8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B52927-DFE2-A105-717B-5C12177F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B395B-A710-48BF-85DC-692C22B7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7A29D-4C90-54A2-DAC1-63AA0D1C0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DE44C-3E88-24BE-0402-0CD40F0E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8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3A6A6-37EF-DDC7-7AD8-D2F60A35A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DAF25-8171-090F-B9D8-E7505EBC4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C8CE-84FE-14DF-2FFE-F97442A3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D644-1B76-4482-E99F-7BBC6CE42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D4898-40C2-B920-EDA9-77CB6729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8B2A-9141-A6EC-F175-C952206D0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76F0B-B678-AA40-E305-3AF00AE3A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18F6A-27F7-4A1C-FA4C-4B7AAA9A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3809F-9855-C4C4-069B-3DBDE1131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6BC15-923A-A6A0-41AD-7D05EEA8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60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D5D9-DB3D-3357-72A1-36ED0142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07630-86D9-B931-13F0-3EC5F97C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DF4CD-6ADE-3FE3-C832-6699A74D4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2F3A0-11A7-3306-5503-97176087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F192A-5F62-ADA6-FD8F-08AECDCA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6F49-0B75-9FDF-0F48-17FD47E9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143CB-0625-30D1-C4BB-9313C0F2AC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0220C-422B-5D06-82B0-9304B506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39F0-CCBA-18D2-4819-1004DBC2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188AC-5E86-8865-63C6-3ADC883F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D0773-81CA-558C-C56B-2CFF23EB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2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32D9-0F23-2665-49DB-4372D0CB4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6EDD0-2A18-9A5C-BF8F-1385BC6B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27AD9-F3E1-7BE7-BD3F-AAFF0A822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59E83-D367-DFD2-CD8F-049C2D481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452E1-1CE0-4BA1-A0CC-1A741791F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A8DD0-75CC-813E-46D0-6D750584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5994DF-9D0E-513F-1F9D-017AA1FC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87D58-5E73-0920-90CD-BC997B73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3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10AF3-B1DC-AA93-D57D-580A34A0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8A815-2206-3396-1E02-CC757BE35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C508C-60CB-5EE3-A2FF-2B9E7A3D9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E4F04-CDB4-E90D-1523-0A5CB9480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83651-796A-0ED8-FA11-1C7F23A0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9BDC0-0B83-0CE2-1881-1DD9F4D7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AE2EF-8A6D-8ADD-33F4-AB18686B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CBE4-8486-5E58-F7F4-B5FA38588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8F8C-B351-2225-87A7-EB5D5C19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D4AF9-B402-5A1C-281A-0DB8CF6EA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1CD7F-A94D-12B2-5161-9155D2D7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9B7D-EFED-F969-0F4E-F253EE0E9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7C32-6F18-C241-04B2-66B073AC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4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4B05-B3F1-9506-232C-A79DCF70B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A6FE4-0082-6946-390D-FAF652EC6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56EB3-44BA-516B-34CD-C8713812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AFD93-CF11-8FF6-D66E-E5DACDDF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EA943-5084-8EB2-6459-376477F7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6D26C-E499-2E54-8212-2F28D7F45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9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2A8E3-A068-C7D1-5988-48D1F03D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771D-97C3-C9C2-FC17-487A56F55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233C-948F-91C8-DB0C-A06E6CCFE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EA776B-01E7-4399-8924-9102F00FD933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21AC-724C-22F6-5431-AA037158F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47051-1068-46F7-F772-39E5C37CB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08220-15BF-4D78-9B78-66F7F9F18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ellow rectangular object with wires and wires&#10;&#10;AI-generated content may be incorrect.">
            <a:extLst>
              <a:ext uri="{FF2B5EF4-FFF2-40B4-BE49-F238E27FC236}">
                <a16:creationId xmlns:a16="http://schemas.microsoft.com/office/drawing/2014/main" id="{BCD67C78-641A-8372-D463-5782F0A67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7" r="20498"/>
          <a:stretch>
            <a:fillRect/>
          </a:stretch>
        </p:blipFill>
        <p:spPr>
          <a:xfrm rot="5400000">
            <a:off x="2763139" y="854283"/>
            <a:ext cx="3862697" cy="514943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16D8DF-D2C7-1E6F-42AC-5B4FBA3F424E}"/>
              </a:ext>
            </a:extLst>
          </p:cNvPr>
          <p:cNvSpPr/>
          <p:nvPr/>
        </p:nvSpPr>
        <p:spPr>
          <a:xfrm>
            <a:off x="6685659" y="714287"/>
            <a:ext cx="1321750" cy="42728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Speaker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96B7B2-46D4-057B-A739-2A738B5A625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033331" y="1141576"/>
            <a:ext cx="1313203" cy="10717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D41E9C-6ED4-1D1F-F4A0-99F53F956649}"/>
              </a:ext>
            </a:extLst>
          </p:cNvPr>
          <p:cNvSpPr/>
          <p:nvPr/>
        </p:nvSpPr>
        <p:spPr>
          <a:xfrm>
            <a:off x="7837917" y="2681954"/>
            <a:ext cx="1321750" cy="427289"/>
          </a:xfrm>
          <a:prstGeom prst="roundRect">
            <a:avLst/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LEDs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E75F5E-A373-9B4C-6B8B-8D0B34A0F707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5879507" y="2895599"/>
            <a:ext cx="1958410" cy="283437"/>
          </a:xfrm>
          <a:prstGeom prst="straightConnector1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802C91D-5D64-1917-F6C7-1083ED3951D7}"/>
              </a:ext>
            </a:extLst>
          </p:cNvPr>
          <p:cNvSpPr/>
          <p:nvPr/>
        </p:nvSpPr>
        <p:spPr>
          <a:xfrm>
            <a:off x="7770975" y="4222332"/>
            <a:ext cx="1321750" cy="427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B76D14-0680-3979-5C4C-86254838E33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74407" y="3811424"/>
            <a:ext cx="2096568" cy="6245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79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CONCIATORI</dc:creator>
  <cp:lastModifiedBy>Marco CONCIATORI</cp:lastModifiedBy>
  <cp:revision>1</cp:revision>
  <dcterms:created xsi:type="dcterms:W3CDTF">2025-06-24T16:50:55Z</dcterms:created>
  <dcterms:modified xsi:type="dcterms:W3CDTF">2025-06-24T17:10:17Z</dcterms:modified>
</cp:coreProperties>
</file>