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CB0E8-7551-46D3-AFAD-040893E359AB}" v="18" dt="2023-05-24T15:36:25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DE PIETRI ." userId="31c406aa-5688-4b30-b7d6-f3ac46ebd4de" providerId="ADAL" clId="{3F8CB0E8-7551-46D3-AFAD-040893E359AB}"/>
    <pc:docChg chg="undo custSel modSld">
      <pc:chgData name="MARCO DE PIETRI ." userId="31c406aa-5688-4b30-b7d6-f3ac46ebd4de" providerId="ADAL" clId="{3F8CB0E8-7551-46D3-AFAD-040893E359AB}" dt="2023-05-24T16:22:35.209" v="115" actId="1037"/>
      <pc:docMkLst>
        <pc:docMk/>
      </pc:docMkLst>
      <pc:sldChg chg="addSp delSp modSp mod">
        <pc:chgData name="MARCO DE PIETRI ." userId="31c406aa-5688-4b30-b7d6-f3ac46ebd4de" providerId="ADAL" clId="{3F8CB0E8-7551-46D3-AFAD-040893E359AB}" dt="2023-05-24T16:22:35.209" v="115" actId="1037"/>
        <pc:sldMkLst>
          <pc:docMk/>
          <pc:sldMk cId="3430924063" sldId="256"/>
        </pc:sldMkLst>
        <pc:spChg chg="add mod ord">
          <ac:chgData name="MARCO DE PIETRI ." userId="31c406aa-5688-4b30-b7d6-f3ac46ebd4de" providerId="ADAL" clId="{3F8CB0E8-7551-46D3-AFAD-040893E359AB}" dt="2023-05-24T15:35:04.218" v="83" actId="167"/>
          <ac:spMkLst>
            <pc:docMk/>
            <pc:sldMk cId="3430924063" sldId="256"/>
            <ac:spMk id="2" creationId="{8B96B1B1-3EDC-75F5-E3D7-8960DCCA7B7F}"/>
          </ac:spMkLst>
        </pc:spChg>
        <pc:spChg chg="add mod">
          <ac:chgData name="MARCO DE PIETRI ." userId="31c406aa-5688-4b30-b7d6-f3ac46ebd4de" providerId="ADAL" clId="{3F8CB0E8-7551-46D3-AFAD-040893E359AB}" dt="2023-05-24T15:34:29.558" v="74" actId="14100"/>
          <ac:spMkLst>
            <pc:docMk/>
            <pc:sldMk cId="3430924063" sldId="256"/>
            <ac:spMk id="3" creationId="{5B957378-E761-1AF5-97DC-B73C141F8F49}"/>
          </ac:spMkLst>
        </pc:spChg>
        <pc:spChg chg="add mod">
          <ac:chgData name="MARCO DE PIETRI ." userId="31c406aa-5688-4b30-b7d6-f3ac46ebd4de" providerId="ADAL" clId="{3F8CB0E8-7551-46D3-AFAD-040893E359AB}" dt="2023-05-24T15:28:32.131" v="16" actId="14100"/>
          <ac:spMkLst>
            <pc:docMk/>
            <pc:sldMk cId="3430924063" sldId="256"/>
            <ac:spMk id="4" creationId="{4C2FBA06-B0B2-6C12-366A-80C47CF9BCE3}"/>
          </ac:spMkLst>
        </pc:spChg>
        <pc:spChg chg="mod">
          <ac:chgData name="MARCO DE PIETRI ." userId="31c406aa-5688-4b30-b7d6-f3ac46ebd4de" providerId="ADAL" clId="{3F8CB0E8-7551-46D3-AFAD-040893E359AB}" dt="2023-05-24T15:29:23.818" v="31" actId="1035"/>
          <ac:spMkLst>
            <pc:docMk/>
            <pc:sldMk cId="3430924063" sldId="256"/>
            <ac:spMk id="13" creationId="{F11A2379-1869-BEC0-C1C8-CF49ED87C570}"/>
          </ac:spMkLst>
        </pc:spChg>
        <pc:spChg chg="mod">
          <ac:chgData name="MARCO DE PIETRI ." userId="31c406aa-5688-4b30-b7d6-f3ac46ebd4de" providerId="ADAL" clId="{3F8CB0E8-7551-46D3-AFAD-040893E359AB}" dt="2023-05-24T15:29:23.818" v="31" actId="1035"/>
          <ac:spMkLst>
            <pc:docMk/>
            <pc:sldMk cId="3430924063" sldId="256"/>
            <ac:spMk id="21" creationId="{BF2F46FD-5E1A-8183-F9DF-E802EF3F6FC7}"/>
          </ac:spMkLst>
        </pc:spChg>
        <pc:spChg chg="add mod">
          <ac:chgData name="MARCO DE PIETRI ." userId="31c406aa-5688-4b30-b7d6-f3ac46ebd4de" providerId="ADAL" clId="{3F8CB0E8-7551-46D3-AFAD-040893E359AB}" dt="2023-05-24T15:28:55.151" v="18" actId="571"/>
          <ac:spMkLst>
            <pc:docMk/>
            <pc:sldMk cId="3430924063" sldId="256"/>
            <ac:spMk id="25" creationId="{53C6B823-286A-9DA7-23D8-D748BD72690D}"/>
          </ac:spMkLst>
        </pc:spChg>
        <pc:spChg chg="add mod ord">
          <ac:chgData name="MARCO DE PIETRI ." userId="31c406aa-5688-4b30-b7d6-f3ac46ebd4de" providerId="ADAL" clId="{3F8CB0E8-7551-46D3-AFAD-040893E359AB}" dt="2023-05-24T15:35:16.626" v="85" actId="1036"/>
          <ac:spMkLst>
            <pc:docMk/>
            <pc:sldMk cId="3430924063" sldId="256"/>
            <ac:spMk id="26" creationId="{6095E91D-1F5F-D24E-D6BC-0661DF52F58E}"/>
          </ac:spMkLst>
        </pc:spChg>
        <pc:spChg chg="add del mod">
          <ac:chgData name="MARCO DE PIETRI ." userId="31c406aa-5688-4b30-b7d6-f3ac46ebd4de" providerId="ADAL" clId="{3F8CB0E8-7551-46D3-AFAD-040893E359AB}" dt="2023-05-24T15:31:28.686" v="45" actId="478"/>
          <ac:spMkLst>
            <pc:docMk/>
            <pc:sldMk cId="3430924063" sldId="256"/>
            <ac:spMk id="27" creationId="{CFEACB1B-8029-7042-2802-D520AC961661}"/>
          </ac:spMkLst>
        </pc:spChg>
        <pc:spChg chg="add del mod">
          <ac:chgData name="MARCO DE PIETRI ." userId="31c406aa-5688-4b30-b7d6-f3ac46ebd4de" providerId="ADAL" clId="{3F8CB0E8-7551-46D3-AFAD-040893E359AB}" dt="2023-05-24T15:31:29.222" v="46" actId="478"/>
          <ac:spMkLst>
            <pc:docMk/>
            <pc:sldMk cId="3430924063" sldId="256"/>
            <ac:spMk id="28" creationId="{29D77A42-5A95-69A9-D053-AF3F1206D1A2}"/>
          </ac:spMkLst>
        </pc:spChg>
        <pc:spChg chg="add mod">
          <ac:chgData name="MARCO DE PIETRI ." userId="31c406aa-5688-4b30-b7d6-f3ac46ebd4de" providerId="ADAL" clId="{3F8CB0E8-7551-46D3-AFAD-040893E359AB}" dt="2023-05-24T15:35:43.696" v="97" actId="1076"/>
          <ac:spMkLst>
            <pc:docMk/>
            <pc:sldMk cId="3430924063" sldId="256"/>
            <ac:spMk id="49" creationId="{442E8F18-6758-18AE-3694-39935A2C2532}"/>
          </ac:spMkLst>
        </pc:spChg>
        <pc:spChg chg="add mod">
          <ac:chgData name="MARCO DE PIETRI ." userId="31c406aa-5688-4b30-b7d6-f3ac46ebd4de" providerId="ADAL" clId="{3F8CB0E8-7551-46D3-AFAD-040893E359AB}" dt="2023-05-24T15:35:50.591" v="102" actId="20577"/>
          <ac:spMkLst>
            <pc:docMk/>
            <pc:sldMk cId="3430924063" sldId="256"/>
            <ac:spMk id="50" creationId="{63FF3303-F414-5E43-BA33-11A4621B5085}"/>
          </ac:spMkLst>
        </pc:spChg>
        <pc:spChg chg="add mod">
          <ac:chgData name="MARCO DE PIETRI ." userId="31c406aa-5688-4b30-b7d6-f3ac46ebd4de" providerId="ADAL" clId="{3F8CB0E8-7551-46D3-AFAD-040893E359AB}" dt="2023-05-24T15:35:59.746" v="105" actId="20577"/>
          <ac:spMkLst>
            <pc:docMk/>
            <pc:sldMk cId="3430924063" sldId="256"/>
            <ac:spMk id="51" creationId="{51CDBED9-AFD3-9247-31F1-72AB6130C71C}"/>
          </ac:spMkLst>
        </pc:spChg>
        <pc:spChg chg="add mod">
          <ac:chgData name="MARCO DE PIETRI ." userId="31c406aa-5688-4b30-b7d6-f3ac46ebd4de" providerId="ADAL" clId="{3F8CB0E8-7551-46D3-AFAD-040893E359AB}" dt="2023-05-24T15:36:18.847" v="109" actId="20577"/>
          <ac:spMkLst>
            <pc:docMk/>
            <pc:sldMk cId="3430924063" sldId="256"/>
            <ac:spMk id="52" creationId="{DDF49A35-969C-8B5C-A3E5-86217CCB5D48}"/>
          </ac:spMkLst>
        </pc:spChg>
        <pc:spChg chg="add mod">
          <ac:chgData name="MARCO DE PIETRI ." userId="31c406aa-5688-4b30-b7d6-f3ac46ebd4de" providerId="ADAL" clId="{3F8CB0E8-7551-46D3-AFAD-040893E359AB}" dt="2023-05-24T15:36:27.303" v="112" actId="20577"/>
          <ac:spMkLst>
            <pc:docMk/>
            <pc:sldMk cId="3430924063" sldId="256"/>
            <ac:spMk id="53" creationId="{DD34504E-7F6D-3617-3099-4E313D790FDE}"/>
          </ac:spMkLst>
        </pc:spChg>
        <pc:picChg chg="mod">
          <ac:chgData name="MARCO DE PIETRI ." userId="31c406aa-5688-4b30-b7d6-f3ac46ebd4de" providerId="ADAL" clId="{3F8CB0E8-7551-46D3-AFAD-040893E359AB}" dt="2023-05-24T15:32:06.599" v="53" actId="1076"/>
          <ac:picMkLst>
            <pc:docMk/>
            <pc:sldMk cId="3430924063" sldId="256"/>
            <ac:picMk id="5" creationId="{0B7FDD6D-71F5-C041-9127-9B5CDBC0956C}"/>
          </ac:picMkLst>
        </pc:picChg>
        <pc:picChg chg="add mod">
          <ac:chgData name="MARCO DE PIETRI ." userId="31c406aa-5688-4b30-b7d6-f3ac46ebd4de" providerId="ADAL" clId="{3F8CB0E8-7551-46D3-AFAD-040893E359AB}" dt="2023-05-24T15:28:55.151" v="18" actId="571"/>
          <ac:picMkLst>
            <pc:docMk/>
            <pc:sldMk cId="3430924063" sldId="256"/>
            <ac:picMk id="24" creationId="{C1A5B50B-BB62-F8E2-6D8D-3A8EE3B83470}"/>
          </ac:picMkLst>
        </pc:picChg>
        <pc:picChg chg="add del mod">
          <ac:chgData name="MARCO DE PIETRI ." userId="31c406aa-5688-4b30-b7d6-f3ac46ebd4de" providerId="ADAL" clId="{3F8CB0E8-7551-46D3-AFAD-040893E359AB}" dt="2023-05-24T15:32:21.563" v="55" actId="478"/>
          <ac:picMkLst>
            <pc:docMk/>
            <pc:sldMk cId="3430924063" sldId="256"/>
            <ac:picMk id="31" creationId="{944E8E0F-646F-674A-2BB8-2B70062C9FFF}"/>
          </ac:picMkLst>
        </pc:picChg>
        <pc:cxnChg chg="add mod">
          <ac:chgData name="MARCO DE PIETRI ." userId="31c406aa-5688-4b30-b7d6-f3ac46ebd4de" providerId="ADAL" clId="{3F8CB0E8-7551-46D3-AFAD-040893E359AB}" dt="2023-05-24T15:34:04.614" v="73" actId="1582"/>
          <ac:cxnSpMkLst>
            <pc:docMk/>
            <pc:sldMk cId="3430924063" sldId="256"/>
            <ac:cxnSpMk id="30" creationId="{C1BF8806-5FE0-7970-FC8F-31B2AE6840B7}"/>
          </ac:cxnSpMkLst>
        </pc:cxnChg>
        <pc:cxnChg chg="add mod">
          <ac:chgData name="MARCO DE PIETRI ." userId="31c406aa-5688-4b30-b7d6-f3ac46ebd4de" providerId="ADAL" clId="{3F8CB0E8-7551-46D3-AFAD-040893E359AB}" dt="2023-05-24T15:34:44.898" v="81" actId="14100"/>
          <ac:cxnSpMkLst>
            <pc:docMk/>
            <pc:sldMk cId="3430924063" sldId="256"/>
            <ac:cxnSpMk id="33" creationId="{0731EB19-DD37-C681-2A4C-4980A35D4CA1}"/>
          </ac:cxnSpMkLst>
        </pc:cxnChg>
        <pc:cxnChg chg="add mod">
          <ac:chgData name="MARCO DE PIETRI ." userId="31c406aa-5688-4b30-b7d6-f3ac46ebd4de" providerId="ADAL" clId="{3F8CB0E8-7551-46D3-AFAD-040893E359AB}" dt="2023-05-24T15:34:04.614" v="73" actId="1582"/>
          <ac:cxnSpMkLst>
            <pc:docMk/>
            <pc:sldMk cId="3430924063" sldId="256"/>
            <ac:cxnSpMk id="36" creationId="{0D9427FF-CD6E-3075-D5D6-691AB49B5E84}"/>
          </ac:cxnSpMkLst>
        </pc:cxnChg>
        <pc:cxnChg chg="add mod">
          <ac:chgData name="MARCO DE PIETRI ." userId="31c406aa-5688-4b30-b7d6-f3ac46ebd4de" providerId="ADAL" clId="{3F8CB0E8-7551-46D3-AFAD-040893E359AB}" dt="2023-05-24T15:34:04.614" v="73" actId="1582"/>
          <ac:cxnSpMkLst>
            <pc:docMk/>
            <pc:sldMk cId="3430924063" sldId="256"/>
            <ac:cxnSpMk id="38" creationId="{617C0F9C-E43F-380C-2DEC-632222D32D25}"/>
          </ac:cxnSpMkLst>
        </pc:cxnChg>
        <pc:cxnChg chg="add mod">
          <ac:chgData name="MARCO DE PIETRI ." userId="31c406aa-5688-4b30-b7d6-f3ac46ebd4de" providerId="ADAL" clId="{3F8CB0E8-7551-46D3-AFAD-040893E359AB}" dt="2023-05-24T16:22:35.209" v="115" actId="1037"/>
          <ac:cxnSpMkLst>
            <pc:docMk/>
            <pc:sldMk cId="3430924063" sldId="256"/>
            <ac:cxnSpMk id="41" creationId="{03F75DC9-6F07-31AD-1E2C-A9DF31F274C1}"/>
          </ac:cxnSpMkLst>
        </pc:cxnChg>
        <pc:cxnChg chg="add mod">
          <ac:chgData name="MARCO DE PIETRI ." userId="31c406aa-5688-4b30-b7d6-f3ac46ebd4de" providerId="ADAL" clId="{3F8CB0E8-7551-46D3-AFAD-040893E359AB}" dt="2023-05-24T16:22:30.434" v="114" actId="1037"/>
          <ac:cxnSpMkLst>
            <pc:docMk/>
            <pc:sldMk cId="3430924063" sldId="256"/>
            <ac:cxnSpMk id="43" creationId="{A79A8AE9-3111-8DD5-CEFF-308B576B2A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773D-ED77-D0B9-B3E3-F379B8D6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C9E9D-2CA5-4D55-FB5C-13E069CC0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FA4B-3C92-E047-9FA2-F8D8CD7E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1942-6EE8-A73A-3306-158414A0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B096-2A77-E32F-EEBC-BDD0A51D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0E09-4FDA-734C-35E4-D2A44228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9CCD8-4318-4E2B-0B8D-F9EB39673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8B46-E0A7-0EF0-9F2A-49F7E0CA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2EF6-8AAE-8C6A-777E-95671779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7E5F7-5907-A25E-4263-8F0AF788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ADD82-17DA-8D2C-CD16-159B77331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436C5-D990-D016-55D5-DF7354D25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54C2-547B-431F-7FF4-DC8CA4CE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7EE9E-EF23-CFAA-B797-5A821A9D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4202-81B4-1F99-BC96-13A9E4AF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12C-7E9D-10D8-F0A3-64E358D6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298F-BFFE-81AE-DD5B-766E7809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45D7-4935-A036-765B-F13ED5E3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FDBE-ECBF-63C8-DB73-695F4931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CF75-4D93-27D9-BE34-B9723EA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DE8A-9CCE-69D4-C5D3-AD50464B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9520-7E15-42C1-EAA7-9A22575A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9ED7-FD81-85FB-8BA3-B1164591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B1DD-9A3D-3F93-81FA-A3710D0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C928-7960-3549-D16A-FABBC7AB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25D1-7F99-4BEC-A599-A2D3DC3D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2ADB-2461-AA4B-9306-BA9CA57C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9C0FA-3DAE-E4BC-691D-B22A4C6C8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E3CC-8D2F-0AA6-87A2-CF22F315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52DE5-A043-808D-58B1-F24AE147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8D8A9-79C4-6CA9-7A26-F0D9638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420F-2906-C3A8-F683-38B05847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8451-4641-5271-5D4D-1F8906B6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BC044-93B2-9903-4414-29559797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655BE-0DD8-706F-DEE2-AE590C81B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4E564-DAB3-DF3E-0E25-7318A8DAB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CAFB3-C628-D2F5-D8DB-AB7FAEA9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7F1ED-E705-E5F7-26EE-23EF8DFA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0FF94-176F-B137-830D-B8BA7BA3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A60D-CBCE-5C9F-84E0-EAC9F83F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AA323-F26B-AE7A-C642-C404DFA4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A2C20-317C-7CB4-A285-544813F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E10B-4E34-A87F-BAB7-6728A55E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F785E-C59A-F7E0-547B-0CB70375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A0AD-C258-6BD9-B6DD-7FA3C20A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41B7D-F56B-6A0D-E413-952AE8D1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F5F7-1A63-6EA2-77FD-B6250F6F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1C6D-3025-85B2-9E56-BDEDF55C9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237F-E714-99DD-E07E-738CBEE9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A0223-0C81-DA1D-4714-9394AA7C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CF7AC-5BEC-C0A4-09FA-43BCFFAC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AE324-7AF9-9D2A-93B4-4AC696F5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E101-BDCF-CA24-5DF3-D10534AA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4AF8A-8326-A635-A160-3194EA6C1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62D30-004D-54F9-761F-73743ADF0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BC92F-98AF-8FF0-942A-1B7D2B5A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504A-7FA0-D06B-609D-4F182058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90A5-8DF9-632E-B5C5-42B7A1B6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DA3ED-A018-6CE8-4097-E56BAE41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3C9E-3E0A-56A6-C347-7CC9CF24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F2396-5C3D-6155-08D6-823021C8D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98C7-DA7C-4FAC-9E42-F4B1AA7E92E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6974-5C10-38A2-E1CD-3E534FA7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C57F-A257-D113-909E-AD2C660E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D987-6464-4F11-969D-32B5F4AD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FDD6D-71F5-C041-9127-9B5CDBC0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35" y="497758"/>
            <a:ext cx="6505575" cy="480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451061-EACB-10D5-CB17-A9B5D112643E}"/>
              </a:ext>
            </a:extLst>
          </p:cNvPr>
          <p:cNvSpPr txBox="1"/>
          <p:nvPr/>
        </p:nvSpPr>
        <p:spPr>
          <a:xfrm>
            <a:off x="3775586" y="3834580"/>
            <a:ext cx="245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5E284-028D-B94B-48B1-3E002D52B643}"/>
              </a:ext>
            </a:extLst>
          </p:cNvPr>
          <p:cNvSpPr txBox="1"/>
          <p:nvPr/>
        </p:nvSpPr>
        <p:spPr>
          <a:xfrm>
            <a:off x="4414683" y="3834580"/>
            <a:ext cx="245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A9DEE-072E-0672-5613-EB1CB548CA8D}"/>
              </a:ext>
            </a:extLst>
          </p:cNvPr>
          <p:cNvSpPr txBox="1"/>
          <p:nvPr/>
        </p:nvSpPr>
        <p:spPr>
          <a:xfrm>
            <a:off x="5024284" y="4680156"/>
            <a:ext cx="245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39E75-F18D-CBA0-928C-556F36E4BC1E}"/>
              </a:ext>
            </a:extLst>
          </p:cNvPr>
          <p:cNvSpPr txBox="1"/>
          <p:nvPr/>
        </p:nvSpPr>
        <p:spPr>
          <a:xfrm>
            <a:off x="5058694" y="3775587"/>
            <a:ext cx="245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84C3D-B63F-27AF-275C-A1C7E2C56702}"/>
              </a:ext>
            </a:extLst>
          </p:cNvPr>
          <p:cNvSpPr txBox="1"/>
          <p:nvPr/>
        </p:nvSpPr>
        <p:spPr>
          <a:xfrm>
            <a:off x="6778496" y="3775587"/>
            <a:ext cx="245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5C646-A110-CFB2-F024-BD3876CD22B3}"/>
              </a:ext>
            </a:extLst>
          </p:cNvPr>
          <p:cNvSpPr txBox="1"/>
          <p:nvPr/>
        </p:nvSpPr>
        <p:spPr>
          <a:xfrm>
            <a:off x="5024283" y="2925101"/>
            <a:ext cx="245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369B0-24E4-0504-C5AA-375395E0E2E8}"/>
              </a:ext>
            </a:extLst>
          </p:cNvPr>
          <p:cNvSpPr txBox="1"/>
          <p:nvPr/>
        </p:nvSpPr>
        <p:spPr>
          <a:xfrm>
            <a:off x="5024282" y="2047574"/>
            <a:ext cx="245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A2379-1869-BEC0-C1C8-CF49ED87C570}"/>
              </a:ext>
            </a:extLst>
          </p:cNvPr>
          <p:cNvSpPr txBox="1"/>
          <p:nvPr/>
        </p:nvSpPr>
        <p:spPr>
          <a:xfrm>
            <a:off x="5506061" y="1080121"/>
            <a:ext cx="245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27251-71DB-C6ED-0640-2D4C09F27533}"/>
              </a:ext>
            </a:extLst>
          </p:cNvPr>
          <p:cNvSpPr txBox="1"/>
          <p:nvPr/>
        </p:nvSpPr>
        <p:spPr>
          <a:xfrm>
            <a:off x="8105007" y="3828230"/>
            <a:ext cx="245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6E884-E662-066E-5689-76F6CF85101D}"/>
              </a:ext>
            </a:extLst>
          </p:cNvPr>
          <p:cNvSpPr txBox="1"/>
          <p:nvPr/>
        </p:nvSpPr>
        <p:spPr>
          <a:xfrm>
            <a:off x="6919373" y="1674965"/>
            <a:ext cx="3270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CB2EE-7749-CFF2-F377-484DD35AD755}"/>
              </a:ext>
            </a:extLst>
          </p:cNvPr>
          <p:cNvSpPr txBox="1"/>
          <p:nvPr/>
        </p:nvSpPr>
        <p:spPr>
          <a:xfrm>
            <a:off x="3765753" y="4114591"/>
            <a:ext cx="5112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Line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D3A50-AB6B-56B1-DB34-0F5267987BB4}"/>
              </a:ext>
            </a:extLst>
          </p:cNvPr>
          <p:cNvSpPr txBox="1"/>
          <p:nvPr/>
        </p:nvSpPr>
        <p:spPr>
          <a:xfrm>
            <a:off x="5358578" y="4662737"/>
            <a:ext cx="111104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Line 1 - 0.15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2F3CC-D0A8-109F-2F9F-AEDF261430D7}"/>
              </a:ext>
            </a:extLst>
          </p:cNvPr>
          <p:cNvSpPr txBox="1"/>
          <p:nvPr/>
        </p:nvSpPr>
        <p:spPr>
          <a:xfrm>
            <a:off x="5358577" y="3780294"/>
            <a:ext cx="111104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Line 2 – 0.70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7495D-114A-189C-5C25-75EEFC3498A2}"/>
              </a:ext>
            </a:extLst>
          </p:cNvPr>
          <p:cNvSpPr txBox="1"/>
          <p:nvPr/>
        </p:nvSpPr>
        <p:spPr>
          <a:xfrm>
            <a:off x="5368411" y="2919664"/>
            <a:ext cx="110121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Line 3 – 0.05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B9986-B154-5411-FA95-127AEC9901E6}"/>
              </a:ext>
            </a:extLst>
          </p:cNvPr>
          <p:cNvSpPr txBox="1"/>
          <p:nvPr/>
        </p:nvSpPr>
        <p:spPr>
          <a:xfrm>
            <a:off x="5358576" y="2042137"/>
            <a:ext cx="111104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Line 4 – 0.10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F46FD-5E1A-8183-F9DF-E802EF3F6FC7}"/>
              </a:ext>
            </a:extLst>
          </p:cNvPr>
          <p:cNvSpPr txBox="1"/>
          <p:nvPr/>
        </p:nvSpPr>
        <p:spPr>
          <a:xfrm>
            <a:off x="5496225" y="1383688"/>
            <a:ext cx="5112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Line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94C5E-47E1-0338-3490-45222B9A43F7}"/>
              </a:ext>
            </a:extLst>
          </p:cNvPr>
          <p:cNvSpPr txBox="1"/>
          <p:nvPr/>
        </p:nvSpPr>
        <p:spPr>
          <a:xfrm>
            <a:off x="8105007" y="4114590"/>
            <a:ext cx="5112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Line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6503F-3449-49D5-0475-DB829753B454}"/>
              </a:ext>
            </a:extLst>
          </p:cNvPr>
          <p:cNvSpPr txBox="1"/>
          <p:nvPr/>
        </p:nvSpPr>
        <p:spPr>
          <a:xfrm>
            <a:off x="6921063" y="1946586"/>
            <a:ext cx="5112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Line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6B1B1-3EDC-75F5-E3D7-8960DCCA7B7F}"/>
              </a:ext>
            </a:extLst>
          </p:cNvPr>
          <p:cNvSpPr txBox="1"/>
          <p:nvPr/>
        </p:nvSpPr>
        <p:spPr>
          <a:xfrm>
            <a:off x="3223596" y="3416710"/>
            <a:ext cx="1726796" cy="10049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57378-E761-1AF5-97DC-B73C141F8F49}"/>
              </a:ext>
            </a:extLst>
          </p:cNvPr>
          <p:cNvSpPr txBox="1"/>
          <p:nvPr/>
        </p:nvSpPr>
        <p:spPr>
          <a:xfrm>
            <a:off x="5003760" y="3405853"/>
            <a:ext cx="1674722" cy="10049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FBA06-B0B2-6C12-366A-80C47CF9BCE3}"/>
              </a:ext>
            </a:extLst>
          </p:cNvPr>
          <p:cNvSpPr txBox="1"/>
          <p:nvPr/>
        </p:nvSpPr>
        <p:spPr>
          <a:xfrm>
            <a:off x="4786417" y="1735299"/>
            <a:ext cx="1801196" cy="1568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5E91D-1F5F-D24E-D6BC-0661DF52F58E}"/>
              </a:ext>
            </a:extLst>
          </p:cNvPr>
          <p:cNvSpPr txBox="1"/>
          <p:nvPr/>
        </p:nvSpPr>
        <p:spPr>
          <a:xfrm>
            <a:off x="3355821" y="73552"/>
            <a:ext cx="4618140" cy="1568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BF8806-5FE0-7970-FC8F-31B2AE6840B7}"/>
              </a:ext>
            </a:extLst>
          </p:cNvPr>
          <p:cNvCxnSpPr/>
          <p:nvPr/>
        </p:nvCxnSpPr>
        <p:spPr>
          <a:xfrm>
            <a:off x="4168877" y="5301843"/>
            <a:ext cx="5378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31EB19-DD37-C681-2A4C-4980A35D4CA1}"/>
              </a:ext>
            </a:extLst>
          </p:cNvPr>
          <p:cNvCxnSpPr>
            <a:cxnSpLocks/>
          </p:cNvCxnSpPr>
          <p:nvPr/>
        </p:nvCxnSpPr>
        <p:spPr>
          <a:xfrm flipV="1">
            <a:off x="4168877" y="4490472"/>
            <a:ext cx="0" cy="807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9427FF-CD6E-3075-D5D6-691AB49B5E84}"/>
              </a:ext>
            </a:extLst>
          </p:cNvPr>
          <p:cNvCxnSpPr>
            <a:cxnSpLocks/>
          </p:cNvCxnSpPr>
          <p:nvPr/>
        </p:nvCxnSpPr>
        <p:spPr>
          <a:xfrm flipV="1">
            <a:off x="9547123" y="3165885"/>
            <a:ext cx="0" cy="2132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7C0F9C-E43F-380C-2DEC-632222D32D25}"/>
              </a:ext>
            </a:extLst>
          </p:cNvPr>
          <p:cNvCxnSpPr>
            <a:cxnSpLocks/>
          </p:cNvCxnSpPr>
          <p:nvPr/>
        </p:nvCxnSpPr>
        <p:spPr>
          <a:xfrm flipH="1">
            <a:off x="6778496" y="3165885"/>
            <a:ext cx="2768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F75DC9-6F07-31AD-1E2C-A9DF31F274C1}"/>
              </a:ext>
            </a:extLst>
          </p:cNvPr>
          <p:cNvCxnSpPr/>
          <p:nvPr/>
        </p:nvCxnSpPr>
        <p:spPr>
          <a:xfrm>
            <a:off x="4159045" y="4490472"/>
            <a:ext cx="26096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9A8AE9-3111-8DD5-CEFF-308B576B2A06}"/>
              </a:ext>
            </a:extLst>
          </p:cNvPr>
          <p:cNvCxnSpPr>
            <a:cxnSpLocks/>
          </p:cNvCxnSpPr>
          <p:nvPr/>
        </p:nvCxnSpPr>
        <p:spPr>
          <a:xfrm>
            <a:off x="6758832" y="3165885"/>
            <a:ext cx="0" cy="1324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2E8F18-6758-18AE-3694-39935A2C2532}"/>
              </a:ext>
            </a:extLst>
          </p:cNvPr>
          <p:cNvSpPr txBox="1"/>
          <p:nvPr/>
        </p:nvSpPr>
        <p:spPr>
          <a:xfrm>
            <a:off x="3073427" y="3019941"/>
            <a:ext cx="103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FF3303-F414-5E43-BA33-11A4621B5085}"/>
              </a:ext>
            </a:extLst>
          </p:cNvPr>
          <p:cNvSpPr txBox="1"/>
          <p:nvPr/>
        </p:nvSpPr>
        <p:spPr>
          <a:xfrm>
            <a:off x="3691504" y="2212604"/>
            <a:ext cx="103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DBED9-AFD3-9247-31F1-72AB6130C71C}"/>
              </a:ext>
            </a:extLst>
          </p:cNvPr>
          <p:cNvSpPr txBox="1"/>
          <p:nvPr/>
        </p:nvSpPr>
        <p:spPr>
          <a:xfrm>
            <a:off x="3919391" y="5456490"/>
            <a:ext cx="103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F49A35-969C-8B5C-A3E5-86217CCB5D48}"/>
              </a:ext>
            </a:extLst>
          </p:cNvPr>
          <p:cNvSpPr txBox="1"/>
          <p:nvPr/>
        </p:nvSpPr>
        <p:spPr>
          <a:xfrm>
            <a:off x="5586379" y="3987531"/>
            <a:ext cx="103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34504E-7F6D-3617-3099-4E313D790FDE}"/>
              </a:ext>
            </a:extLst>
          </p:cNvPr>
          <p:cNvSpPr txBox="1"/>
          <p:nvPr/>
        </p:nvSpPr>
        <p:spPr>
          <a:xfrm>
            <a:off x="2229389" y="154960"/>
            <a:ext cx="103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</a:t>
            </a:r>
          </a:p>
        </p:txBody>
      </p:sp>
    </p:spTree>
    <p:extLst>
      <p:ext uri="{BB962C8B-B14F-4D97-AF65-F5344CB8AC3E}">
        <p14:creationId xmlns:p14="http://schemas.microsoft.com/office/powerpoint/2010/main" val="343092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DE PIETRI .</dc:creator>
  <cp:lastModifiedBy>MARCO DE PIETRI .</cp:lastModifiedBy>
  <cp:revision>2</cp:revision>
  <dcterms:created xsi:type="dcterms:W3CDTF">2023-04-19T10:14:34Z</dcterms:created>
  <dcterms:modified xsi:type="dcterms:W3CDTF">2023-05-24T16:22:38Z</dcterms:modified>
</cp:coreProperties>
</file>