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72" r:id="rId4"/>
    <p:sldId id="373" r:id="rId6"/>
    <p:sldId id="427" r:id="rId7"/>
    <p:sldId id="390" r:id="rId8"/>
    <p:sldId id="417" r:id="rId9"/>
    <p:sldId id="428" r:id="rId10"/>
    <p:sldId id="429" r:id="rId11"/>
    <p:sldId id="414" r:id="rId12"/>
    <p:sldId id="430" r:id="rId13"/>
    <p:sldId id="441" r:id="rId14"/>
    <p:sldId id="410" r:id="rId15"/>
    <p:sldId id="416" r:id="rId16"/>
    <p:sldId id="415" r:id="rId17"/>
    <p:sldId id="418" r:id="rId18"/>
    <p:sldId id="419" r:id="rId19"/>
    <p:sldId id="395" r:id="rId20"/>
    <p:sldId id="389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jzeng" initials="w" lastIdx="1" clrIdx="0"/>
  <p:cmAuthor id="2" name="George" initials="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B73"/>
    <a:srgbClr val="E7F3F4"/>
    <a:srgbClr val="358CCC"/>
    <a:srgbClr val="002060"/>
    <a:srgbClr val="E3E1F3"/>
    <a:srgbClr val="461E64"/>
    <a:srgbClr val="83410F"/>
    <a:srgbClr val="EFA771"/>
    <a:srgbClr val="9BE5FF"/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2" autoAdjust="0"/>
    <p:restoredTop sz="93620" autoAdjust="0"/>
  </p:normalViewPr>
  <p:slideViewPr>
    <p:cSldViewPr showGuides="1">
      <p:cViewPr varScale="1">
        <p:scale>
          <a:sx n="99" d="100"/>
          <a:sy n="99" d="100"/>
        </p:scale>
        <p:origin x="1668" y="84"/>
      </p:cViewPr>
      <p:guideLst>
        <p:guide orient="horz" pos="2069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FA17-3D15-43FF-8E67-F54B519F2009}" type="doc">
      <dgm:prSet loTypeId="urn:microsoft.com/office/officeart/2005/8/layout/chevron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0876BDE7-86CC-48D2-BA6B-FE36456C2430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1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7FAAB0B7-B5E8-42FE-8B33-255DF736E9E4}" cxnId="{282BF828-7B82-4D31-AADC-FF4A0CE2B0F0}" type="parTrans">
      <dgm:prSet/>
      <dgm:spPr/>
      <dgm:t>
        <a:bodyPr/>
        <a:lstStyle/>
        <a:p>
          <a:endParaRPr lang="zh-CN" altLang="en-US"/>
        </a:p>
      </dgm:t>
    </dgm:pt>
    <dgm:pt modelId="{33F3F5E9-8692-455F-B6F7-3D4725047785}" cxnId="{282BF828-7B82-4D31-AADC-FF4A0CE2B0F0}" type="sibTrans">
      <dgm:prSet/>
      <dgm:spPr/>
      <dgm:t>
        <a:bodyPr/>
        <a:lstStyle/>
        <a:p>
          <a:endParaRPr lang="zh-CN" altLang="en-US"/>
        </a:p>
      </dgm:t>
    </dgm:pt>
    <dgm:pt modelId="{2FC796AC-8D4F-4202-A25A-49B8AFDE5319}">
      <dgm:prSet phldrT="[文本]" custT="1"/>
      <dgm:spPr/>
      <dgm:t>
        <a:bodyPr/>
        <a:lstStyle/>
        <a:p>
          <a:r>
            <a:rPr lang="zh-CN" altLang="en-US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</a:t>
          </a:r>
          <a:endParaRPr lang="zh-CN" altLang="en-US" sz="18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B1CA6F7-1E98-434E-BFA2-54720A9DB83C}" cxnId="{6338D86B-D062-4964-A214-83E495066937}" type="parTrans">
      <dgm:prSet/>
      <dgm:spPr/>
      <dgm:t>
        <a:bodyPr/>
        <a:lstStyle/>
        <a:p>
          <a:endParaRPr lang="zh-CN" altLang="en-US"/>
        </a:p>
      </dgm:t>
    </dgm:pt>
    <dgm:pt modelId="{E476A3E6-E74E-40A4-8CF8-FA03E1D88FF4}" cxnId="{6338D86B-D062-4964-A214-83E495066937}" type="sibTrans">
      <dgm:prSet/>
      <dgm:spPr/>
      <dgm:t>
        <a:bodyPr/>
        <a:lstStyle/>
        <a:p>
          <a:endParaRPr lang="zh-CN" altLang="en-US"/>
        </a:p>
      </dgm:t>
    </dgm:pt>
    <dgm:pt modelId="{5177D7BC-17A9-41E4-9558-2CC1E099825C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2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0EAD0A2-7447-4714-B8E3-8FE14752D659}" cxnId="{A278074E-F208-4B50-8575-8C075E62D3C4}" type="parTrans">
      <dgm:prSet/>
      <dgm:spPr/>
      <dgm:t>
        <a:bodyPr/>
        <a:lstStyle/>
        <a:p>
          <a:endParaRPr lang="zh-CN" altLang="en-US"/>
        </a:p>
      </dgm:t>
    </dgm:pt>
    <dgm:pt modelId="{532D92C4-2E62-4067-9F76-347B5128A213}" cxnId="{A278074E-F208-4B50-8575-8C075E62D3C4}" type="sibTrans">
      <dgm:prSet/>
      <dgm:spPr/>
      <dgm:t>
        <a:bodyPr/>
        <a:lstStyle/>
        <a:p>
          <a:endParaRPr lang="zh-CN" altLang="en-US"/>
        </a:p>
      </dgm:t>
    </dgm:pt>
    <dgm:pt modelId="{7AD877F8-3090-42F4-809E-A01FB0608FF4}">
      <dgm:prSet phldrT="[文本]" custT="1"/>
      <dgm:spPr/>
      <dgm:t>
        <a:bodyPr/>
        <a:lstStyle/>
        <a:p>
          <a:r>
            <a:rPr lang="en-US" altLang="zh-CN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ZW3D</a:t>
          </a:r>
          <a:r>
            <a:rPr lang="zh-CN" altLang="en-US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事务原理</a:t>
          </a:r>
          <a:endParaRPr lang="zh-CN" altLang="en-US" sz="18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95D0D3C-9EF5-48D8-B0FA-09F63437F149}" cxnId="{7AB41F36-C258-48E2-9556-D830B2351E25}" type="parTrans">
      <dgm:prSet/>
      <dgm:spPr/>
      <dgm:t>
        <a:bodyPr/>
        <a:lstStyle/>
        <a:p>
          <a:endParaRPr lang="zh-CN" altLang="en-US"/>
        </a:p>
      </dgm:t>
    </dgm:pt>
    <dgm:pt modelId="{31A6D287-A7D1-43CC-B3AA-DAD69D8CD48C}" cxnId="{7AB41F36-C258-48E2-9556-D830B2351E25}" type="sibTrans">
      <dgm:prSet/>
      <dgm:spPr/>
      <dgm:t>
        <a:bodyPr/>
        <a:lstStyle/>
        <a:p>
          <a:endParaRPr lang="zh-CN" altLang="en-US"/>
        </a:p>
      </dgm:t>
    </dgm:pt>
    <dgm:pt modelId="{C5CCB997-7C02-44FD-ADBF-50246A2C2912}">
      <dgm:prSet phldrT="[文本]" custT="1"/>
      <dgm:spPr/>
      <dgm:t>
        <a:bodyPr/>
        <a:lstStyle/>
        <a:p>
          <a:r>
            <a:rPr lang="zh-CN" altLang="en-US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新人注意事项</a:t>
          </a:r>
        </a:p>
      </dgm:t>
    </dgm:pt>
    <dgm:pt modelId="{496E8DDF-D056-482D-80CC-0CED8B541EB2}" cxnId="{18E58F5F-6ABE-41C6-93E3-291E8004FD05}" type="parTrans">
      <dgm:prSet/>
      <dgm:spPr/>
      <dgm:t>
        <a:bodyPr/>
        <a:lstStyle/>
        <a:p>
          <a:endParaRPr lang="en-US"/>
        </a:p>
      </dgm:t>
    </dgm:pt>
    <dgm:pt modelId="{15D70AA2-E2B5-4E3D-AAB4-3973705F4D4F}" cxnId="{18E58F5F-6ABE-41C6-93E3-291E8004FD05}" type="sibTrans">
      <dgm:prSet/>
      <dgm:spPr/>
      <dgm:t>
        <a:bodyPr/>
        <a:lstStyle/>
        <a:p>
          <a:endParaRPr lang="en-US"/>
        </a:p>
      </dgm:t>
    </dgm:pt>
    <dgm:pt modelId="{8B24AE25-C793-40D1-A211-8D6D5C82520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3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0EA376B-8639-49B2-A876-77404F066801}" cxnId="{DE0EEB7B-E31B-4BC2-A893-A52F8B6ED7ED}" type="parTrans">
      <dgm:prSet/>
      <dgm:spPr/>
      <dgm:t>
        <a:bodyPr/>
        <a:lstStyle/>
        <a:p>
          <a:endParaRPr lang="en-US"/>
        </a:p>
      </dgm:t>
    </dgm:pt>
    <dgm:pt modelId="{58C33C91-9954-4880-9179-6D0B65BA783D}" cxnId="{DE0EEB7B-E31B-4BC2-A893-A52F8B6ED7ED}" type="sibTrans">
      <dgm:prSet/>
      <dgm:spPr/>
      <dgm:t>
        <a:bodyPr/>
        <a:lstStyle/>
        <a:p>
          <a:endParaRPr lang="en-US"/>
        </a:p>
      </dgm:t>
    </dgm:pt>
    <dgm:pt modelId="{1CE7C6D0-5A77-4D3A-AD21-46D8DF089ED8}">
      <dgm:prSet custT="1"/>
      <dgm:spPr/>
      <dgm:t>
        <a:bodyPr/>
        <a:lstStyle/>
        <a:p>
          <a:r>
            <a:rPr lang="en-US" altLang="zh-CN" sz="1800" kern="12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ZW3D</a:t>
          </a:r>
          <a:r>
            <a:rPr lang="zh-CN" altLang="en-US" sz="1800" kern="12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事务展望</a:t>
          </a:r>
        </a:p>
      </dgm:t>
    </dgm:pt>
    <dgm:pt modelId="{7DC7C278-D6C5-4D0E-B2BE-4D702B649D38}" cxnId="{C1C4B144-A115-4648-BCAC-B1136BFDD578}" type="parTrans">
      <dgm:prSet/>
      <dgm:spPr/>
      <dgm:t>
        <a:bodyPr/>
        <a:lstStyle/>
        <a:p>
          <a:endParaRPr lang="zh-CN" altLang="en-US"/>
        </a:p>
      </dgm:t>
    </dgm:pt>
    <dgm:pt modelId="{27421E8D-1682-4490-B0BD-F04CACCEA184}" cxnId="{C1C4B144-A115-4648-BCAC-B1136BFDD578}" type="sibTrans">
      <dgm:prSet/>
      <dgm:spPr/>
      <dgm:t>
        <a:bodyPr/>
        <a:lstStyle/>
        <a:p>
          <a:endParaRPr lang="zh-CN" altLang="en-US"/>
        </a:p>
      </dgm:t>
    </dgm:pt>
    <dgm:pt modelId="{6BB8292E-EA5F-46E9-815F-7950A14D408E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4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4C205B7-5EE0-495D-AD11-441A9C01CACF}" cxnId="{39CC3569-34C4-47D2-AE98-7433F3D4C778}" type="sibTrans">
      <dgm:prSet/>
      <dgm:spPr/>
      <dgm:t>
        <a:bodyPr/>
        <a:lstStyle/>
        <a:p>
          <a:endParaRPr lang="zh-CN" altLang="en-US"/>
        </a:p>
      </dgm:t>
    </dgm:pt>
    <dgm:pt modelId="{6E213475-30FC-4FF6-B680-E1BF5F15F6A7}" cxnId="{39CC3569-34C4-47D2-AE98-7433F3D4C778}" type="parTrans">
      <dgm:prSet/>
      <dgm:spPr/>
      <dgm:t>
        <a:bodyPr/>
        <a:lstStyle/>
        <a:p>
          <a:endParaRPr lang="zh-CN" altLang="en-US"/>
        </a:p>
      </dgm:t>
    </dgm:pt>
    <dgm:pt modelId="{5728D510-0801-489C-89FB-B853E90C40C1}" type="pres">
      <dgm:prSet presAssocID="{A4C6FA17-3D15-43FF-8E67-F54B519F2009}" presName="linearFlow" presStyleCnt="0">
        <dgm:presLayoutVars>
          <dgm:dir/>
          <dgm:animLvl val="lvl"/>
          <dgm:resizeHandles val="exact"/>
        </dgm:presLayoutVars>
      </dgm:prSet>
      <dgm:spPr/>
    </dgm:pt>
    <dgm:pt modelId="{2426463B-DB54-448F-9DC4-38561A314956}" type="pres">
      <dgm:prSet presAssocID="{0876BDE7-86CC-48D2-BA6B-FE36456C2430}" presName="composite" presStyleCnt="0"/>
      <dgm:spPr/>
    </dgm:pt>
    <dgm:pt modelId="{7B4BAB56-BCCB-41A1-B2EE-0094FCBC9527}" type="pres">
      <dgm:prSet presAssocID="{0876BDE7-86CC-48D2-BA6B-FE36456C243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EECD11-0AD4-47AA-959E-791A58B00F9A}" type="pres">
      <dgm:prSet presAssocID="{0876BDE7-86CC-48D2-BA6B-FE36456C2430}" presName="descendantText" presStyleLbl="alignAcc1" presStyleIdx="0" presStyleCnt="4" custScaleY="100000" custLinFactY="-79792" custLinFactNeighborX="2193" custLinFactNeighborY="-100000">
        <dgm:presLayoutVars>
          <dgm:bulletEnabled val="1"/>
        </dgm:presLayoutVars>
      </dgm:prSet>
      <dgm:spPr/>
    </dgm:pt>
    <dgm:pt modelId="{6C1BA068-7E8A-4EC8-A92D-04755CABFAEC}" type="pres">
      <dgm:prSet presAssocID="{33F3F5E9-8692-455F-B6F7-3D4725047785}" presName="sp" presStyleCnt="0"/>
      <dgm:spPr/>
    </dgm:pt>
    <dgm:pt modelId="{A1EF2665-7977-402C-89AA-B0026172D86E}" type="pres">
      <dgm:prSet presAssocID="{5177D7BC-17A9-41E4-9558-2CC1E099825C}" presName="composite" presStyleCnt="0"/>
      <dgm:spPr/>
    </dgm:pt>
    <dgm:pt modelId="{4397078C-99A2-4979-9750-05319EAB6BD0}" type="pres">
      <dgm:prSet presAssocID="{5177D7BC-17A9-41E4-9558-2CC1E099825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AB5D62C-A912-4340-8013-D1ECF91C8E31}" type="pres">
      <dgm:prSet presAssocID="{5177D7BC-17A9-41E4-9558-2CC1E099825C}" presName="descendantText" presStyleLbl="alignAcc1" presStyleIdx="1" presStyleCnt="4">
        <dgm:presLayoutVars>
          <dgm:bulletEnabled val="1"/>
        </dgm:presLayoutVars>
      </dgm:prSet>
      <dgm:spPr/>
    </dgm:pt>
    <dgm:pt modelId="{B72506AB-068E-4F90-A82C-50C78C5BA83F}" type="pres">
      <dgm:prSet presAssocID="{532D92C4-2E62-4067-9F76-347B5128A213}" presName="sp" presStyleCnt="0"/>
      <dgm:spPr/>
    </dgm:pt>
    <dgm:pt modelId="{29562D2D-240C-4B34-B91F-7FAE31C95160}" type="pres">
      <dgm:prSet presAssocID="{8B24AE25-C793-40D1-A211-8D6D5C825209}" presName="composite" presStyleCnt="0"/>
      <dgm:spPr/>
    </dgm:pt>
    <dgm:pt modelId="{469BF0DD-4D9F-4E20-B8F2-1D3309A64A03}" type="pres">
      <dgm:prSet presAssocID="{8B24AE25-C793-40D1-A211-8D6D5C82520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A77C1BE-09C0-4A13-8813-0AFEADEEC39B}" type="pres">
      <dgm:prSet presAssocID="{8B24AE25-C793-40D1-A211-8D6D5C825209}" presName="descendantText" presStyleLbl="alignAcc1" presStyleIdx="2" presStyleCnt="4">
        <dgm:presLayoutVars>
          <dgm:bulletEnabled val="1"/>
        </dgm:presLayoutVars>
      </dgm:prSet>
      <dgm:spPr/>
    </dgm:pt>
    <dgm:pt modelId="{86786869-601A-4577-82D5-7620C665474A}" type="pres">
      <dgm:prSet presAssocID="{58C33C91-9954-4880-9179-6D0B65BA783D}" presName="sp" presStyleCnt="0"/>
      <dgm:spPr/>
    </dgm:pt>
    <dgm:pt modelId="{0EA5291C-C46B-46FE-8F70-3FA9E7DBC16C}" type="pres">
      <dgm:prSet presAssocID="{6BB8292E-EA5F-46E9-815F-7950A14D408E}" presName="composite" presStyleCnt="0"/>
      <dgm:spPr/>
    </dgm:pt>
    <dgm:pt modelId="{CB45D7C2-6A92-4AB1-91A5-8C57C5BA9C0E}" type="pres">
      <dgm:prSet presAssocID="{6BB8292E-EA5F-46E9-815F-7950A14D408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59DD927-1995-45C2-9405-BA1A72E88EF5}" type="pres">
      <dgm:prSet presAssocID="{6BB8292E-EA5F-46E9-815F-7950A14D408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BA6DF1F-F644-4339-AD09-1F8305B44170}" type="presOf" srcId="{6BB8292E-EA5F-46E9-815F-7950A14D408E}" destId="{CB45D7C2-6A92-4AB1-91A5-8C57C5BA9C0E}" srcOrd="0" destOrd="0" presId="urn:microsoft.com/office/officeart/2005/8/layout/chevron2"/>
    <dgm:cxn modelId="{8A1B3823-FE93-4D07-8F26-5C36DA1DB2A5}" type="presOf" srcId="{7AD877F8-3090-42F4-809E-A01FB0608FF4}" destId="{4AB5D62C-A912-4340-8013-D1ECF91C8E31}" srcOrd="0" destOrd="0" presId="urn:microsoft.com/office/officeart/2005/8/layout/chevron2"/>
    <dgm:cxn modelId="{282BF828-7B82-4D31-AADC-FF4A0CE2B0F0}" srcId="{A4C6FA17-3D15-43FF-8E67-F54B519F2009}" destId="{0876BDE7-86CC-48D2-BA6B-FE36456C2430}" srcOrd="0" destOrd="0" parTransId="{7FAAB0B7-B5E8-42FE-8B33-255DF736E9E4}" sibTransId="{33F3F5E9-8692-455F-B6F7-3D4725047785}"/>
    <dgm:cxn modelId="{7AB41F36-C258-48E2-9556-D830B2351E25}" srcId="{5177D7BC-17A9-41E4-9558-2CC1E099825C}" destId="{7AD877F8-3090-42F4-809E-A01FB0608FF4}" srcOrd="0" destOrd="0" parTransId="{295D0D3C-9EF5-48D8-B0FA-09F63437F149}" sibTransId="{31A6D287-A7D1-43CC-B3AA-DAD69D8CD48C}"/>
    <dgm:cxn modelId="{18E58F5F-6ABE-41C6-93E3-291E8004FD05}" srcId="{8B24AE25-C793-40D1-A211-8D6D5C825209}" destId="{C5CCB997-7C02-44FD-ADBF-50246A2C2912}" srcOrd="0" destOrd="0" parTransId="{496E8DDF-D056-482D-80CC-0CED8B541EB2}" sibTransId="{15D70AA2-E2B5-4E3D-AAB4-3973705F4D4F}"/>
    <dgm:cxn modelId="{C1C4B144-A115-4648-BCAC-B1136BFDD578}" srcId="{6BB8292E-EA5F-46E9-815F-7950A14D408E}" destId="{1CE7C6D0-5A77-4D3A-AD21-46D8DF089ED8}" srcOrd="0" destOrd="0" parTransId="{7DC7C278-D6C5-4D0E-B2BE-4D702B649D38}" sibTransId="{27421E8D-1682-4490-B0BD-F04CACCEA184}"/>
    <dgm:cxn modelId="{39CC3569-34C4-47D2-AE98-7433F3D4C778}" srcId="{A4C6FA17-3D15-43FF-8E67-F54B519F2009}" destId="{6BB8292E-EA5F-46E9-815F-7950A14D408E}" srcOrd="3" destOrd="0" parTransId="{6E213475-30FC-4FF6-B680-E1BF5F15F6A7}" sibTransId="{94C205B7-5EE0-495D-AD11-441A9C01CACF}"/>
    <dgm:cxn modelId="{6338D86B-D062-4964-A214-83E495066937}" srcId="{0876BDE7-86CC-48D2-BA6B-FE36456C2430}" destId="{2FC796AC-8D4F-4202-A25A-49B8AFDE5319}" srcOrd="0" destOrd="0" parTransId="{EB1CA6F7-1E98-434E-BFA2-54720A9DB83C}" sibTransId="{E476A3E6-E74E-40A4-8CF8-FA03E1D88FF4}"/>
    <dgm:cxn modelId="{A278074E-F208-4B50-8575-8C075E62D3C4}" srcId="{A4C6FA17-3D15-43FF-8E67-F54B519F2009}" destId="{5177D7BC-17A9-41E4-9558-2CC1E099825C}" srcOrd="1" destOrd="0" parTransId="{30EAD0A2-7447-4714-B8E3-8FE14752D659}" sibTransId="{532D92C4-2E62-4067-9F76-347B5128A213}"/>
    <dgm:cxn modelId="{F193B559-7C4A-4D0E-B84A-8163570AA272}" type="presOf" srcId="{5177D7BC-17A9-41E4-9558-2CC1E099825C}" destId="{4397078C-99A2-4979-9750-05319EAB6BD0}" srcOrd="0" destOrd="0" presId="urn:microsoft.com/office/officeart/2005/8/layout/chevron2"/>
    <dgm:cxn modelId="{B8158F7A-BD91-4F6E-BE05-12366AAA1BF6}" type="presOf" srcId="{0876BDE7-86CC-48D2-BA6B-FE36456C2430}" destId="{7B4BAB56-BCCB-41A1-B2EE-0094FCBC9527}" srcOrd="0" destOrd="0" presId="urn:microsoft.com/office/officeart/2005/8/layout/chevron2"/>
    <dgm:cxn modelId="{DE0EEB7B-E31B-4BC2-A893-A52F8B6ED7ED}" srcId="{A4C6FA17-3D15-43FF-8E67-F54B519F2009}" destId="{8B24AE25-C793-40D1-A211-8D6D5C825209}" srcOrd="2" destOrd="0" parTransId="{20EA376B-8639-49B2-A876-77404F066801}" sibTransId="{58C33C91-9954-4880-9179-6D0B65BA783D}"/>
    <dgm:cxn modelId="{1417327E-818E-4F82-B6AE-247507CDD445}" type="presOf" srcId="{C5CCB997-7C02-44FD-ADBF-50246A2C2912}" destId="{2A77C1BE-09C0-4A13-8813-0AFEADEEC39B}" srcOrd="0" destOrd="0" presId="urn:microsoft.com/office/officeart/2005/8/layout/chevron2"/>
    <dgm:cxn modelId="{F033EEC3-1CF6-4467-9DE8-18866A87B9A9}" type="presOf" srcId="{A4C6FA17-3D15-43FF-8E67-F54B519F2009}" destId="{5728D510-0801-489C-89FB-B853E90C40C1}" srcOrd="0" destOrd="0" presId="urn:microsoft.com/office/officeart/2005/8/layout/chevron2"/>
    <dgm:cxn modelId="{458819D4-F429-4640-A24B-152B39EF4123}" type="presOf" srcId="{8B24AE25-C793-40D1-A211-8D6D5C825209}" destId="{469BF0DD-4D9F-4E20-B8F2-1D3309A64A03}" srcOrd="0" destOrd="0" presId="urn:microsoft.com/office/officeart/2005/8/layout/chevron2"/>
    <dgm:cxn modelId="{13E45AE8-2AD8-4ADD-9152-2C78869149F4}" type="presOf" srcId="{2FC796AC-8D4F-4202-A25A-49B8AFDE5319}" destId="{69EECD11-0AD4-47AA-959E-791A58B00F9A}" srcOrd="0" destOrd="0" presId="urn:microsoft.com/office/officeart/2005/8/layout/chevron2"/>
    <dgm:cxn modelId="{2DDE0AFD-4100-40EF-8B38-77EB9B3605EA}" type="presOf" srcId="{1CE7C6D0-5A77-4D3A-AD21-46D8DF089ED8}" destId="{659DD927-1995-45C2-9405-BA1A72E88EF5}" srcOrd="0" destOrd="0" presId="urn:microsoft.com/office/officeart/2005/8/layout/chevron2"/>
    <dgm:cxn modelId="{CEBD0788-75AA-42B6-9672-EF9774E47519}" type="presParOf" srcId="{5728D510-0801-489C-89FB-B853E90C40C1}" destId="{2426463B-DB54-448F-9DC4-38561A314956}" srcOrd="0" destOrd="0" presId="urn:microsoft.com/office/officeart/2005/8/layout/chevron2"/>
    <dgm:cxn modelId="{27E50753-CD94-4D45-835A-3C407E30B8E8}" type="presParOf" srcId="{2426463B-DB54-448F-9DC4-38561A314956}" destId="{7B4BAB56-BCCB-41A1-B2EE-0094FCBC9527}" srcOrd="0" destOrd="0" presId="urn:microsoft.com/office/officeart/2005/8/layout/chevron2"/>
    <dgm:cxn modelId="{76955D8A-B9F8-4E24-A341-BA35D6554102}" type="presParOf" srcId="{2426463B-DB54-448F-9DC4-38561A314956}" destId="{69EECD11-0AD4-47AA-959E-791A58B00F9A}" srcOrd="1" destOrd="0" presId="urn:microsoft.com/office/officeart/2005/8/layout/chevron2"/>
    <dgm:cxn modelId="{41343409-11D2-4560-B29A-750DD860F735}" type="presParOf" srcId="{5728D510-0801-489C-89FB-B853E90C40C1}" destId="{6C1BA068-7E8A-4EC8-A92D-04755CABFAEC}" srcOrd="1" destOrd="0" presId="urn:microsoft.com/office/officeart/2005/8/layout/chevron2"/>
    <dgm:cxn modelId="{37F88E95-1C4D-4D75-83CE-0FF4149013E0}" type="presParOf" srcId="{5728D510-0801-489C-89FB-B853E90C40C1}" destId="{A1EF2665-7977-402C-89AA-B0026172D86E}" srcOrd="2" destOrd="0" presId="urn:microsoft.com/office/officeart/2005/8/layout/chevron2"/>
    <dgm:cxn modelId="{AA3CA344-DE2F-4D7A-AE79-B2F10FD5D4C6}" type="presParOf" srcId="{A1EF2665-7977-402C-89AA-B0026172D86E}" destId="{4397078C-99A2-4979-9750-05319EAB6BD0}" srcOrd="0" destOrd="0" presId="urn:microsoft.com/office/officeart/2005/8/layout/chevron2"/>
    <dgm:cxn modelId="{A736AA4D-A936-431B-852B-556CF278A456}" type="presParOf" srcId="{A1EF2665-7977-402C-89AA-B0026172D86E}" destId="{4AB5D62C-A912-4340-8013-D1ECF91C8E31}" srcOrd="1" destOrd="0" presId="urn:microsoft.com/office/officeart/2005/8/layout/chevron2"/>
    <dgm:cxn modelId="{E373366F-6C32-4206-A059-36897CE80C46}" type="presParOf" srcId="{5728D510-0801-489C-89FB-B853E90C40C1}" destId="{B72506AB-068E-4F90-A82C-50C78C5BA83F}" srcOrd="3" destOrd="0" presId="urn:microsoft.com/office/officeart/2005/8/layout/chevron2"/>
    <dgm:cxn modelId="{02F2207D-06B2-4F2E-8667-85AD2E763571}" type="presParOf" srcId="{5728D510-0801-489C-89FB-B853E90C40C1}" destId="{29562D2D-240C-4B34-B91F-7FAE31C95160}" srcOrd="4" destOrd="0" presId="urn:microsoft.com/office/officeart/2005/8/layout/chevron2"/>
    <dgm:cxn modelId="{8B35F4EC-D20D-4D76-BA88-E657D96AF42E}" type="presParOf" srcId="{29562D2D-240C-4B34-B91F-7FAE31C95160}" destId="{469BF0DD-4D9F-4E20-B8F2-1D3309A64A03}" srcOrd="0" destOrd="0" presId="urn:microsoft.com/office/officeart/2005/8/layout/chevron2"/>
    <dgm:cxn modelId="{6369E643-34DD-4E5C-BEAE-760EF4B4F678}" type="presParOf" srcId="{29562D2D-240C-4B34-B91F-7FAE31C95160}" destId="{2A77C1BE-09C0-4A13-8813-0AFEADEEC39B}" srcOrd="1" destOrd="0" presId="urn:microsoft.com/office/officeart/2005/8/layout/chevron2"/>
    <dgm:cxn modelId="{F88DA207-010F-4369-B9B9-4BE4C8AFCF25}" type="presParOf" srcId="{5728D510-0801-489C-89FB-B853E90C40C1}" destId="{86786869-601A-4577-82D5-7620C665474A}" srcOrd="5" destOrd="0" presId="urn:microsoft.com/office/officeart/2005/8/layout/chevron2"/>
    <dgm:cxn modelId="{89EF9BC3-16E2-4FF4-9DCB-3BF52D48F2AA}" type="presParOf" srcId="{5728D510-0801-489C-89FB-B853E90C40C1}" destId="{0EA5291C-C46B-46FE-8F70-3FA9E7DBC16C}" srcOrd="6" destOrd="0" presId="urn:microsoft.com/office/officeart/2005/8/layout/chevron2"/>
    <dgm:cxn modelId="{164E329C-744B-4251-A9BF-8743AE206FE2}" type="presParOf" srcId="{0EA5291C-C46B-46FE-8F70-3FA9E7DBC16C}" destId="{CB45D7C2-6A92-4AB1-91A5-8C57C5BA9C0E}" srcOrd="0" destOrd="0" presId="urn:microsoft.com/office/officeart/2005/8/layout/chevron2"/>
    <dgm:cxn modelId="{6F7645B9-5608-4297-82CF-5E80DD9F565F}" type="presParOf" srcId="{0EA5291C-C46B-46FE-8F70-3FA9E7DBC16C}" destId="{659DD927-1995-45C2-9405-BA1A72E88E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964488" cy="4104456"/>
        <a:chOff x="0" y="0"/>
        <a:chExt cx="8964488" cy="4104456"/>
      </a:xfrm>
    </dsp:grpSpPr>
    <dsp:sp modelId="{7B4BAB56-BCCB-41A1-B2EE-0094FCBC9527}">
      <dsp:nvSpPr>
        <dsp:cNvPr id="3" name="燕尾形 2"/>
        <dsp:cNvSpPr/>
      </dsp:nvSpPr>
      <dsp:spPr bwMode="white">
        <a:xfrm rot="5400000">
          <a:off x="-170618" y="170618"/>
          <a:ext cx="1137452" cy="796217"/>
        </a:xfrm>
        <a:prstGeom prst="chevron">
          <a:avLst/>
        </a:prstGeom>
      </dsp:spPr>
      <dsp:style>
        <a:lnRef idx="2">
          <a:schemeClr val="accent2">
            <a:shade val="80000"/>
            <a:hueOff val="0"/>
            <a:satOff val="0"/>
            <a:lumOff val="0"/>
            <a:alpha val="100000"/>
          </a:schemeClr>
        </a:lnRef>
        <a:fillRef idx="1">
          <a:schemeClr val="accent2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1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5400000">
        <a:off x="-170618" y="170618"/>
        <a:ext cx="1137452" cy="796217"/>
      </dsp:txXfrm>
    </dsp:sp>
    <dsp:sp modelId="{69EECD11-0AD4-47AA-959E-791A58B00F9A}">
      <dsp:nvSpPr>
        <dsp:cNvPr id="4" name="同侧圆角矩形 3"/>
        <dsp:cNvSpPr/>
      </dsp:nvSpPr>
      <dsp:spPr bwMode="white">
        <a:xfrm rot="5400000">
          <a:off x="4510680" y="-3714464"/>
          <a:ext cx="739344" cy="8168271"/>
        </a:xfrm>
        <a:prstGeom prst="round2SameRect">
          <a:avLst/>
        </a:prstGeom>
      </dsp:spPr>
      <dsp:style>
        <a:lnRef idx="2">
          <a:schemeClr val="accent2">
            <a:shade val="8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</a:t>
          </a:r>
          <a:endParaRPr lang="zh-CN" altLang="en-US" sz="1800" dirty="0">
            <a:solidFill>
              <a:schemeClr val="dk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5400000">
        <a:off x="4510680" y="-3714464"/>
        <a:ext cx="739344" cy="8168271"/>
      </dsp:txXfrm>
    </dsp:sp>
    <dsp:sp modelId="{4397078C-99A2-4979-9750-05319EAB6BD0}">
      <dsp:nvSpPr>
        <dsp:cNvPr id="5" name="燕尾形 4"/>
        <dsp:cNvSpPr/>
      </dsp:nvSpPr>
      <dsp:spPr bwMode="white">
        <a:xfrm rot="5400000">
          <a:off x="-170618" y="1159619"/>
          <a:ext cx="1137452" cy="796217"/>
        </a:xfrm>
        <a:prstGeom prst="chevron">
          <a:avLst/>
        </a:prstGeom>
      </dsp:spPr>
      <dsp:style>
        <a:lnRef idx="2">
          <a:schemeClr val="accent2">
            <a:shade val="80000"/>
            <a:hueOff val="0"/>
            <a:satOff val="-9541"/>
            <a:lumOff val="10719"/>
            <a:alpha val="100000"/>
          </a:schemeClr>
        </a:lnRef>
        <a:fillRef idx="1">
          <a:schemeClr val="accent2">
            <a:shade val="80000"/>
            <a:hueOff val="0"/>
            <a:satOff val="-9541"/>
            <a:lumOff val="1071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2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5400000">
        <a:off x="-170618" y="1159619"/>
        <a:ext cx="1137452" cy="796217"/>
      </dsp:txXfrm>
    </dsp:sp>
    <dsp:sp modelId="{4AB5D62C-A912-4340-8013-D1ECF91C8E31}">
      <dsp:nvSpPr>
        <dsp:cNvPr id="6" name="同侧圆角矩形 5"/>
        <dsp:cNvSpPr/>
      </dsp:nvSpPr>
      <dsp:spPr bwMode="white">
        <a:xfrm rot="5400000">
          <a:off x="4510680" y="-2725462"/>
          <a:ext cx="739344" cy="8168271"/>
        </a:xfrm>
        <a:prstGeom prst="round2SameRect">
          <a:avLst/>
        </a:prstGeom>
      </dsp:spPr>
      <dsp:style>
        <a:lnRef idx="2">
          <a:schemeClr val="accent2">
            <a:shade val="80000"/>
            <a:hueOff val="0"/>
            <a:satOff val="-9541"/>
            <a:lumOff val="1071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ZW3D</a:t>
          </a:r>
          <a:r>
            <a:rPr lang="zh-CN" altLang="en-US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事务原理</a:t>
          </a:r>
          <a:endParaRPr lang="zh-CN" altLang="en-US" sz="1800" dirty="0">
            <a:solidFill>
              <a:schemeClr val="dk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5400000">
        <a:off x="4510680" y="-2725462"/>
        <a:ext cx="739344" cy="8168271"/>
      </dsp:txXfrm>
    </dsp:sp>
    <dsp:sp modelId="{469BF0DD-4D9F-4E20-B8F2-1D3309A64A03}">
      <dsp:nvSpPr>
        <dsp:cNvPr id="7" name="燕尾形 6"/>
        <dsp:cNvSpPr/>
      </dsp:nvSpPr>
      <dsp:spPr bwMode="white">
        <a:xfrm rot="5400000">
          <a:off x="-170618" y="2148620"/>
          <a:ext cx="1137452" cy="796217"/>
        </a:xfrm>
        <a:prstGeom prst="chevron">
          <a:avLst/>
        </a:prstGeom>
      </dsp:spPr>
      <dsp:style>
        <a:lnRef idx="2">
          <a:schemeClr val="accent2">
            <a:shade val="80000"/>
            <a:hueOff val="0"/>
            <a:satOff val="-19084"/>
            <a:lumOff val="21438"/>
            <a:alpha val="100000"/>
          </a:schemeClr>
        </a:lnRef>
        <a:fillRef idx="1">
          <a:schemeClr val="accent2">
            <a:shade val="80000"/>
            <a:hueOff val="0"/>
            <a:satOff val="-19084"/>
            <a:lumOff val="2143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3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5400000">
        <a:off x="-170618" y="2148620"/>
        <a:ext cx="1137452" cy="796217"/>
      </dsp:txXfrm>
    </dsp:sp>
    <dsp:sp modelId="{2A77C1BE-09C0-4A13-8813-0AFEADEEC39B}">
      <dsp:nvSpPr>
        <dsp:cNvPr id="8" name="同侧圆角矩形 7"/>
        <dsp:cNvSpPr/>
      </dsp:nvSpPr>
      <dsp:spPr bwMode="white">
        <a:xfrm rot="5400000">
          <a:off x="4510680" y="-1736461"/>
          <a:ext cx="739344" cy="8168271"/>
        </a:xfrm>
        <a:prstGeom prst="round2SameRect">
          <a:avLst/>
        </a:prstGeom>
      </dsp:spPr>
      <dsp:style>
        <a:lnRef idx="2">
          <a:schemeClr val="accent2">
            <a:shade val="80000"/>
            <a:hueOff val="0"/>
            <a:satOff val="-19084"/>
            <a:lumOff val="2143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新人注意事项</a:t>
          </a:r>
          <a:endParaRPr>
            <a:solidFill>
              <a:schemeClr val="dk1"/>
            </a:solidFill>
          </a:endParaRPr>
        </a:p>
      </dsp:txBody>
      <dsp:txXfrm rot="5400000">
        <a:off x="4510680" y="-1736461"/>
        <a:ext cx="739344" cy="8168271"/>
      </dsp:txXfrm>
    </dsp:sp>
    <dsp:sp modelId="{CB45D7C2-6A92-4AB1-91A5-8C57C5BA9C0E}">
      <dsp:nvSpPr>
        <dsp:cNvPr id="9" name="燕尾形 8"/>
        <dsp:cNvSpPr/>
      </dsp:nvSpPr>
      <dsp:spPr bwMode="white">
        <a:xfrm rot="5400000">
          <a:off x="-170618" y="3137622"/>
          <a:ext cx="1137452" cy="796217"/>
        </a:xfrm>
        <a:prstGeom prst="chevron">
          <a:avLst/>
        </a:prstGeom>
      </dsp:spPr>
      <dsp:style>
        <a:lnRef idx="2">
          <a:schemeClr val="accent2">
            <a:shade val="80000"/>
            <a:hueOff val="0"/>
            <a:satOff val="-28626"/>
            <a:lumOff val="32157"/>
            <a:alpha val="100000"/>
          </a:schemeClr>
        </a:lnRef>
        <a:fillRef idx="1">
          <a:schemeClr val="accent2">
            <a:shade val="80000"/>
            <a:hueOff val="0"/>
            <a:satOff val="-28626"/>
            <a:lumOff val="3215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4</a:t>
          </a:r>
          <a:endParaRPr lang="zh-CN" altLang="en-US" sz="24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 rot="5400000">
        <a:off x="-170618" y="3137622"/>
        <a:ext cx="1137452" cy="796217"/>
      </dsp:txXfrm>
    </dsp:sp>
    <dsp:sp modelId="{659DD927-1995-45C2-9405-BA1A72E88EF5}">
      <dsp:nvSpPr>
        <dsp:cNvPr id="10" name="同侧圆角矩形 9"/>
        <dsp:cNvSpPr/>
      </dsp:nvSpPr>
      <dsp:spPr bwMode="white">
        <a:xfrm rot="5400000">
          <a:off x="4510680" y="-747460"/>
          <a:ext cx="739344" cy="8168271"/>
        </a:xfrm>
        <a:prstGeom prst="round2SameRect">
          <a:avLst/>
        </a:prstGeom>
      </dsp:spPr>
      <dsp:style>
        <a:lnRef idx="2">
          <a:schemeClr val="accent2">
            <a:shade val="80000"/>
            <a:hueOff val="0"/>
            <a:satOff val="-28626"/>
            <a:lumOff val="3215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28016" tIns="11430" rIns="11430" bIns="1143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ZW3D</a:t>
          </a:r>
          <a:r>
            <a:rPr lang="zh-CN" altLang="en-US" sz="1800" kern="1200" dirty="0">
              <a:solidFill>
                <a:srgbClr val="461E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事务展望</a:t>
          </a:r>
          <a:endParaRPr>
            <a:solidFill>
              <a:schemeClr val="dk1"/>
            </a:solidFill>
          </a:endParaRPr>
        </a:p>
      </dsp:txBody>
      <dsp:txXfrm rot="5400000">
        <a:off x="4510680" y="-747460"/>
        <a:ext cx="739344" cy="8168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0E75DA-AA1D-4FA3-A705-05394729F99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507942D-E21A-455C-963B-F0C4955EAE3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9C16666-FFC0-4FCF-8014-0945DB4EC3C0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942D-E21A-455C-963B-F0C4955EAE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557338"/>
            <a:ext cx="2087562" cy="424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5" y="1557338"/>
            <a:ext cx="6111875" cy="424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875" y="2636838"/>
            <a:ext cx="3055938" cy="316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4215" y="2636838"/>
            <a:ext cx="3055937" cy="316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7338"/>
            <a:ext cx="835183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75" y="2636838"/>
            <a:ext cx="626427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tags" Target="../tags/tag5.xml"/><Relationship Id="rId3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9"/>
          <p:cNvSpPr txBox="1">
            <a:spLocks noChangeArrowheads="1"/>
          </p:cNvSpPr>
          <p:nvPr/>
        </p:nvSpPr>
        <p:spPr bwMode="auto">
          <a:xfrm>
            <a:off x="612775" y="2706688"/>
            <a:ext cx="84963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ZW3D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的事务机制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2750344" y="4077072"/>
            <a:ext cx="364331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9BE5FF"/>
                </a:solidFill>
              </a:rPr>
              <a:t>Drake </a:t>
            </a:r>
            <a:r>
              <a:rPr lang="zh-CN" altLang="en-US" sz="2000" dirty="0">
                <a:solidFill>
                  <a:srgbClr val="9BE5FF"/>
                </a:solidFill>
              </a:rPr>
              <a:t>蒙祖锰</a:t>
            </a:r>
            <a:endParaRPr lang="en-US" altLang="zh-CN" sz="2000" dirty="0">
              <a:solidFill>
                <a:srgbClr val="9BE5FF"/>
              </a:solidFill>
            </a:endParaRPr>
          </a:p>
          <a:p>
            <a:pPr algn="ctr" eaLnBrk="1" hangingPunct="1"/>
            <a:r>
              <a:rPr lang="en-US" altLang="zh-CN" sz="2000" dirty="0">
                <a:solidFill>
                  <a:srgbClr val="9BE5FF"/>
                </a:solidFill>
              </a:rPr>
              <a:t>2022-06-19</a:t>
            </a:r>
            <a:endParaRPr lang="zh-CN" altLang="en-US" sz="2000" dirty="0">
              <a:solidFill>
                <a:srgbClr val="9BE5FF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1550" y="2132965"/>
            <a:ext cx="7110730" cy="43243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37807" y="1056396"/>
            <a:ext cx="10768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ZW3D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事务结构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 descr="图3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824" y="2924726"/>
            <a:ext cx="3108133" cy="2493767"/>
          </a:xfrm>
          <a:prstGeom prst="rect">
            <a:avLst/>
          </a:prstGeom>
        </p:spPr>
      </p:pic>
      <p:pic>
        <p:nvPicPr>
          <p:cNvPr id="16" name="图片 15" descr="图3-2-Page-2.drawi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8094" y="2133073"/>
            <a:ext cx="1500554" cy="4248844"/>
          </a:xfrm>
          <a:prstGeom prst="rect">
            <a:avLst/>
          </a:prstGeom>
        </p:spPr>
      </p:pic>
      <p:pic>
        <p:nvPicPr>
          <p:cNvPr id="15" name="图片 14" descr="图3-2-Page-1.drawio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08400" y="2348880"/>
            <a:ext cx="3127929" cy="3120591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0" y="2079387"/>
            <a:ext cx="83918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还原事务执行前的数据库状态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根据对应的日志信息做反向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(Undo/Cancel)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与正向操作（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后的事务对象在事务队列中会被置为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事务回调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事务回调通常用于同步更新非数据库的数据状态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不要随意注册事务回调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事务回调中不允许修改数据库，也不应遍历数据库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如何注册请看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Zwiki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《事务的回调介绍》一文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 descr="未命名绘图-第 2 页.drawi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789045"/>
            <a:ext cx="8210550" cy="5810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0" y="2079387"/>
            <a:ext cx="8391825" cy="194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每个文档维护一个事务列表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装配文档下对零件在位编辑，执行零件打孔命令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切换到零件文档，无法回滚该打孔命令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只能在装配文档下回滚该打孔操作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因为打孔这个事务属于装配文档的事务列表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r="64175" b="62250"/>
          <a:stretch>
            <a:fillRect/>
          </a:stretch>
        </p:blipFill>
        <p:spPr>
          <a:xfrm>
            <a:off x="5364088" y="1484784"/>
            <a:ext cx="3312368" cy="19633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r="64962" b="61200"/>
          <a:stretch>
            <a:fillRect/>
          </a:stretch>
        </p:blipFill>
        <p:spPr>
          <a:xfrm>
            <a:off x="1283042" y="4221088"/>
            <a:ext cx="3312368" cy="20632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62600" b="58400"/>
          <a:stretch>
            <a:fillRect/>
          </a:stretch>
        </p:blipFill>
        <p:spPr>
          <a:xfrm>
            <a:off x="5228274" y="4211931"/>
            <a:ext cx="3312368" cy="20724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97302" y="3443897"/>
            <a:ext cx="204594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装配结构示意图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91314" y="6284371"/>
            <a:ext cx="243972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装配文档下对零件打孔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17444" y="6311556"/>
            <a:ext cx="243972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零件文档无法回滚此修改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0" y="2079387"/>
            <a:ext cx="8391825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跨文档事务冲突问题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Doc A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的最后一个事务修改了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 a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，随后在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Doc B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提交一个事务也修改了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 a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假设切回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Doc A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，回滚事务，能否成功？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ZW3D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处理跨文档事务冲突的策略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每个文档记录其事务列表里所操作过的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的集合（称之为关联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当一个文档提交新事务时，遍历其他所有文档，如果某个文档（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Doc x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）的关联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与本文档的关联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有重合，则清空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Doc x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的事务列表和关联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意味着某个文档的事务列表有可能被其他文档提交事务时清除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新人注意事项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-- To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研发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0" y="2079387"/>
            <a:ext cx="839182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事务相关接口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CdXnWatcher</a:t>
            </a:r>
            <a:r>
              <a:rPr lang="zh-CN" altLang="en-US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CdXnBegin/CdXnEnd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用于开始和结束事务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CdXnBundleStart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CdXnBundleEnd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用于合并事务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通常，在新增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tcmd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命令时，不需要关心事务的开始和结束，因为命令框架中已经实现了这些流程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OmXnUndoTo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接口，必须使用时注意把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VgOmAlwaysTouch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并不是所有数据都适合存放在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TRG_BIN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设计一个接口或业务功能时，也需要思考下其事务逻辑，在发生错误时，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CdXnEnd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能很好的帮你还原数据。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修改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TRG_BIN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也需要考虑时机（不要在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Echo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流程、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CdXXDisp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等接口操作数据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库）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新人注意事项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– To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产品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&amp;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测试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0" y="2079387"/>
            <a:ext cx="8391825" cy="272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设计新功能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命令时，需考虑其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Undo/Redo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时的表现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可以调研同行软件或其他设计软件的回滚功能机制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关注其他软件的跨文档事务机制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To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测试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测试每一个功能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命令时，重视其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Undo/Redo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行为的表现，避免文件破坏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事务展望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2079387"/>
            <a:ext cx="83918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ZW3D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事务改造展望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事务的安全性封装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事务日志数据封装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事务备份数据封装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事务的持久性实现与灾难恢复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事务的备份颗粒度与空间开销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事务相关接口的原子性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事务分层与接口重构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4134" y="2875002"/>
            <a:ext cx="24415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CN" altLang="en-US" sz="6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175" y="2214563"/>
            <a:ext cx="91408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0" y="1357313"/>
            <a:ext cx="9144000" cy="584775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0070C0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0"/>
            <a:tileRect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6" name="圆角矩形 3"/>
          <p:cNvSpPr>
            <a:spLocks noChangeArrowheads="1"/>
          </p:cNvSpPr>
          <p:nvPr/>
        </p:nvSpPr>
        <p:spPr bwMode="auto">
          <a:xfrm>
            <a:off x="0" y="1428750"/>
            <a:ext cx="2928938" cy="7858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000" tIns="72000" rIns="72000" bIns="72000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矩形 4"/>
          <p:cNvSpPr>
            <a:spLocks noChangeArrowheads="1"/>
          </p:cNvSpPr>
          <p:nvPr/>
        </p:nvSpPr>
        <p:spPr bwMode="auto">
          <a:xfrm>
            <a:off x="3143250" y="1500188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000" tIns="72000" rIns="72000" bIns="72000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0" y="2357438"/>
          <a:ext cx="896448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079387"/>
            <a:ext cx="839182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重做（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Undo/Redo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Ctrl+Z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Ctrl+Y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建模设计软件的必要功能之一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ZW3D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Undo/Redo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通过执行数据库的事务回滚实现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操作取消（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取消当前正在执行的操作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该行为也是通过事务回滚实现的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概念混淆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 ≠ 历史回滚、快速回滚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基本概念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Content Placeholder 3" descr="UndoRedo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564904"/>
            <a:ext cx="2505075" cy="419100"/>
          </a:xfrm>
          <a:prstGeom prst="rect">
            <a:avLst/>
          </a:prstGeom>
        </p:spPr>
      </p:pic>
      <p:pic>
        <p:nvPicPr>
          <p:cNvPr id="5" name="图片 4" descr="Can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3860800"/>
            <a:ext cx="1057275" cy="142938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36195" y="2079625"/>
            <a:ext cx="8391525" cy="4505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数据库事务（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事务定义：由一系列操作构成的执行单元，使数据从一个一致性状态转化到另一个一致性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ACID：原子性、一致性、隔离性、持久性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操作日志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每次对数据库对象的操作，所产生的日志信息。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事务回滚：数据库在不同一致性状态之间的跳转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事务的状态转换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基本概念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 descr="1652335152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9506" y="4441658"/>
            <a:ext cx="4774915" cy="241631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基本概念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2079387"/>
            <a:ext cx="83918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Z3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Z3PRT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Z3ASM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VsObjBin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（数据库）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一个文件即映射为一个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文件的运行时表现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数据库对象的容器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VsObjDoc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（文档）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页对应一个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多文档界面（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Document Interface, MDI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VsObjDoc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VgOm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指向当前激活文档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2437" t="7084" r="60401" b="68741"/>
          <a:stretch>
            <a:fillRect/>
          </a:stretch>
        </p:blipFill>
        <p:spPr>
          <a:xfrm>
            <a:off x="3779912" y="2780928"/>
            <a:ext cx="4919518" cy="18002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基本概念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2079387"/>
            <a:ext cx="839182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VsObjDoc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中维护了一组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VsObjBin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tbin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[8]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prj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trg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tmp, xnl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prj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PRJ_BIN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，存储运行时数据，如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流程创建的对象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trg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TRG_BIN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，对应文件的数据库，存储持久化数据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xnl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：存储事务数据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对象、事务名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3993" t="17271" r="51433" b="29899"/>
          <a:stretch>
            <a:fillRect/>
          </a:stretch>
        </p:blipFill>
        <p:spPr>
          <a:xfrm>
            <a:off x="887015" y="4076945"/>
            <a:ext cx="3089224" cy="20594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532" t="17801" r="53938" b="36000"/>
          <a:stretch>
            <a:fillRect/>
          </a:stretch>
        </p:blipFill>
        <p:spPr>
          <a:xfrm>
            <a:off x="4571999" y="4076452"/>
            <a:ext cx="3312369" cy="2072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8656" y="6107153"/>
            <a:ext cx="22272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临时数据存在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PRJ_BIN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2040" y="6107153"/>
            <a:ext cx="244827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持久化数据存在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TRG_BIN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132965"/>
            <a:ext cx="6702425" cy="432244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3850" y="3573145"/>
            <a:ext cx="79330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三种主要的数据库操作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OmDocObjAdd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事务创建对象，并记录对象被创建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对象删除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OmDocObjDel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事务将对象标为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inactive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，并记录对象被删除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对象修改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OmDocObjMod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OmDocObjTouch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事务记录对象的备份索引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log_list: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数据库操作日志的临时存储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区。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事务对象：由多条操作日志组成，一般一个事务对应一个事务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对象。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事务队列：为了便于管理事务对象，将系统中存在的事务对象以队列的形式组织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起来。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 descr="未命名绘图-第 1 页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708910"/>
            <a:ext cx="7534275" cy="5810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57313"/>
            <a:ext cx="9144000" cy="584775"/>
            <a:chOff x="0" y="1357313"/>
            <a:chExt cx="9144000" cy="584775"/>
          </a:xfrm>
        </p:grpSpPr>
        <p:sp>
          <p:nvSpPr>
            <p:cNvPr id="5122" name="TextBox 2"/>
            <p:cNvSpPr txBox="1">
              <a:spLocks noChangeArrowheads="1"/>
            </p:cNvSpPr>
            <p:nvPr/>
          </p:nvSpPr>
          <p:spPr bwMode="auto">
            <a:xfrm>
              <a:off x="0" y="1357313"/>
              <a:ext cx="9144000" cy="584775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0070C0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en-US" altLang="zh-CN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ZW3D</a:t>
              </a:r>
              <a:r>
                <a:rPr lang="zh-CN" altLang="en-US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事务原理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5496" y="1357313"/>
              <a:ext cx="851519" cy="58477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2751" t="41599" r="83075" b="24801"/>
          <a:stretch>
            <a:fillRect/>
          </a:stretch>
        </p:blipFill>
        <p:spPr>
          <a:xfrm>
            <a:off x="365819" y="2629988"/>
            <a:ext cx="2219671" cy="2959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2751" t="41599" r="79925" b="24188"/>
          <a:stretch>
            <a:fillRect/>
          </a:stretch>
        </p:blipFill>
        <p:spPr>
          <a:xfrm>
            <a:off x="3239852" y="2629988"/>
            <a:ext cx="2664296" cy="29595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828" y="2125933"/>
            <a:ext cx="204594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事务列表 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VXN_LIST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8433" y="2125932"/>
            <a:ext cx="125963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 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VXN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4208" y="2125932"/>
            <a:ext cx="197393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事务操作 </a:t>
            </a:r>
            <a:r>
              <a:rPr lang="en-US" altLang="zh-CN" sz="1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VsObjOp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2834" y="2557980"/>
            <a:ext cx="2664296" cy="425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VsObjOp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obj_idx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被操作对象的索引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mod_idx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具体操作行为的枚举：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&gt;=0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，备份对象的索引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=-1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，创建对象操作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=-2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，删除对象操作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 -3, 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注册的事务回调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=-999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，切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*/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560" y="5675413"/>
            <a:ext cx="166952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事务对象索引数组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5676167"/>
            <a:ext cx="125767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事务操作日志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2639742" y="2701996"/>
            <a:ext cx="420090" cy="2815236"/>
          </a:xfrm>
          <a:prstGeom prst="leftBrace">
            <a:avLst>
              <a:gd name="adj1" fmla="val 8333"/>
              <a:gd name="adj2" fmla="val 494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72000" tIns="72000" rIns="72000" bIns="7200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左大括号 17"/>
          <p:cNvSpPr/>
          <p:nvPr/>
        </p:nvSpPr>
        <p:spPr bwMode="auto">
          <a:xfrm>
            <a:off x="5940152" y="2701996"/>
            <a:ext cx="420090" cy="2815236"/>
          </a:xfrm>
          <a:prstGeom prst="leftBrace">
            <a:avLst>
              <a:gd name="adj1" fmla="val 8333"/>
              <a:gd name="adj2" fmla="val 494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72000" tIns="72000" rIns="72000" bIns="7200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7fe42716-886c-4f2f-ac75-38bb2cd3968e"/>
  <p:tag name="COMMONDATA" val="eyJoZGlkIjoiYzA3ODk1ODg1NjliNjNiYzNmYzQyMTVlYmUyYjI4MTc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72000" tIns="72000" rIns="72000" bIns="720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72000" tIns="72000" rIns="72000" bIns="720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2247</Words>
  <Application>WPS 演示</Application>
  <PresentationFormat>全屏显示(4:3)</PresentationFormat>
  <Paragraphs>212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华文楷体</vt:lpstr>
      <vt:lpstr>微软雅黑</vt:lpstr>
      <vt:lpstr>Wingdings</vt:lpstr>
      <vt:lpstr>Times New Roman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我要吃翻糖饼干</cp:lastModifiedBy>
  <cp:revision>700</cp:revision>
  <dcterms:created xsi:type="dcterms:W3CDTF">2011-05-12T05:47:00Z</dcterms:created>
  <dcterms:modified xsi:type="dcterms:W3CDTF">2023-06-18T14:53:40Z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10DB7F0D8841476884276BB5095CC07E_12</vt:lpwstr>
  </property>
  <property fmtid="{D5CDD505-2E9C-101B-9397-08002B2CF9AE}" pid="3" name="KSOProductBuildVer">
    <vt:lpwstr>2052-11.1.0.14309</vt:lpwstr>
  </property>
</Properties>
</file>