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7" r:id="rId2"/>
    <p:sldId id="468" r:id="rId3"/>
    <p:sldId id="463" r:id="rId4"/>
    <p:sldId id="353" r:id="rId5"/>
    <p:sldId id="487" r:id="rId6"/>
    <p:sldId id="470" r:id="rId7"/>
    <p:sldId id="478" r:id="rId8"/>
    <p:sldId id="477" r:id="rId9"/>
    <p:sldId id="391" r:id="rId10"/>
    <p:sldId id="471" r:id="rId11"/>
    <p:sldId id="479" r:id="rId12"/>
    <p:sldId id="480" r:id="rId13"/>
    <p:sldId id="433" r:id="rId14"/>
    <p:sldId id="462" r:id="rId15"/>
    <p:sldId id="485" r:id="rId16"/>
    <p:sldId id="472" r:id="rId17"/>
    <p:sldId id="484" r:id="rId18"/>
    <p:sldId id="489" r:id="rId19"/>
    <p:sldId id="488" r:id="rId20"/>
    <p:sldId id="439" r:id="rId21"/>
    <p:sldId id="442" r:id="rId22"/>
    <p:sldId id="441" r:id="rId23"/>
    <p:sldId id="443" r:id="rId24"/>
    <p:sldId id="481" r:id="rId25"/>
    <p:sldId id="482" r:id="rId26"/>
    <p:sldId id="445" r:id="rId27"/>
    <p:sldId id="446" r:id="rId28"/>
    <p:sldId id="447" r:id="rId29"/>
    <p:sldId id="448" r:id="rId30"/>
    <p:sldId id="444" r:id="rId31"/>
    <p:sldId id="449" r:id="rId32"/>
    <p:sldId id="451" r:id="rId33"/>
    <p:sldId id="450" r:id="rId34"/>
    <p:sldId id="483" r:id="rId35"/>
    <p:sldId id="486" r:id="rId36"/>
    <p:sldId id="461" r:id="rId37"/>
    <p:sldId id="473" r:id="rId38"/>
    <p:sldId id="476" r:id="rId39"/>
    <p:sldId id="434" r:id="rId40"/>
    <p:sldId id="435" r:id="rId41"/>
    <p:sldId id="456" r:id="rId42"/>
    <p:sldId id="457" r:id="rId43"/>
    <p:sldId id="436" r:id="rId44"/>
    <p:sldId id="437" r:id="rId45"/>
    <p:sldId id="438" r:id="rId46"/>
    <p:sldId id="430" r:id="rId47"/>
    <p:sldId id="431" r:id="rId48"/>
    <p:sldId id="389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771"/>
    <a:srgbClr val="88AA1A"/>
    <a:srgbClr val="461E64"/>
    <a:srgbClr val="83410F"/>
    <a:srgbClr val="9BE5FF"/>
    <a:srgbClr val="006082"/>
    <a:srgbClr val="E1F2AC"/>
    <a:srgbClr val="5B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4978" autoAdjust="0"/>
  </p:normalViewPr>
  <p:slideViewPr>
    <p:cSldViewPr showGuides="1">
      <p:cViewPr varScale="1">
        <p:scale>
          <a:sx n="101" d="100"/>
          <a:sy n="101" d="100"/>
        </p:scale>
        <p:origin x="20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#1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#4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#5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#6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#2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#2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#4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#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#3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6FA17-3D15-43FF-8E67-F54B519F2009}" type="doc">
      <dgm:prSet loTypeId="urn:microsoft.com/office/officeart/2008/layout/VerticalCurvedList#1" loCatId="list" qsTypeId="urn:microsoft.com/office/officeart/2005/8/quickstyle/simple1#1" qsCatId="simple" csTypeId="urn:microsoft.com/office/officeart/2005/8/colors/accent2_3#1" csCatId="accent2" phldr="1"/>
      <dgm:spPr/>
      <dgm:t>
        <a:bodyPr/>
        <a:lstStyle/>
        <a:p>
          <a:endParaRPr lang="zh-CN" altLang="en-US"/>
        </a:p>
      </dgm:t>
    </dgm:pt>
    <dgm:pt modelId="{0876BDE7-86CC-48D2-BA6B-FE36456C2430}">
      <dgm:prSet phldrT="[文本]" custT="1"/>
      <dgm:spPr/>
      <dgm:t>
        <a:bodyPr/>
        <a:lstStyle/>
        <a:p>
          <a:r>
            <a:rPr lang="en-US" altLang="zh-CN" sz="3200" b="1" i="0" u="none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3200" b="1" i="0" u="none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参数化建模命令</a:t>
          </a:r>
        </a:p>
      </dgm:t>
    </dgm:pt>
    <dgm:pt modelId="{7FAAB0B7-B5E8-42FE-8B33-255DF736E9E4}" type="par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33F3F5E9-8692-455F-B6F7-3D4725047785}" type="sib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A8E32021-2D69-4A1A-B1B2-433FB0F8D4D5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深入特征</a:t>
          </a:r>
        </a:p>
      </dgm:t>
    </dgm:pt>
    <dgm:pt modelId="{B81BA291-ADA7-46E9-AF3F-9360A7387DAD}" type="par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3C5908D1-FA74-4675-8C35-D77F5B33410D}" type="sib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8B24AE25-C793-40D1-A211-8D6D5C825209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永久命名基础 </a:t>
          </a:r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略</a:t>
          </a:r>
        </a:p>
      </dgm:t>
    </dgm:pt>
    <dgm:pt modelId="{20EA376B-8639-49B2-A876-77404F066801}" type="parTrans" cxnId="{DE0EEB7B-E31B-4BC2-A893-A52F8B6ED7ED}">
      <dgm:prSet/>
      <dgm:spPr/>
      <dgm:t>
        <a:bodyPr/>
        <a:lstStyle/>
        <a:p>
          <a:endParaRPr lang="en-US"/>
        </a:p>
      </dgm:t>
    </dgm:pt>
    <dgm:pt modelId="{58C33C91-9954-4880-9179-6D0B65BA783D}" type="sibTrans" cxnId="{DE0EEB7B-E31B-4BC2-A893-A52F8B6ED7ED}">
      <dgm:prSet/>
      <dgm:spPr/>
      <dgm:t>
        <a:bodyPr/>
        <a:lstStyle/>
        <a:p>
          <a:endParaRPr lang="en-US"/>
        </a:p>
      </dgm:t>
    </dgm:pt>
    <dgm:pt modelId="{BD0AA64A-28D9-4268-BBCD-780A98C3C1C9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历史重生成</a:t>
          </a:r>
        </a:p>
      </dgm:t>
    </dgm:pt>
    <dgm:pt modelId="{F022987C-F628-443C-8F87-B951AD3825A5}" type="parTrans" cxnId="{66749418-E921-439C-B8C0-AB4463FE62C7}">
      <dgm:prSet/>
      <dgm:spPr/>
      <dgm:t>
        <a:bodyPr/>
        <a:lstStyle/>
        <a:p>
          <a:endParaRPr lang="en-GB"/>
        </a:p>
      </dgm:t>
    </dgm:pt>
    <dgm:pt modelId="{EE556C8F-2698-4C1E-88F9-3F6F0A20C06D}" type="sibTrans" cxnId="{66749418-E921-439C-B8C0-AB4463FE62C7}">
      <dgm:prSet/>
      <dgm:spPr/>
      <dgm:t>
        <a:bodyPr/>
        <a:lstStyle/>
        <a:p>
          <a:endParaRPr lang="en-GB"/>
        </a:p>
      </dgm:t>
    </dgm:pt>
    <dgm:pt modelId="{D1C733B8-0D58-431D-81A6-5DDC5A37BCF5}" type="pres">
      <dgm:prSet presAssocID="{A4C6FA17-3D15-43FF-8E67-F54B519F2009}" presName="Name0" presStyleCnt="0">
        <dgm:presLayoutVars>
          <dgm:chMax val="7"/>
          <dgm:chPref val="7"/>
          <dgm:dir/>
        </dgm:presLayoutVars>
      </dgm:prSet>
      <dgm:spPr/>
    </dgm:pt>
    <dgm:pt modelId="{CC3C3448-DAC0-45A5-8A55-1C46FD927EF3}" type="pres">
      <dgm:prSet presAssocID="{A4C6FA17-3D15-43FF-8E67-F54B519F2009}" presName="Name1" presStyleCnt="0"/>
      <dgm:spPr/>
    </dgm:pt>
    <dgm:pt modelId="{9E1D2C42-DB47-4C44-AAA6-62593DB58E52}" type="pres">
      <dgm:prSet presAssocID="{A4C6FA17-3D15-43FF-8E67-F54B519F2009}" presName="cycle" presStyleCnt="0"/>
      <dgm:spPr/>
    </dgm:pt>
    <dgm:pt modelId="{648B204B-7B3F-4128-890D-F8FDA102D463}" type="pres">
      <dgm:prSet presAssocID="{A4C6FA17-3D15-43FF-8E67-F54B519F2009}" presName="srcNode" presStyleLbl="node1" presStyleIdx="0" presStyleCnt="4"/>
      <dgm:spPr/>
    </dgm:pt>
    <dgm:pt modelId="{8D83C3DD-C1F6-4F30-8A3A-C780F2AE38F1}" type="pres">
      <dgm:prSet presAssocID="{A4C6FA17-3D15-43FF-8E67-F54B519F2009}" presName="conn" presStyleLbl="parChTrans1D2" presStyleIdx="0" presStyleCnt="1"/>
      <dgm:spPr/>
    </dgm:pt>
    <dgm:pt modelId="{251428BD-7B21-4A21-A5CE-0259F3366AEE}" type="pres">
      <dgm:prSet presAssocID="{A4C6FA17-3D15-43FF-8E67-F54B519F2009}" presName="extraNode" presStyleLbl="node1" presStyleIdx="0" presStyleCnt="4"/>
      <dgm:spPr/>
    </dgm:pt>
    <dgm:pt modelId="{7CF0824E-0CC0-4372-A371-1E2DF755540D}" type="pres">
      <dgm:prSet presAssocID="{A4C6FA17-3D15-43FF-8E67-F54B519F2009}" presName="dstNode" presStyleLbl="node1" presStyleIdx="0" presStyleCnt="4"/>
      <dgm:spPr/>
    </dgm:pt>
    <dgm:pt modelId="{3F348B6A-6B29-4748-9F6A-375926599AC4}" type="pres">
      <dgm:prSet presAssocID="{0876BDE7-86CC-48D2-BA6B-FE36456C2430}" presName="text_1" presStyleLbl="node1" presStyleIdx="0" presStyleCnt="4">
        <dgm:presLayoutVars>
          <dgm:bulletEnabled val="1"/>
        </dgm:presLayoutVars>
      </dgm:prSet>
      <dgm:spPr/>
    </dgm:pt>
    <dgm:pt modelId="{69AB1E34-DC2F-4A7D-B1A3-8F0DC2036B20}" type="pres">
      <dgm:prSet presAssocID="{0876BDE7-86CC-48D2-BA6B-FE36456C2430}" presName="accent_1" presStyleCnt="0"/>
      <dgm:spPr/>
    </dgm:pt>
    <dgm:pt modelId="{8B24616C-DF19-406E-A0E2-4A3FAB2AD81B}" type="pres">
      <dgm:prSet presAssocID="{0876BDE7-86CC-48D2-BA6B-FE36456C2430}" presName="accentRepeatNode" presStyleLbl="solidFgAcc1" presStyleIdx="0" presStyleCnt="4"/>
      <dgm:spPr/>
    </dgm:pt>
    <dgm:pt modelId="{C3825CEB-3B37-474F-AF58-21970060324A}" type="pres">
      <dgm:prSet presAssocID="{A8E32021-2D69-4A1A-B1B2-433FB0F8D4D5}" presName="text_2" presStyleLbl="node1" presStyleIdx="1" presStyleCnt="4">
        <dgm:presLayoutVars>
          <dgm:bulletEnabled val="1"/>
        </dgm:presLayoutVars>
      </dgm:prSet>
      <dgm:spPr/>
    </dgm:pt>
    <dgm:pt modelId="{9607248D-03E6-4837-9150-DDE3846B875F}" type="pres">
      <dgm:prSet presAssocID="{A8E32021-2D69-4A1A-B1B2-433FB0F8D4D5}" presName="accent_2" presStyleCnt="0"/>
      <dgm:spPr/>
    </dgm:pt>
    <dgm:pt modelId="{4F36017F-E7BA-4737-A47A-57E522A8F67D}" type="pres">
      <dgm:prSet presAssocID="{A8E32021-2D69-4A1A-B1B2-433FB0F8D4D5}" presName="accentRepeatNode" presStyleLbl="solidFgAcc1" presStyleIdx="1" presStyleCnt="4"/>
      <dgm:spPr/>
    </dgm:pt>
    <dgm:pt modelId="{905C2031-1C43-42DE-94C7-6C223DD32FE4}" type="pres">
      <dgm:prSet presAssocID="{8B24AE25-C793-40D1-A211-8D6D5C825209}" presName="text_3" presStyleLbl="node1" presStyleIdx="2" presStyleCnt="4">
        <dgm:presLayoutVars>
          <dgm:bulletEnabled val="1"/>
        </dgm:presLayoutVars>
      </dgm:prSet>
      <dgm:spPr/>
    </dgm:pt>
    <dgm:pt modelId="{1DD08B30-F3AF-4F07-A483-8AF8917E61D0}" type="pres">
      <dgm:prSet presAssocID="{8B24AE25-C793-40D1-A211-8D6D5C825209}" presName="accent_3" presStyleCnt="0"/>
      <dgm:spPr/>
    </dgm:pt>
    <dgm:pt modelId="{07B0C896-9D85-4E3E-9F54-DB1CB518369D}" type="pres">
      <dgm:prSet presAssocID="{8B24AE25-C793-40D1-A211-8D6D5C825209}" presName="accentRepeatNode" presStyleLbl="solidFgAcc1" presStyleIdx="2" presStyleCnt="4"/>
      <dgm:spPr/>
    </dgm:pt>
    <dgm:pt modelId="{165A1DB2-E09F-4278-A5C3-C0341DC3CE18}" type="pres">
      <dgm:prSet presAssocID="{BD0AA64A-28D9-4268-BBCD-780A98C3C1C9}" presName="text_4" presStyleLbl="node1" presStyleIdx="3" presStyleCnt="4">
        <dgm:presLayoutVars>
          <dgm:bulletEnabled val="1"/>
        </dgm:presLayoutVars>
      </dgm:prSet>
      <dgm:spPr/>
    </dgm:pt>
    <dgm:pt modelId="{9DA57245-E605-4193-805C-751B692B95F0}" type="pres">
      <dgm:prSet presAssocID="{BD0AA64A-28D9-4268-BBCD-780A98C3C1C9}" presName="accent_4" presStyleCnt="0"/>
      <dgm:spPr/>
    </dgm:pt>
    <dgm:pt modelId="{EC4621C4-F0EA-4FDC-AD78-292EEC05F854}" type="pres">
      <dgm:prSet presAssocID="{BD0AA64A-28D9-4268-BBCD-780A98C3C1C9}" presName="accentRepeatNode" presStyleLbl="solidFgAcc1" presStyleIdx="3" presStyleCnt="4"/>
      <dgm:spPr/>
    </dgm:pt>
  </dgm:ptLst>
  <dgm:cxnLst>
    <dgm:cxn modelId="{46ED7503-6A62-47E4-BA0C-2E47A1985F9C}" type="presOf" srcId="{BD0AA64A-28D9-4268-BBCD-780A98C3C1C9}" destId="{165A1DB2-E09F-4278-A5C3-C0341DC3CE18}" srcOrd="0" destOrd="0" presId="urn:microsoft.com/office/officeart/2008/layout/VerticalCurvedList#1"/>
    <dgm:cxn modelId="{66749418-E921-439C-B8C0-AB4463FE62C7}" srcId="{A4C6FA17-3D15-43FF-8E67-F54B519F2009}" destId="{BD0AA64A-28D9-4268-BBCD-780A98C3C1C9}" srcOrd="3" destOrd="0" parTransId="{F022987C-F628-443C-8F87-B951AD3825A5}" sibTransId="{EE556C8F-2698-4C1E-88F9-3F6F0A20C06D}"/>
    <dgm:cxn modelId="{282BF828-7B82-4D31-AADC-FF4A0CE2B0F0}" srcId="{A4C6FA17-3D15-43FF-8E67-F54B519F2009}" destId="{0876BDE7-86CC-48D2-BA6B-FE36456C2430}" srcOrd="0" destOrd="0" parTransId="{7FAAB0B7-B5E8-42FE-8B33-255DF736E9E4}" sibTransId="{33F3F5E9-8692-455F-B6F7-3D4725047785}"/>
    <dgm:cxn modelId="{DE0EEB7B-E31B-4BC2-A893-A52F8B6ED7ED}" srcId="{A4C6FA17-3D15-43FF-8E67-F54B519F2009}" destId="{8B24AE25-C793-40D1-A211-8D6D5C825209}" srcOrd="2" destOrd="0" parTransId="{20EA376B-8639-49B2-A876-77404F066801}" sibTransId="{58C33C91-9954-4880-9179-6D0B65BA783D}"/>
    <dgm:cxn modelId="{6FED9CA2-F606-46C4-AB26-A23A08EC5D76}" type="presOf" srcId="{8B24AE25-C793-40D1-A211-8D6D5C825209}" destId="{905C2031-1C43-42DE-94C7-6C223DD32FE4}" srcOrd="0" destOrd="0" presId="urn:microsoft.com/office/officeart/2008/layout/VerticalCurvedList#1"/>
    <dgm:cxn modelId="{5919D2C2-44E7-430E-905E-56D145F9DE7B}" type="presOf" srcId="{A8E32021-2D69-4A1A-B1B2-433FB0F8D4D5}" destId="{C3825CEB-3B37-474F-AF58-21970060324A}" srcOrd="0" destOrd="0" presId="urn:microsoft.com/office/officeart/2008/layout/VerticalCurvedList#1"/>
    <dgm:cxn modelId="{EA9801E1-6695-4B9C-8249-EABECB869482}" type="presOf" srcId="{A4C6FA17-3D15-43FF-8E67-F54B519F2009}" destId="{D1C733B8-0D58-431D-81A6-5DDC5A37BCF5}" srcOrd="0" destOrd="0" presId="urn:microsoft.com/office/officeart/2008/layout/VerticalCurvedList#1"/>
    <dgm:cxn modelId="{CDA987E1-4DBC-411B-A124-4AC71D99C71B}" type="presOf" srcId="{33F3F5E9-8692-455F-B6F7-3D4725047785}" destId="{8D83C3DD-C1F6-4F30-8A3A-C780F2AE38F1}" srcOrd="0" destOrd="0" presId="urn:microsoft.com/office/officeart/2008/layout/VerticalCurvedList#1"/>
    <dgm:cxn modelId="{53B4D1EE-AFD8-4C02-B6C9-39F2BD2533EB}" type="presOf" srcId="{0876BDE7-86CC-48D2-BA6B-FE36456C2430}" destId="{3F348B6A-6B29-4748-9F6A-375926599AC4}" srcOrd="0" destOrd="0" presId="urn:microsoft.com/office/officeart/2008/layout/VerticalCurvedList#1"/>
    <dgm:cxn modelId="{D245ACF1-0328-4B82-8295-4CDEAAC2F147}" srcId="{A4C6FA17-3D15-43FF-8E67-F54B519F2009}" destId="{A8E32021-2D69-4A1A-B1B2-433FB0F8D4D5}" srcOrd="1" destOrd="0" parTransId="{B81BA291-ADA7-46E9-AF3F-9360A7387DAD}" sibTransId="{3C5908D1-FA74-4675-8C35-D77F5B33410D}"/>
    <dgm:cxn modelId="{C1D08777-2DE4-47C4-8A06-7DDD3025768A}" type="presParOf" srcId="{D1C733B8-0D58-431D-81A6-5DDC5A37BCF5}" destId="{CC3C3448-DAC0-45A5-8A55-1C46FD927EF3}" srcOrd="0" destOrd="0" presId="urn:microsoft.com/office/officeart/2008/layout/VerticalCurvedList#1"/>
    <dgm:cxn modelId="{B625427F-3ACE-4177-BE61-0D2024DA0E7B}" type="presParOf" srcId="{CC3C3448-DAC0-45A5-8A55-1C46FD927EF3}" destId="{9E1D2C42-DB47-4C44-AAA6-62593DB58E52}" srcOrd="0" destOrd="0" presId="urn:microsoft.com/office/officeart/2008/layout/VerticalCurvedList#1"/>
    <dgm:cxn modelId="{F181E182-3865-4EF6-B589-A588D6CF45D5}" type="presParOf" srcId="{9E1D2C42-DB47-4C44-AAA6-62593DB58E52}" destId="{648B204B-7B3F-4128-890D-F8FDA102D463}" srcOrd="0" destOrd="0" presId="urn:microsoft.com/office/officeart/2008/layout/VerticalCurvedList#1"/>
    <dgm:cxn modelId="{8D54D9FA-B7A7-4AE9-B6BB-E13E8C071D3B}" type="presParOf" srcId="{9E1D2C42-DB47-4C44-AAA6-62593DB58E52}" destId="{8D83C3DD-C1F6-4F30-8A3A-C780F2AE38F1}" srcOrd="1" destOrd="0" presId="urn:microsoft.com/office/officeart/2008/layout/VerticalCurvedList#1"/>
    <dgm:cxn modelId="{F3B842F0-C906-4242-B381-A008F9303AB3}" type="presParOf" srcId="{9E1D2C42-DB47-4C44-AAA6-62593DB58E52}" destId="{251428BD-7B21-4A21-A5CE-0259F3366AEE}" srcOrd="2" destOrd="0" presId="urn:microsoft.com/office/officeart/2008/layout/VerticalCurvedList#1"/>
    <dgm:cxn modelId="{CD3B93A4-7E1F-4B7C-AEFA-8A0A68C5C152}" type="presParOf" srcId="{9E1D2C42-DB47-4C44-AAA6-62593DB58E52}" destId="{7CF0824E-0CC0-4372-A371-1E2DF755540D}" srcOrd="3" destOrd="0" presId="urn:microsoft.com/office/officeart/2008/layout/VerticalCurvedList#1"/>
    <dgm:cxn modelId="{3F8A021A-5801-465B-81E7-52D6A2B9F966}" type="presParOf" srcId="{CC3C3448-DAC0-45A5-8A55-1C46FD927EF3}" destId="{3F348B6A-6B29-4748-9F6A-375926599AC4}" srcOrd="1" destOrd="0" presId="urn:microsoft.com/office/officeart/2008/layout/VerticalCurvedList#1"/>
    <dgm:cxn modelId="{050DFE5E-2AB3-41A1-B369-11BF21058A10}" type="presParOf" srcId="{CC3C3448-DAC0-45A5-8A55-1C46FD927EF3}" destId="{69AB1E34-DC2F-4A7D-B1A3-8F0DC2036B20}" srcOrd="2" destOrd="0" presId="urn:microsoft.com/office/officeart/2008/layout/VerticalCurvedList#1"/>
    <dgm:cxn modelId="{BB39BA16-2CA5-4FA6-8BE1-14DD8A7AA09F}" type="presParOf" srcId="{69AB1E34-DC2F-4A7D-B1A3-8F0DC2036B20}" destId="{8B24616C-DF19-406E-A0E2-4A3FAB2AD81B}" srcOrd="0" destOrd="0" presId="urn:microsoft.com/office/officeart/2008/layout/VerticalCurvedList#1"/>
    <dgm:cxn modelId="{9ED7B6BF-3A0D-401F-8978-248A53792DA9}" type="presParOf" srcId="{CC3C3448-DAC0-45A5-8A55-1C46FD927EF3}" destId="{C3825CEB-3B37-474F-AF58-21970060324A}" srcOrd="3" destOrd="0" presId="urn:microsoft.com/office/officeart/2008/layout/VerticalCurvedList#1"/>
    <dgm:cxn modelId="{CDCC8533-975C-4217-A70B-2E5988E5FB71}" type="presParOf" srcId="{CC3C3448-DAC0-45A5-8A55-1C46FD927EF3}" destId="{9607248D-03E6-4837-9150-DDE3846B875F}" srcOrd="4" destOrd="0" presId="urn:microsoft.com/office/officeart/2008/layout/VerticalCurvedList#1"/>
    <dgm:cxn modelId="{5CAC8CFB-87C7-4AF1-9757-61B613ED305A}" type="presParOf" srcId="{9607248D-03E6-4837-9150-DDE3846B875F}" destId="{4F36017F-E7BA-4737-A47A-57E522A8F67D}" srcOrd="0" destOrd="0" presId="urn:microsoft.com/office/officeart/2008/layout/VerticalCurvedList#1"/>
    <dgm:cxn modelId="{A2F6E9E1-6231-42C1-AD33-D7A5BF6BD356}" type="presParOf" srcId="{CC3C3448-DAC0-45A5-8A55-1C46FD927EF3}" destId="{905C2031-1C43-42DE-94C7-6C223DD32FE4}" srcOrd="5" destOrd="0" presId="urn:microsoft.com/office/officeart/2008/layout/VerticalCurvedList#1"/>
    <dgm:cxn modelId="{4634BB42-347F-4316-8341-2832E953E97F}" type="presParOf" srcId="{CC3C3448-DAC0-45A5-8A55-1C46FD927EF3}" destId="{1DD08B30-F3AF-4F07-A483-8AF8917E61D0}" srcOrd="6" destOrd="0" presId="urn:microsoft.com/office/officeart/2008/layout/VerticalCurvedList#1"/>
    <dgm:cxn modelId="{4AA230F0-9253-40BA-BBC4-C78EE7915C88}" type="presParOf" srcId="{1DD08B30-F3AF-4F07-A483-8AF8917E61D0}" destId="{07B0C896-9D85-4E3E-9F54-DB1CB518369D}" srcOrd="0" destOrd="0" presId="urn:microsoft.com/office/officeart/2008/layout/VerticalCurvedList#1"/>
    <dgm:cxn modelId="{A62260E4-CE0C-4F93-8D94-363413B0686E}" type="presParOf" srcId="{CC3C3448-DAC0-45A5-8A55-1C46FD927EF3}" destId="{165A1DB2-E09F-4278-A5C3-C0341DC3CE18}" srcOrd="7" destOrd="0" presId="urn:microsoft.com/office/officeart/2008/layout/VerticalCurvedList#1"/>
    <dgm:cxn modelId="{EDFDD77E-46D9-4E7A-B25F-A7B01062F05F}" type="presParOf" srcId="{CC3C3448-DAC0-45A5-8A55-1C46FD927EF3}" destId="{9DA57245-E605-4193-805C-751B692B95F0}" srcOrd="8" destOrd="0" presId="urn:microsoft.com/office/officeart/2008/layout/VerticalCurvedList#1"/>
    <dgm:cxn modelId="{711E271C-3505-4771-A640-7955B98E9627}" type="presParOf" srcId="{9DA57245-E605-4193-805C-751B692B95F0}" destId="{EC4621C4-F0EA-4FDC-AD78-292EEC05F854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01610B-DDA0-4216-A052-BE040CD4A8A5}" type="doc">
      <dgm:prSet loTypeId="urn:microsoft.com/office/officeart/2005/8/layout/process2" loCatId="process" qsTypeId="urn:microsoft.com/office/officeart/2005/8/quickstyle/simple1#10" qsCatId="simple" csTypeId="urn:microsoft.com/office/officeart/2005/8/colors/accent2_2#4" csCatId="accent2" phldr="1"/>
      <dgm:spPr/>
    </dgm:pt>
    <dgm:pt modelId="{0665FC13-CDF6-4E4C-8935-B90A101FEC9E}">
      <dgm:prSet phldrT="[文本]"/>
      <dgm:spPr/>
      <dgm:t>
        <a:bodyPr/>
        <a:lstStyle/>
        <a:p>
          <a:r>
            <a:rPr lang="en-US" altLang="zh-CN" dirty="0"/>
            <a:t>delete</a:t>
          </a:r>
          <a:endParaRPr lang="zh-CN" altLang="en-US" dirty="0"/>
        </a:p>
      </dgm:t>
    </dgm:pt>
    <dgm:pt modelId="{FCAB3757-AC41-4355-B592-E3195EAC38D0}" type="parTrans" cxnId="{BC47098E-8D37-4BB8-A7EC-4DA1F56DE070}">
      <dgm:prSet/>
      <dgm:spPr/>
      <dgm:t>
        <a:bodyPr/>
        <a:lstStyle/>
        <a:p>
          <a:endParaRPr lang="zh-CN" altLang="en-US"/>
        </a:p>
      </dgm:t>
    </dgm:pt>
    <dgm:pt modelId="{DBE6AD21-37D0-4D02-BE88-07460A109962}" type="sibTrans" cxnId="{BC47098E-8D37-4BB8-A7EC-4DA1F56DE070}">
      <dgm:prSet/>
      <dgm:spPr/>
      <dgm:t>
        <a:bodyPr/>
        <a:lstStyle/>
        <a:p>
          <a:endParaRPr lang="zh-CN" altLang="en-US"/>
        </a:p>
      </dgm:t>
    </dgm:pt>
    <dgm:pt modelId="{8A37EAD3-4CB4-444D-AE3D-5672D4FF1294}">
      <dgm:prSet phldrT="[文本]"/>
      <dgm:spPr/>
      <dgm:t>
        <a:bodyPr/>
        <a:lstStyle/>
        <a:p>
          <a:r>
            <a:rPr lang="en-US" altLang="zh-CN" dirty="0"/>
            <a:t>restore</a:t>
          </a:r>
          <a:endParaRPr lang="zh-CN" altLang="en-US" dirty="0"/>
        </a:p>
      </dgm:t>
    </dgm:pt>
    <dgm:pt modelId="{8830C9A8-D23B-4ACF-ABB9-1C070DA025CF}" type="parTrans" cxnId="{27566802-17B6-4B7D-B89D-E0D01F626BE1}">
      <dgm:prSet/>
      <dgm:spPr/>
      <dgm:t>
        <a:bodyPr/>
        <a:lstStyle/>
        <a:p>
          <a:endParaRPr lang="zh-CN" altLang="en-US"/>
        </a:p>
      </dgm:t>
    </dgm:pt>
    <dgm:pt modelId="{3B039C52-4593-4128-A2A8-F09D3E10D118}" type="sibTrans" cxnId="{27566802-17B6-4B7D-B89D-E0D01F626BE1}">
      <dgm:prSet/>
      <dgm:spPr/>
      <dgm:t>
        <a:bodyPr/>
        <a:lstStyle/>
        <a:p>
          <a:endParaRPr lang="zh-CN" altLang="en-US"/>
        </a:p>
      </dgm:t>
    </dgm:pt>
    <dgm:pt modelId="{1D22264B-4653-4354-9F9E-155A1DE29759}">
      <dgm:prSet phldrT="[文本]"/>
      <dgm:spPr/>
      <dgm:t>
        <a:bodyPr/>
        <a:lstStyle/>
        <a:p>
          <a:r>
            <a:rPr lang="en-US" altLang="zh-CN" dirty="0"/>
            <a:t>restore</a:t>
          </a:r>
          <a:endParaRPr lang="zh-CN" altLang="en-US" dirty="0"/>
        </a:p>
      </dgm:t>
    </dgm:pt>
    <dgm:pt modelId="{105CE52F-FBF5-4EA8-9B32-274649C0AFC4}" type="parTrans" cxnId="{8BC898A6-EB16-46FC-97C8-0E7842CEB84B}">
      <dgm:prSet/>
      <dgm:spPr/>
      <dgm:t>
        <a:bodyPr/>
        <a:lstStyle/>
        <a:p>
          <a:endParaRPr lang="zh-CN" altLang="en-US"/>
        </a:p>
      </dgm:t>
    </dgm:pt>
    <dgm:pt modelId="{970BB0B4-8C3E-4276-9B6D-89DB2C28159A}" type="sibTrans" cxnId="{8BC898A6-EB16-46FC-97C8-0E7842CEB84B}">
      <dgm:prSet/>
      <dgm:spPr/>
      <dgm:t>
        <a:bodyPr/>
        <a:lstStyle/>
        <a:p>
          <a:endParaRPr lang="zh-CN" altLang="en-US" dirty="0"/>
        </a:p>
      </dgm:t>
    </dgm:pt>
    <dgm:pt modelId="{1ADE50C0-7D71-4A3F-B6A5-5BF3BB15C5B2}">
      <dgm:prSet phldrT="[文本]"/>
      <dgm:spPr/>
      <dgm:t>
        <a:bodyPr/>
        <a:lstStyle/>
        <a:p>
          <a:r>
            <a:rPr lang="en-US" altLang="zh-CN" dirty="0"/>
            <a:t>create</a:t>
          </a:r>
          <a:endParaRPr lang="zh-CN" altLang="en-US" dirty="0"/>
        </a:p>
      </dgm:t>
    </dgm:pt>
    <dgm:pt modelId="{6AFCB432-3B45-4FFF-9311-FC37CE2ED1BA}" type="parTrans" cxnId="{0C03172D-FBF7-44C4-A447-AB58FCE5C041}">
      <dgm:prSet/>
      <dgm:spPr/>
      <dgm:t>
        <a:bodyPr/>
        <a:lstStyle/>
        <a:p>
          <a:endParaRPr lang="zh-CN" altLang="en-US"/>
        </a:p>
      </dgm:t>
    </dgm:pt>
    <dgm:pt modelId="{D60B0291-46E8-4CA9-BB6E-3CC5B5032476}" type="sibTrans" cxnId="{0C03172D-FBF7-44C4-A447-AB58FCE5C041}">
      <dgm:prSet/>
      <dgm:spPr/>
      <dgm:t>
        <a:bodyPr/>
        <a:lstStyle/>
        <a:p>
          <a:endParaRPr lang="zh-CN" altLang="en-US"/>
        </a:p>
      </dgm:t>
    </dgm:pt>
    <dgm:pt modelId="{3A7E0D15-7071-49F2-83D7-72F1E8796760}" type="pres">
      <dgm:prSet presAssocID="{6601610B-DDA0-4216-A052-BE040CD4A8A5}" presName="linearFlow" presStyleCnt="0">
        <dgm:presLayoutVars>
          <dgm:resizeHandles val="exact"/>
        </dgm:presLayoutVars>
      </dgm:prSet>
      <dgm:spPr/>
    </dgm:pt>
    <dgm:pt modelId="{49830D3B-640E-4DBA-B747-144BA7C486C0}" type="pres">
      <dgm:prSet presAssocID="{0665FC13-CDF6-4E4C-8935-B90A101FEC9E}" presName="node" presStyleLbl="node1" presStyleIdx="0" presStyleCnt="4">
        <dgm:presLayoutVars>
          <dgm:bulletEnabled val="1"/>
        </dgm:presLayoutVars>
      </dgm:prSet>
      <dgm:spPr/>
    </dgm:pt>
    <dgm:pt modelId="{4BAE2EBE-27BF-4862-B933-EB1A876917D7}" type="pres">
      <dgm:prSet presAssocID="{DBE6AD21-37D0-4D02-BE88-07460A109962}" presName="sibTrans" presStyleLbl="sibTrans2D1" presStyleIdx="0" presStyleCnt="3" custAng="10920000"/>
      <dgm:spPr/>
    </dgm:pt>
    <dgm:pt modelId="{BB42057B-E899-469F-B5B1-F5D0EDA928E2}" type="pres">
      <dgm:prSet presAssocID="{DBE6AD21-37D0-4D02-BE88-07460A109962}" presName="connectorText" presStyleLbl="sibTrans2D1" presStyleIdx="0" presStyleCnt="3"/>
      <dgm:spPr/>
    </dgm:pt>
    <dgm:pt modelId="{43B95A9A-D755-4A58-BE29-D12C8CC6963E}" type="pres">
      <dgm:prSet presAssocID="{8A37EAD3-4CB4-444D-AE3D-5672D4FF1294}" presName="node" presStyleLbl="node1" presStyleIdx="1" presStyleCnt="4">
        <dgm:presLayoutVars>
          <dgm:bulletEnabled val="1"/>
        </dgm:presLayoutVars>
      </dgm:prSet>
      <dgm:spPr/>
    </dgm:pt>
    <dgm:pt modelId="{D3A691F7-F0F0-4448-A50A-CDF2F09AF1E9}" type="pres">
      <dgm:prSet presAssocID="{3B039C52-4593-4128-A2A8-F09D3E10D118}" presName="sibTrans" presStyleLbl="sibTrans2D1" presStyleIdx="1" presStyleCnt="3" custAng="10980000"/>
      <dgm:spPr/>
    </dgm:pt>
    <dgm:pt modelId="{653DDF9F-D4BA-4072-8234-82AAAE72526A}" type="pres">
      <dgm:prSet presAssocID="{3B039C52-4593-4128-A2A8-F09D3E10D118}" presName="connectorText" presStyleLbl="sibTrans2D1" presStyleIdx="1" presStyleCnt="3"/>
      <dgm:spPr/>
    </dgm:pt>
    <dgm:pt modelId="{5615F47F-9DBB-4AC2-AF74-A2EDE90E85AE}" type="pres">
      <dgm:prSet presAssocID="{1D22264B-4653-4354-9F9E-155A1DE29759}" presName="node" presStyleLbl="node1" presStyleIdx="2" presStyleCnt="4">
        <dgm:presLayoutVars>
          <dgm:bulletEnabled val="1"/>
        </dgm:presLayoutVars>
      </dgm:prSet>
      <dgm:spPr/>
    </dgm:pt>
    <dgm:pt modelId="{ED98605B-C663-4A61-9C06-DC49A7BE4945}" type="pres">
      <dgm:prSet presAssocID="{970BB0B4-8C3E-4276-9B6D-89DB2C28159A}" presName="sibTrans" presStyleLbl="sibTrans2D1" presStyleIdx="2" presStyleCnt="3" custAng="10920000"/>
      <dgm:spPr/>
    </dgm:pt>
    <dgm:pt modelId="{3A73B968-EE9E-49DD-B874-E7728CA54597}" type="pres">
      <dgm:prSet presAssocID="{970BB0B4-8C3E-4276-9B6D-89DB2C28159A}" presName="connectorText" presStyleLbl="sibTrans2D1" presStyleIdx="2" presStyleCnt="3"/>
      <dgm:spPr/>
    </dgm:pt>
    <dgm:pt modelId="{659971CD-C9ED-4C68-8C22-392D8DEDFE96}" type="pres">
      <dgm:prSet presAssocID="{1ADE50C0-7D71-4A3F-B6A5-5BF3BB15C5B2}" presName="node" presStyleLbl="node1" presStyleIdx="3" presStyleCnt="4">
        <dgm:presLayoutVars>
          <dgm:bulletEnabled val="1"/>
        </dgm:presLayoutVars>
      </dgm:prSet>
      <dgm:spPr/>
    </dgm:pt>
  </dgm:ptLst>
  <dgm:cxnLst>
    <dgm:cxn modelId="{27566802-17B6-4B7D-B89D-E0D01F626BE1}" srcId="{6601610B-DDA0-4216-A052-BE040CD4A8A5}" destId="{8A37EAD3-4CB4-444D-AE3D-5672D4FF1294}" srcOrd="1" destOrd="0" parTransId="{8830C9A8-D23B-4ACF-ABB9-1C070DA025CF}" sibTransId="{3B039C52-4593-4128-A2A8-F09D3E10D118}"/>
    <dgm:cxn modelId="{C326540C-325A-4766-AC01-71E859D3D8B6}" type="presOf" srcId="{1ADE50C0-7D71-4A3F-B6A5-5BF3BB15C5B2}" destId="{659971CD-C9ED-4C68-8C22-392D8DEDFE96}" srcOrd="0" destOrd="0" presId="urn:microsoft.com/office/officeart/2005/8/layout/process2"/>
    <dgm:cxn modelId="{0C03172D-FBF7-44C4-A447-AB58FCE5C041}" srcId="{6601610B-DDA0-4216-A052-BE040CD4A8A5}" destId="{1ADE50C0-7D71-4A3F-B6A5-5BF3BB15C5B2}" srcOrd="3" destOrd="0" parTransId="{6AFCB432-3B45-4FFF-9311-FC37CE2ED1BA}" sibTransId="{D60B0291-46E8-4CA9-BB6E-3CC5B5032476}"/>
    <dgm:cxn modelId="{4CE2FC2D-49E8-48B1-9658-FDD817D3392B}" type="presOf" srcId="{8A37EAD3-4CB4-444D-AE3D-5672D4FF1294}" destId="{43B95A9A-D755-4A58-BE29-D12C8CC6963E}" srcOrd="0" destOrd="0" presId="urn:microsoft.com/office/officeart/2005/8/layout/process2"/>
    <dgm:cxn modelId="{6EDFE75E-7908-41A8-BEE2-280673C0B034}" type="presOf" srcId="{DBE6AD21-37D0-4D02-BE88-07460A109962}" destId="{4BAE2EBE-27BF-4862-B933-EB1A876917D7}" srcOrd="0" destOrd="0" presId="urn:microsoft.com/office/officeart/2005/8/layout/process2"/>
    <dgm:cxn modelId="{C64F8947-AEE8-4864-9756-AAA5D2FB86F0}" type="presOf" srcId="{3B039C52-4593-4128-A2A8-F09D3E10D118}" destId="{D3A691F7-F0F0-4448-A50A-CDF2F09AF1E9}" srcOrd="0" destOrd="0" presId="urn:microsoft.com/office/officeart/2005/8/layout/process2"/>
    <dgm:cxn modelId="{9F54DD53-2909-44E6-8CBF-F0BDCC9FC07A}" type="presOf" srcId="{6601610B-DDA0-4216-A052-BE040CD4A8A5}" destId="{3A7E0D15-7071-49F2-83D7-72F1E8796760}" srcOrd="0" destOrd="0" presId="urn:microsoft.com/office/officeart/2005/8/layout/process2"/>
    <dgm:cxn modelId="{82B2DF7A-3C68-447E-A8BD-8E8C5BB253A7}" type="presOf" srcId="{970BB0B4-8C3E-4276-9B6D-89DB2C28159A}" destId="{3A73B968-EE9E-49DD-B874-E7728CA54597}" srcOrd="1" destOrd="0" presId="urn:microsoft.com/office/officeart/2005/8/layout/process2"/>
    <dgm:cxn modelId="{A9B30C84-090C-41C7-80E0-284D66A0B5B6}" type="presOf" srcId="{3B039C52-4593-4128-A2A8-F09D3E10D118}" destId="{653DDF9F-D4BA-4072-8234-82AAAE72526A}" srcOrd="1" destOrd="0" presId="urn:microsoft.com/office/officeart/2005/8/layout/process2"/>
    <dgm:cxn modelId="{27C4BE84-26AB-4363-804F-797F7FE84018}" type="presOf" srcId="{970BB0B4-8C3E-4276-9B6D-89DB2C28159A}" destId="{ED98605B-C663-4A61-9C06-DC49A7BE4945}" srcOrd="0" destOrd="0" presId="urn:microsoft.com/office/officeart/2005/8/layout/process2"/>
    <dgm:cxn modelId="{BC47098E-8D37-4BB8-A7EC-4DA1F56DE070}" srcId="{6601610B-DDA0-4216-A052-BE040CD4A8A5}" destId="{0665FC13-CDF6-4E4C-8935-B90A101FEC9E}" srcOrd="0" destOrd="0" parTransId="{FCAB3757-AC41-4355-B592-E3195EAC38D0}" sibTransId="{DBE6AD21-37D0-4D02-BE88-07460A109962}"/>
    <dgm:cxn modelId="{8BC898A6-EB16-46FC-97C8-0E7842CEB84B}" srcId="{6601610B-DDA0-4216-A052-BE040CD4A8A5}" destId="{1D22264B-4653-4354-9F9E-155A1DE29759}" srcOrd="2" destOrd="0" parTransId="{105CE52F-FBF5-4EA8-9B32-274649C0AFC4}" sibTransId="{970BB0B4-8C3E-4276-9B6D-89DB2C28159A}"/>
    <dgm:cxn modelId="{6C7AD3A9-C801-4582-834A-C4A545BE78F5}" type="presOf" srcId="{0665FC13-CDF6-4E4C-8935-B90A101FEC9E}" destId="{49830D3B-640E-4DBA-B747-144BA7C486C0}" srcOrd="0" destOrd="0" presId="urn:microsoft.com/office/officeart/2005/8/layout/process2"/>
    <dgm:cxn modelId="{0D0BC1AF-028C-4F66-A6F6-9B2305047710}" type="presOf" srcId="{1D22264B-4653-4354-9F9E-155A1DE29759}" destId="{5615F47F-9DBB-4AC2-AF74-A2EDE90E85AE}" srcOrd="0" destOrd="0" presId="urn:microsoft.com/office/officeart/2005/8/layout/process2"/>
    <dgm:cxn modelId="{AFC865E2-4C47-46E5-A270-9DD20EC52227}" type="presOf" srcId="{DBE6AD21-37D0-4D02-BE88-07460A109962}" destId="{BB42057B-E899-469F-B5B1-F5D0EDA928E2}" srcOrd="1" destOrd="0" presId="urn:microsoft.com/office/officeart/2005/8/layout/process2"/>
    <dgm:cxn modelId="{87B202E1-DB00-42D7-BE8C-9E956929831A}" type="presParOf" srcId="{3A7E0D15-7071-49F2-83D7-72F1E8796760}" destId="{49830D3B-640E-4DBA-B747-144BA7C486C0}" srcOrd="0" destOrd="0" presId="urn:microsoft.com/office/officeart/2005/8/layout/process2"/>
    <dgm:cxn modelId="{DF568388-2585-40C2-A491-52AD592687D1}" type="presParOf" srcId="{3A7E0D15-7071-49F2-83D7-72F1E8796760}" destId="{4BAE2EBE-27BF-4862-B933-EB1A876917D7}" srcOrd="1" destOrd="0" presId="urn:microsoft.com/office/officeart/2005/8/layout/process2"/>
    <dgm:cxn modelId="{95186E6E-0D56-4841-8EF6-45E9C8C38267}" type="presParOf" srcId="{4BAE2EBE-27BF-4862-B933-EB1A876917D7}" destId="{BB42057B-E899-469F-B5B1-F5D0EDA928E2}" srcOrd="0" destOrd="0" presId="urn:microsoft.com/office/officeart/2005/8/layout/process2"/>
    <dgm:cxn modelId="{ECF4EF69-F418-48A7-8B2F-D39DDFFFF36E}" type="presParOf" srcId="{3A7E0D15-7071-49F2-83D7-72F1E8796760}" destId="{43B95A9A-D755-4A58-BE29-D12C8CC6963E}" srcOrd="2" destOrd="0" presId="urn:microsoft.com/office/officeart/2005/8/layout/process2"/>
    <dgm:cxn modelId="{FD439003-4146-469E-823C-79AAE08A6A7A}" type="presParOf" srcId="{3A7E0D15-7071-49F2-83D7-72F1E8796760}" destId="{D3A691F7-F0F0-4448-A50A-CDF2F09AF1E9}" srcOrd="3" destOrd="0" presId="urn:microsoft.com/office/officeart/2005/8/layout/process2"/>
    <dgm:cxn modelId="{7CC471A1-CE35-4ED3-861C-52D401280AB4}" type="presParOf" srcId="{D3A691F7-F0F0-4448-A50A-CDF2F09AF1E9}" destId="{653DDF9F-D4BA-4072-8234-82AAAE72526A}" srcOrd="0" destOrd="0" presId="urn:microsoft.com/office/officeart/2005/8/layout/process2"/>
    <dgm:cxn modelId="{3A5A278F-1F0C-4EF7-803B-9FF7C4A21B6D}" type="presParOf" srcId="{3A7E0D15-7071-49F2-83D7-72F1E8796760}" destId="{5615F47F-9DBB-4AC2-AF74-A2EDE90E85AE}" srcOrd="4" destOrd="0" presId="urn:microsoft.com/office/officeart/2005/8/layout/process2"/>
    <dgm:cxn modelId="{6FEFAE46-C94F-434B-8269-61743018BD8D}" type="presParOf" srcId="{3A7E0D15-7071-49F2-83D7-72F1E8796760}" destId="{ED98605B-C663-4A61-9C06-DC49A7BE4945}" srcOrd="5" destOrd="0" presId="urn:microsoft.com/office/officeart/2005/8/layout/process2"/>
    <dgm:cxn modelId="{1653B1AF-3AF5-473C-A624-FF7DF1BFD77D}" type="presParOf" srcId="{ED98605B-C663-4A61-9C06-DC49A7BE4945}" destId="{3A73B968-EE9E-49DD-B874-E7728CA54597}" srcOrd="0" destOrd="0" presId="urn:microsoft.com/office/officeart/2005/8/layout/process2"/>
    <dgm:cxn modelId="{DB4DAD0C-CCE1-419F-94B5-F3296657A9C4}" type="presParOf" srcId="{3A7E0D15-7071-49F2-83D7-72F1E8796760}" destId="{659971CD-C9ED-4C68-8C22-392D8DEDFE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ABCEB5-0F1B-404A-AA54-925D3E7667FC}" type="doc">
      <dgm:prSet loTypeId="urn:microsoft.com/office/officeart/2005/8/layout/list1#1" loCatId="list" qsTypeId="urn:microsoft.com/office/officeart/2005/8/quickstyle/simple1#11" qsCatId="simple" csTypeId="urn:microsoft.com/office/officeart/2005/8/colors/accent2_2#5" csCatId="accent2" phldr="1"/>
      <dgm:spPr/>
      <dgm:t>
        <a:bodyPr/>
        <a:lstStyle/>
        <a:p>
          <a:endParaRPr lang="zh-CN" altLang="en-US"/>
        </a:p>
      </dgm:t>
    </dgm:pt>
    <dgm:pt modelId="{7EEE8A6C-6E6C-4555-9B3D-5516A6200DA6}">
      <dgm:prSet custT="1"/>
      <dgm:spPr/>
      <dgm:t>
        <a:bodyPr/>
        <a:lstStyle/>
        <a:p>
          <a:r>
            <a:rPr lang="zh-CN" altLang="en-US" sz="2000" dirty="0"/>
            <a:t>重生成稳定性</a:t>
          </a:r>
        </a:p>
      </dgm:t>
    </dgm:pt>
    <dgm:pt modelId="{EC473763-AA7E-4193-A6D1-6D6A4977A4A1}" type="parTrans" cxnId="{07D7E9F1-4278-4893-BAAC-89A4BCF81B6F}">
      <dgm:prSet/>
      <dgm:spPr/>
      <dgm:t>
        <a:bodyPr/>
        <a:lstStyle/>
        <a:p>
          <a:endParaRPr lang="zh-CN" altLang="en-US" sz="2000"/>
        </a:p>
      </dgm:t>
    </dgm:pt>
    <dgm:pt modelId="{6043C4F0-F436-40D2-BFF3-822D33A2FC12}" type="sibTrans" cxnId="{07D7E9F1-4278-4893-BAAC-89A4BCF81B6F}">
      <dgm:prSet/>
      <dgm:spPr/>
      <dgm:t>
        <a:bodyPr/>
        <a:lstStyle/>
        <a:p>
          <a:endParaRPr lang="zh-CN" altLang="en-US" sz="2000"/>
        </a:p>
      </dgm:t>
    </dgm:pt>
    <dgm:pt modelId="{E12E4E68-CE17-4136-B637-96AB8B443751}">
      <dgm:prSet custT="1"/>
      <dgm:spPr/>
      <dgm:t>
        <a:bodyPr/>
        <a:lstStyle/>
        <a:p>
          <a:r>
            <a:rPr lang="zh-CN" altLang="en-US" sz="2000" dirty="0"/>
            <a:t>建模重生成不稳定</a:t>
          </a:r>
        </a:p>
      </dgm:t>
    </dgm:pt>
    <dgm:pt modelId="{C5357C80-722E-4167-948C-6222CF0DD767}" type="parTrans" cxnId="{29806F09-1113-4E33-9252-DF846293CC31}">
      <dgm:prSet/>
      <dgm:spPr/>
      <dgm:t>
        <a:bodyPr/>
        <a:lstStyle/>
        <a:p>
          <a:endParaRPr lang="zh-CN" altLang="en-US" sz="2000"/>
        </a:p>
      </dgm:t>
    </dgm:pt>
    <dgm:pt modelId="{1A533309-2BC9-468C-98BD-1B47C650481A}" type="sibTrans" cxnId="{29806F09-1113-4E33-9252-DF846293CC31}">
      <dgm:prSet/>
      <dgm:spPr/>
      <dgm:t>
        <a:bodyPr/>
        <a:lstStyle/>
        <a:p>
          <a:endParaRPr lang="zh-CN" altLang="en-US" sz="2000"/>
        </a:p>
      </dgm:t>
    </dgm:pt>
    <dgm:pt modelId="{9A02680F-A22B-49BC-B3C3-C4F5F146DA85}">
      <dgm:prSet custT="1"/>
      <dgm:spPr/>
      <dgm:t>
        <a:bodyPr/>
        <a:lstStyle/>
        <a:p>
          <a:r>
            <a:rPr lang="zh-CN" altLang="en-US" sz="2000" dirty="0"/>
            <a:t>永久命名结构规则不清晰</a:t>
          </a:r>
        </a:p>
      </dgm:t>
    </dgm:pt>
    <dgm:pt modelId="{841E2BD5-414B-4A4C-BBC8-FF93E31E73A3}" type="parTrans" cxnId="{79836B02-5D6B-4533-9044-6604578BAA5A}">
      <dgm:prSet/>
      <dgm:spPr/>
      <dgm:t>
        <a:bodyPr/>
        <a:lstStyle/>
        <a:p>
          <a:endParaRPr lang="zh-CN" altLang="en-US" sz="2000"/>
        </a:p>
      </dgm:t>
    </dgm:pt>
    <dgm:pt modelId="{A351E559-A6CE-4076-A3E1-9B4E3B6AE8EF}" type="sibTrans" cxnId="{79836B02-5D6B-4533-9044-6604578BAA5A}">
      <dgm:prSet/>
      <dgm:spPr/>
      <dgm:t>
        <a:bodyPr/>
        <a:lstStyle/>
        <a:p>
          <a:endParaRPr lang="zh-CN" altLang="en-US" sz="2000"/>
        </a:p>
      </dgm:t>
    </dgm:pt>
    <dgm:pt modelId="{F49441E2-EAB5-4B28-90AD-95F1FCD92795}">
      <dgm:prSet custT="1"/>
      <dgm:spPr/>
      <dgm:t>
        <a:bodyPr/>
        <a:lstStyle/>
        <a:p>
          <a:r>
            <a:rPr lang="zh-CN" altLang="en-US" sz="2000" dirty="0"/>
            <a:t>命令参数设计不严谨</a:t>
          </a:r>
        </a:p>
      </dgm:t>
    </dgm:pt>
    <dgm:pt modelId="{1E2335CA-9237-4A89-BC8D-084E5511B63F}" type="parTrans" cxnId="{DF983B67-B6E4-4AA9-9D3E-32335AC8CFE3}">
      <dgm:prSet/>
      <dgm:spPr/>
      <dgm:t>
        <a:bodyPr/>
        <a:lstStyle/>
        <a:p>
          <a:endParaRPr lang="zh-CN" altLang="en-US" sz="2000"/>
        </a:p>
      </dgm:t>
    </dgm:pt>
    <dgm:pt modelId="{E77773D1-B3CB-48B9-B79D-F336620EDC43}" type="sibTrans" cxnId="{DF983B67-B6E4-4AA9-9D3E-32335AC8CFE3}">
      <dgm:prSet/>
      <dgm:spPr/>
      <dgm:t>
        <a:bodyPr/>
        <a:lstStyle/>
        <a:p>
          <a:endParaRPr lang="zh-CN" altLang="en-US" sz="2000"/>
        </a:p>
      </dgm:t>
    </dgm:pt>
    <dgm:pt modelId="{44969443-8843-46A7-B53E-10F627164BF1}">
      <dgm:prSet custT="1"/>
      <dgm:spPr/>
      <dgm:t>
        <a:bodyPr/>
        <a:lstStyle/>
        <a:p>
          <a:r>
            <a:rPr lang="en-US" sz="2000" dirty="0"/>
            <a:t>TT</a:t>
          </a:r>
          <a:r>
            <a:rPr lang="zh-CN" sz="2000" dirty="0"/>
            <a:t>、</a:t>
          </a:r>
          <a:r>
            <a:rPr lang="en-US" sz="2000" dirty="0"/>
            <a:t>DB</a:t>
          </a:r>
          <a:r>
            <a:rPr lang="zh-CN" sz="2000" dirty="0"/>
            <a:t>不一致；</a:t>
          </a:r>
        </a:p>
      </dgm:t>
    </dgm:pt>
    <dgm:pt modelId="{DC0E575C-9F05-415B-B398-C47F8230E11D}" type="parTrans" cxnId="{2523FF32-CB3F-46C1-8284-F42FA9855EA8}">
      <dgm:prSet/>
      <dgm:spPr/>
      <dgm:t>
        <a:bodyPr/>
        <a:lstStyle/>
        <a:p>
          <a:endParaRPr lang="zh-CN" altLang="en-US" sz="2000"/>
        </a:p>
      </dgm:t>
    </dgm:pt>
    <dgm:pt modelId="{2DDA35A1-8FB2-442C-BE41-D69CC3EA8123}" type="sibTrans" cxnId="{2523FF32-CB3F-46C1-8284-F42FA9855EA8}">
      <dgm:prSet/>
      <dgm:spPr/>
      <dgm:t>
        <a:bodyPr/>
        <a:lstStyle/>
        <a:p>
          <a:endParaRPr lang="zh-CN" altLang="en-US" sz="2000"/>
        </a:p>
      </dgm:t>
    </dgm:pt>
    <dgm:pt modelId="{50E4564A-71F0-4DE7-BD68-F88F53504130}">
      <dgm:prSet custT="1"/>
      <dgm:spPr/>
      <dgm:t>
        <a:bodyPr/>
        <a:lstStyle/>
        <a:p>
          <a:r>
            <a:rPr lang="zh-CN" altLang="en-US" sz="2000" dirty="0"/>
            <a:t>数据精度丢失；</a:t>
          </a:r>
        </a:p>
      </dgm:t>
    </dgm:pt>
    <dgm:pt modelId="{969B01E9-1A65-4CA7-9FC6-D56474A862D3}" type="parTrans" cxnId="{DADAF00C-E3AB-4169-B54E-27DBA357D4F6}">
      <dgm:prSet/>
      <dgm:spPr/>
      <dgm:t>
        <a:bodyPr/>
        <a:lstStyle/>
        <a:p>
          <a:endParaRPr lang="zh-CN" altLang="en-US" sz="2000"/>
        </a:p>
      </dgm:t>
    </dgm:pt>
    <dgm:pt modelId="{62B817BB-D50D-4A23-B3B7-F1B68F50D025}" type="sibTrans" cxnId="{DADAF00C-E3AB-4169-B54E-27DBA357D4F6}">
      <dgm:prSet/>
      <dgm:spPr/>
      <dgm:t>
        <a:bodyPr/>
        <a:lstStyle/>
        <a:p>
          <a:endParaRPr lang="zh-CN" altLang="en-US" sz="2000"/>
        </a:p>
      </dgm:t>
    </dgm:pt>
    <dgm:pt modelId="{2AC1A311-3F49-45BF-B701-E9C6B7B2B3C0}">
      <dgm:prSet custT="1"/>
      <dgm:spPr/>
      <dgm:t>
        <a:bodyPr/>
        <a:lstStyle/>
        <a:p>
          <a:r>
            <a:rPr lang="zh-CN" altLang="en-US" sz="2000" dirty="0"/>
            <a:t>建模算法健壮性</a:t>
          </a:r>
        </a:p>
      </dgm:t>
    </dgm:pt>
    <dgm:pt modelId="{0A4A226F-3A81-4E10-BC70-4C3FC3EC35DB}" type="parTrans" cxnId="{4D77830C-E4C8-4EBC-AC5A-B20DC93BA528}">
      <dgm:prSet/>
      <dgm:spPr/>
      <dgm:t>
        <a:bodyPr/>
        <a:lstStyle/>
        <a:p>
          <a:endParaRPr lang="zh-CN" altLang="en-US" sz="2000"/>
        </a:p>
      </dgm:t>
    </dgm:pt>
    <dgm:pt modelId="{C5716741-D0DD-4D70-9C93-12DECEC9441B}" type="sibTrans" cxnId="{4D77830C-E4C8-4EBC-AC5A-B20DC93BA528}">
      <dgm:prSet/>
      <dgm:spPr/>
      <dgm:t>
        <a:bodyPr/>
        <a:lstStyle/>
        <a:p>
          <a:endParaRPr lang="zh-CN" altLang="en-US" sz="2000"/>
        </a:p>
      </dgm:t>
    </dgm:pt>
    <dgm:pt modelId="{9AF022D0-649E-4705-BDB4-E6E8B15F4C10}">
      <dgm:prSet custT="1"/>
      <dgm:spPr/>
      <dgm:t>
        <a:bodyPr/>
        <a:lstStyle/>
        <a:p>
          <a:r>
            <a:rPr lang="zh-CN" altLang="en-US" sz="2000" dirty="0"/>
            <a:t>永久命名机制</a:t>
          </a:r>
        </a:p>
      </dgm:t>
    </dgm:pt>
    <dgm:pt modelId="{548D9FE5-D3CD-4AA8-B763-29AD78AA5C00}" type="parTrans" cxnId="{B5C07EA9-1C66-4BF9-A47C-48D17FF6626C}">
      <dgm:prSet/>
      <dgm:spPr/>
      <dgm:t>
        <a:bodyPr/>
        <a:lstStyle/>
        <a:p>
          <a:endParaRPr lang="zh-CN" altLang="en-US" sz="2000"/>
        </a:p>
      </dgm:t>
    </dgm:pt>
    <dgm:pt modelId="{B3EE500A-80DD-49F1-A33F-207B497FE986}" type="sibTrans" cxnId="{B5C07EA9-1C66-4BF9-A47C-48D17FF6626C}">
      <dgm:prSet/>
      <dgm:spPr/>
      <dgm:t>
        <a:bodyPr/>
        <a:lstStyle/>
        <a:p>
          <a:endParaRPr lang="zh-CN" altLang="en-US" sz="2000"/>
        </a:p>
      </dgm:t>
    </dgm:pt>
    <dgm:pt modelId="{705B5CB5-5531-4488-B746-2E0B3A6DE003}">
      <dgm:prSet custT="1"/>
      <dgm:spPr/>
      <dgm:t>
        <a:bodyPr/>
        <a:lstStyle/>
        <a:p>
          <a:r>
            <a:rPr lang="zh-CN" altLang="en-US" sz="2000" dirty="0"/>
            <a:t>建模命令的命名规则</a:t>
          </a:r>
        </a:p>
      </dgm:t>
    </dgm:pt>
    <dgm:pt modelId="{D016F1EE-F10F-4DB7-AFB7-80A47C83CCB4}" type="parTrans" cxnId="{58D608E7-79FA-499A-AE25-9CB1B3822385}">
      <dgm:prSet/>
      <dgm:spPr/>
      <dgm:t>
        <a:bodyPr/>
        <a:lstStyle/>
        <a:p>
          <a:endParaRPr lang="zh-CN" altLang="en-US" sz="2000"/>
        </a:p>
      </dgm:t>
    </dgm:pt>
    <dgm:pt modelId="{F1FC9D6B-FD8D-437E-A6CA-A99575E70036}" type="sibTrans" cxnId="{58D608E7-79FA-499A-AE25-9CB1B3822385}">
      <dgm:prSet/>
      <dgm:spPr/>
      <dgm:t>
        <a:bodyPr/>
        <a:lstStyle/>
        <a:p>
          <a:endParaRPr lang="zh-CN" altLang="en-US" sz="2000"/>
        </a:p>
      </dgm:t>
    </dgm:pt>
    <dgm:pt modelId="{15FA30DF-DE46-4096-B3F0-2D0C170EDEDC}" type="pres">
      <dgm:prSet presAssocID="{37ABCEB5-0F1B-404A-AA54-925D3E7667FC}" presName="linear" presStyleCnt="0">
        <dgm:presLayoutVars>
          <dgm:dir/>
          <dgm:animLvl val="lvl"/>
          <dgm:resizeHandles val="exact"/>
        </dgm:presLayoutVars>
      </dgm:prSet>
      <dgm:spPr/>
    </dgm:pt>
    <dgm:pt modelId="{DB01A1F3-80EB-4FAC-9FB4-410D09E1E1DA}" type="pres">
      <dgm:prSet presAssocID="{7EEE8A6C-6E6C-4555-9B3D-5516A6200DA6}" presName="parentLin" presStyleCnt="0"/>
      <dgm:spPr/>
    </dgm:pt>
    <dgm:pt modelId="{EDC904D2-7597-4B9A-8264-1B6583631D75}" type="pres">
      <dgm:prSet presAssocID="{7EEE8A6C-6E6C-4555-9B3D-5516A6200DA6}" presName="parentLeftMargin" presStyleLbl="node1" presStyleIdx="0" presStyleCnt="1"/>
      <dgm:spPr/>
    </dgm:pt>
    <dgm:pt modelId="{7960A758-7177-41BD-BF52-DF52E1AD880C}" type="pres">
      <dgm:prSet presAssocID="{7EEE8A6C-6E6C-4555-9B3D-5516A6200D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560A613-64C5-4371-B281-F4E696582230}" type="pres">
      <dgm:prSet presAssocID="{7EEE8A6C-6E6C-4555-9B3D-5516A6200DA6}" presName="negativeSpace" presStyleCnt="0"/>
      <dgm:spPr/>
    </dgm:pt>
    <dgm:pt modelId="{8A3ABBF5-20FF-4AB7-B8A3-C9FC613A4587}" type="pres">
      <dgm:prSet presAssocID="{7EEE8A6C-6E6C-4555-9B3D-5516A6200DA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9836B02-5D6B-4533-9044-6604578BAA5A}" srcId="{7EEE8A6C-6E6C-4555-9B3D-5516A6200DA6}" destId="{9A02680F-A22B-49BC-B3C3-C4F5F146DA85}" srcOrd="1" destOrd="0" parTransId="{841E2BD5-414B-4A4C-BBC8-FF93E31E73A3}" sibTransId="{A351E559-A6CE-4076-A3E1-9B4E3B6AE8EF}"/>
    <dgm:cxn modelId="{9914FF03-A68C-4615-9534-FA935303A06E}" type="presOf" srcId="{37ABCEB5-0F1B-404A-AA54-925D3E7667FC}" destId="{15FA30DF-DE46-4096-B3F0-2D0C170EDEDC}" srcOrd="0" destOrd="0" presId="urn:microsoft.com/office/officeart/2005/8/layout/list1#1"/>
    <dgm:cxn modelId="{29806F09-1113-4E33-9252-DF846293CC31}" srcId="{7EEE8A6C-6E6C-4555-9B3D-5516A6200DA6}" destId="{E12E4E68-CE17-4136-B637-96AB8B443751}" srcOrd="0" destOrd="0" parTransId="{C5357C80-722E-4167-948C-6222CF0DD767}" sibTransId="{1A533309-2BC9-468C-98BD-1B47C650481A}"/>
    <dgm:cxn modelId="{4D77830C-E4C8-4EBC-AC5A-B20DC93BA528}" srcId="{E12E4E68-CE17-4136-B637-96AB8B443751}" destId="{2AC1A311-3F49-45BF-B701-E9C6B7B2B3C0}" srcOrd="2" destOrd="0" parTransId="{0A4A226F-3A81-4E10-BC70-4C3FC3EC35DB}" sibTransId="{C5716741-D0DD-4D70-9C93-12DECEC9441B}"/>
    <dgm:cxn modelId="{DADAF00C-E3AB-4169-B54E-27DBA357D4F6}" srcId="{E12E4E68-CE17-4136-B637-96AB8B443751}" destId="{50E4564A-71F0-4DE7-BD68-F88F53504130}" srcOrd="1" destOrd="0" parTransId="{969B01E9-1A65-4CA7-9FC6-D56474A862D3}" sibTransId="{62B817BB-D50D-4A23-B3B7-F1B68F50D025}"/>
    <dgm:cxn modelId="{10D5000F-95CF-4EE1-8362-B95D4DA3F834}" type="presOf" srcId="{44969443-8843-46A7-B53E-10F627164BF1}" destId="{8A3ABBF5-20FF-4AB7-B8A3-C9FC613A4587}" srcOrd="0" destOrd="1" presId="urn:microsoft.com/office/officeart/2005/8/layout/list1#1"/>
    <dgm:cxn modelId="{2523FF32-CB3F-46C1-8284-F42FA9855EA8}" srcId="{E12E4E68-CE17-4136-B637-96AB8B443751}" destId="{44969443-8843-46A7-B53E-10F627164BF1}" srcOrd="0" destOrd="0" parTransId="{DC0E575C-9F05-415B-B398-C47F8230E11D}" sibTransId="{2DDA35A1-8FB2-442C-BE41-D69CC3EA8123}"/>
    <dgm:cxn modelId="{E933003C-BDFE-41D6-BB1F-294D129597DE}" type="presOf" srcId="{7EEE8A6C-6E6C-4555-9B3D-5516A6200DA6}" destId="{EDC904D2-7597-4B9A-8264-1B6583631D75}" srcOrd="0" destOrd="0" presId="urn:microsoft.com/office/officeart/2005/8/layout/list1#1"/>
    <dgm:cxn modelId="{DF983B67-B6E4-4AA9-9D3E-32335AC8CFE3}" srcId="{7EEE8A6C-6E6C-4555-9B3D-5516A6200DA6}" destId="{F49441E2-EAB5-4B28-90AD-95F1FCD92795}" srcOrd="2" destOrd="0" parTransId="{1E2335CA-9237-4A89-BC8D-084E5511B63F}" sibTransId="{E77773D1-B3CB-48B9-B79D-F336620EDC43}"/>
    <dgm:cxn modelId="{084EA34B-08E5-4211-B0F0-138074C03B93}" type="presOf" srcId="{7EEE8A6C-6E6C-4555-9B3D-5516A6200DA6}" destId="{7960A758-7177-41BD-BF52-DF52E1AD880C}" srcOrd="1" destOrd="0" presId="urn:microsoft.com/office/officeart/2005/8/layout/list1#1"/>
    <dgm:cxn modelId="{780C616E-498B-4AB7-8930-00556997C3D7}" type="presOf" srcId="{9A02680F-A22B-49BC-B3C3-C4F5F146DA85}" destId="{8A3ABBF5-20FF-4AB7-B8A3-C9FC613A4587}" srcOrd="0" destOrd="4" presId="urn:microsoft.com/office/officeart/2005/8/layout/list1#1"/>
    <dgm:cxn modelId="{7B62E871-EF0A-4A39-860A-795F69A19F2C}" type="presOf" srcId="{50E4564A-71F0-4DE7-BD68-F88F53504130}" destId="{8A3ABBF5-20FF-4AB7-B8A3-C9FC613A4587}" srcOrd="0" destOrd="2" presId="urn:microsoft.com/office/officeart/2005/8/layout/list1#1"/>
    <dgm:cxn modelId="{A5423952-75A7-4DF5-88C3-6C80B2D05447}" type="presOf" srcId="{E12E4E68-CE17-4136-B637-96AB8B443751}" destId="{8A3ABBF5-20FF-4AB7-B8A3-C9FC613A4587}" srcOrd="0" destOrd="0" presId="urn:microsoft.com/office/officeart/2005/8/layout/list1#1"/>
    <dgm:cxn modelId="{E72D9A91-CC56-433A-922E-2C3DF642EA29}" type="presOf" srcId="{9AF022D0-649E-4705-BDB4-E6E8B15F4C10}" destId="{8A3ABBF5-20FF-4AB7-B8A3-C9FC613A4587}" srcOrd="0" destOrd="5" presId="urn:microsoft.com/office/officeart/2005/8/layout/list1#1"/>
    <dgm:cxn modelId="{B5C07EA9-1C66-4BF9-A47C-48D17FF6626C}" srcId="{9A02680F-A22B-49BC-B3C3-C4F5F146DA85}" destId="{9AF022D0-649E-4705-BDB4-E6E8B15F4C10}" srcOrd="0" destOrd="0" parTransId="{548D9FE5-D3CD-4AA8-B763-29AD78AA5C00}" sibTransId="{B3EE500A-80DD-49F1-A33F-207B497FE986}"/>
    <dgm:cxn modelId="{2ACED5B7-6B58-49B1-AA35-5BBF5406AFDA}" type="presOf" srcId="{F49441E2-EAB5-4B28-90AD-95F1FCD92795}" destId="{8A3ABBF5-20FF-4AB7-B8A3-C9FC613A4587}" srcOrd="0" destOrd="7" presId="urn:microsoft.com/office/officeart/2005/8/layout/list1#1"/>
    <dgm:cxn modelId="{49C07BE5-4266-4DAF-80DB-FCD18F339250}" type="presOf" srcId="{705B5CB5-5531-4488-B746-2E0B3A6DE003}" destId="{8A3ABBF5-20FF-4AB7-B8A3-C9FC613A4587}" srcOrd="0" destOrd="6" presId="urn:microsoft.com/office/officeart/2005/8/layout/list1#1"/>
    <dgm:cxn modelId="{58D608E7-79FA-499A-AE25-9CB1B3822385}" srcId="{9A02680F-A22B-49BC-B3C3-C4F5F146DA85}" destId="{705B5CB5-5531-4488-B746-2E0B3A6DE003}" srcOrd="1" destOrd="0" parTransId="{D016F1EE-F10F-4DB7-AFB7-80A47C83CCB4}" sibTransId="{F1FC9D6B-FD8D-437E-A6CA-A99575E70036}"/>
    <dgm:cxn modelId="{4B1330EF-ED68-485D-8011-79BB1A21DCAD}" type="presOf" srcId="{2AC1A311-3F49-45BF-B701-E9C6B7B2B3C0}" destId="{8A3ABBF5-20FF-4AB7-B8A3-C9FC613A4587}" srcOrd="0" destOrd="3" presId="urn:microsoft.com/office/officeart/2005/8/layout/list1#1"/>
    <dgm:cxn modelId="{07D7E9F1-4278-4893-BAAC-89A4BCF81B6F}" srcId="{37ABCEB5-0F1B-404A-AA54-925D3E7667FC}" destId="{7EEE8A6C-6E6C-4555-9B3D-5516A6200DA6}" srcOrd="0" destOrd="0" parTransId="{EC473763-AA7E-4193-A6D1-6D6A4977A4A1}" sibTransId="{6043C4F0-F436-40D2-BFF3-822D33A2FC12}"/>
    <dgm:cxn modelId="{9BA2B8CB-7ADF-48D6-87C3-CA8867DB8F1C}" type="presParOf" srcId="{15FA30DF-DE46-4096-B3F0-2D0C170EDEDC}" destId="{DB01A1F3-80EB-4FAC-9FB4-410D09E1E1DA}" srcOrd="0" destOrd="0" presId="urn:microsoft.com/office/officeart/2005/8/layout/list1#1"/>
    <dgm:cxn modelId="{C7DD2C9B-EBD9-4C21-A457-7E910B863152}" type="presParOf" srcId="{DB01A1F3-80EB-4FAC-9FB4-410D09E1E1DA}" destId="{EDC904D2-7597-4B9A-8264-1B6583631D75}" srcOrd="0" destOrd="0" presId="urn:microsoft.com/office/officeart/2005/8/layout/list1#1"/>
    <dgm:cxn modelId="{D9A011D9-2E3B-4DC8-B71C-02E4A2F6AD60}" type="presParOf" srcId="{DB01A1F3-80EB-4FAC-9FB4-410D09E1E1DA}" destId="{7960A758-7177-41BD-BF52-DF52E1AD880C}" srcOrd="1" destOrd="0" presId="urn:microsoft.com/office/officeart/2005/8/layout/list1#1"/>
    <dgm:cxn modelId="{BAC2A9C8-64F4-4FA5-9F18-2AA1F375BCA1}" type="presParOf" srcId="{15FA30DF-DE46-4096-B3F0-2D0C170EDEDC}" destId="{3560A613-64C5-4371-B281-F4E696582230}" srcOrd="1" destOrd="0" presId="urn:microsoft.com/office/officeart/2005/8/layout/list1#1"/>
    <dgm:cxn modelId="{7D0F1206-2141-42CC-BDCE-2DD1ECE81BE0}" type="presParOf" srcId="{15FA30DF-DE46-4096-B3F0-2D0C170EDEDC}" destId="{8A3ABBF5-20FF-4AB7-B8A3-C9FC613A4587}" srcOrd="2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C9A331-9E41-4007-B055-818A6BFFA7D9}" type="doc">
      <dgm:prSet loTypeId="urn:microsoft.com/office/officeart/2005/8/layout/list1#2" loCatId="list" qsTypeId="urn:microsoft.com/office/officeart/2005/8/quickstyle/simple1#12" qsCatId="simple" csTypeId="urn:microsoft.com/office/officeart/2005/8/colors/accent2_2#6" csCatId="accent2" phldr="1"/>
      <dgm:spPr/>
      <dgm:t>
        <a:bodyPr/>
        <a:lstStyle/>
        <a:p>
          <a:endParaRPr lang="zh-CN" altLang="en-US"/>
        </a:p>
      </dgm:t>
    </dgm:pt>
    <dgm:pt modelId="{975636D5-E515-4E66-9ECB-D28F4883E9F2}">
      <dgm:prSet custT="1"/>
      <dgm:spPr/>
      <dgm:t>
        <a:bodyPr/>
        <a:lstStyle/>
        <a:p>
          <a:r>
            <a:rPr lang="zh-CN" altLang="en-US" sz="2000" dirty="0"/>
            <a:t>重生成效率</a:t>
          </a:r>
        </a:p>
      </dgm:t>
    </dgm:pt>
    <dgm:pt modelId="{6BF6B9BE-B448-4EB0-888C-9BEFDAA0DB4C}" type="parTrans" cxnId="{E8C195C6-B4A9-4C99-AF82-DF2D3DF69BF1}">
      <dgm:prSet/>
      <dgm:spPr/>
      <dgm:t>
        <a:bodyPr/>
        <a:lstStyle/>
        <a:p>
          <a:endParaRPr lang="zh-CN" altLang="en-US" sz="2000"/>
        </a:p>
      </dgm:t>
    </dgm:pt>
    <dgm:pt modelId="{BE1BD295-C810-4C7A-B595-86CBBB51264A}" type="sibTrans" cxnId="{E8C195C6-B4A9-4C99-AF82-DF2D3DF69BF1}">
      <dgm:prSet/>
      <dgm:spPr/>
      <dgm:t>
        <a:bodyPr/>
        <a:lstStyle/>
        <a:p>
          <a:endParaRPr lang="zh-CN" altLang="en-US" sz="2000"/>
        </a:p>
      </dgm:t>
    </dgm:pt>
    <dgm:pt modelId="{0B05BF74-28F2-4376-88FD-B07F5A49B0E3}">
      <dgm:prSet custT="1"/>
      <dgm:spPr/>
      <dgm:t>
        <a:bodyPr/>
        <a:lstStyle/>
        <a:p>
          <a:r>
            <a:rPr lang="zh-CN" altLang="en-US" sz="2000" dirty="0"/>
            <a:t>永久命名查找效率</a:t>
          </a:r>
        </a:p>
      </dgm:t>
    </dgm:pt>
    <dgm:pt modelId="{359E2AC7-EDED-4F54-9249-EF9A5D2E9922}" type="parTrans" cxnId="{2C301627-2D9F-48E5-954A-9DE1FEDE1544}">
      <dgm:prSet/>
      <dgm:spPr/>
      <dgm:t>
        <a:bodyPr/>
        <a:lstStyle/>
        <a:p>
          <a:endParaRPr lang="zh-CN" altLang="en-US" sz="2000"/>
        </a:p>
      </dgm:t>
    </dgm:pt>
    <dgm:pt modelId="{0D8AA5DE-633B-44DA-8C0B-C158DE24408F}" type="sibTrans" cxnId="{2C301627-2D9F-48E5-954A-9DE1FEDE1544}">
      <dgm:prSet/>
      <dgm:spPr/>
      <dgm:t>
        <a:bodyPr/>
        <a:lstStyle/>
        <a:p>
          <a:endParaRPr lang="zh-CN" altLang="en-US" sz="2000"/>
        </a:p>
      </dgm:t>
    </dgm:pt>
    <dgm:pt modelId="{54F965BD-DFE8-45AD-AF21-A84A8463128E}">
      <dgm:prSet custT="1"/>
      <dgm:spPr/>
      <dgm:t>
        <a:bodyPr/>
        <a:lstStyle/>
        <a:p>
          <a:r>
            <a:rPr lang="zh-CN" altLang="en-US" sz="2000" dirty="0"/>
            <a:t>建模算法效率</a:t>
          </a:r>
        </a:p>
      </dgm:t>
    </dgm:pt>
    <dgm:pt modelId="{6AB1635F-70EF-4E20-8B04-E63EA011C8D7}" type="parTrans" cxnId="{F14CF73E-AE8C-4C16-B17B-44F734A00C1F}">
      <dgm:prSet/>
      <dgm:spPr/>
      <dgm:t>
        <a:bodyPr/>
        <a:lstStyle/>
        <a:p>
          <a:endParaRPr lang="zh-CN" altLang="en-US" sz="2000"/>
        </a:p>
      </dgm:t>
    </dgm:pt>
    <dgm:pt modelId="{EA80C96A-BD93-4A59-BBDE-959519D1447F}" type="sibTrans" cxnId="{F14CF73E-AE8C-4C16-B17B-44F734A00C1F}">
      <dgm:prSet/>
      <dgm:spPr/>
      <dgm:t>
        <a:bodyPr/>
        <a:lstStyle/>
        <a:p>
          <a:endParaRPr lang="zh-CN" altLang="en-US" sz="2000"/>
        </a:p>
      </dgm:t>
    </dgm:pt>
    <dgm:pt modelId="{69E09062-102C-48D5-9B4D-D2204BAF7014}">
      <dgm:prSet custT="1"/>
      <dgm:spPr/>
      <dgm:t>
        <a:bodyPr/>
        <a:lstStyle/>
        <a:p>
          <a:r>
            <a:rPr lang="zh-CN" altLang="en-US" sz="2000" dirty="0"/>
            <a:t>拓扑表</a:t>
          </a:r>
          <a:r>
            <a:rPr lang="en-US" altLang="zh-CN" sz="2000" dirty="0"/>
            <a:t>DB</a:t>
          </a:r>
          <a:r>
            <a:rPr lang="zh-CN" altLang="en-US" sz="2000" dirty="0"/>
            <a:t>数据同步效率</a:t>
          </a:r>
          <a:endParaRPr lang="zh-CN" sz="2000" dirty="0"/>
        </a:p>
      </dgm:t>
    </dgm:pt>
    <dgm:pt modelId="{6D96FC95-D181-480D-B696-042698551BB4}" type="parTrans" cxnId="{6C3E896D-5DA7-420A-A3CB-B0F986F1ED58}">
      <dgm:prSet/>
      <dgm:spPr/>
      <dgm:t>
        <a:bodyPr/>
        <a:lstStyle/>
        <a:p>
          <a:endParaRPr lang="zh-CN" altLang="en-US" sz="2000"/>
        </a:p>
      </dgm:t>
    </dgm:pt>
    <dgm:pt modelId="{C0A683B8-F3E1-423D-A729-383BACB431A0}" type="sibTrans" cxnId="{6C3E896D-5DA7-420A-A3CB-B0F986F1ED58}">
      <dgm:prSet/>
      <dgm:spPr/>
      <dgm:t>
        <a:bodyPr/>
        <a:lstStyle/>
        <a:p>
          <a:endParaRPr lang="zh-CN" altLang="en-US" sz="2000"/>
        </a:p>
      </dgm:t>
    </dgm:pt>
    <dgm:pt modelId="{0FC489CA-8CA9-4047-BE61-0081A1556216}">
      <dgm:prSet custT="1"/>
      <dgm:spPr/>
      <dgm:t>
        <a:bodyPr/>
        <a:lstStyle/>
        <a:p>
          <a:r>
            <a:rPr lang="zh-CN" altLang="en-US" sz="2000" dirty="0"/>
            <a:t>圆角新旧引擎</a:t>
          </a:r>
        </a:p>
      </dgm:t>
    </dgm:pt>
    <dgm:pt modelId="{0F04326F-B7DB-4822-938E-A1E608D401DC}" type="parTrans" cxnId="{6C9DFBF6-7FDD-4465-8C2D-DA6A943E069F}">
      <dgm:prSet/>
      <dgm:spPr/>
      <dgm:t>
        <a:bodyPr/>
        <a:lstStyle/>
        <a:p>
          <a:endParaRPr lang="zh-CN" altLang="en-US" sz="2000"/>
        </a:p>
      </dgm:t>
    </dgm:pt>
    <dgm:pt modelId="{AD4F9F88-586E-4CBD-9B8C-83642C219E44}" type="sibTrans" cxnId="{6C9DFBF6-7FDD-4465-8C2D-DA6A943E069F}">
      <dgm:prSet/>
      <dgm:spPr/>
      <dgm:t>
        <a:bodyPr/>
        <a:lstStyle/>
        <a:p>
          <a:endParaRPr lang="zh-CN" altLang="en-US" sz="2000"/>
        </a:p>
      </dgm:t>
    </dgm:pt>
    <dgm:pt modelId="{E0A6FD05-51A8-4F5D-A95B-FCDDB0B4DC22}">
      <dgm:prSet custT="1"/>
      <dgm:spPr/>
      <dgm:t>
        <a:bodyPr/>
        <a:lstStyle/>
        <a:p>
          <a:r>
            <a:rPr lang="zh-CN" altLang="en-US" sz="2000"/>
            <a:t>特征</a:t>
          </a:r>
          <a:r>
            <a:rPr lang="zh-CN" altLang="en-US" sz="2000" dirty="0"/>
            <a:t>组织管理方式单一</a:t>
          </a:r>
        </a:p>
      </dgm:t>
    </dgm:pt>
    <dgm:pt modelId="{F4300531-BCC8-49F1-8160-4C0175889D0C}" type="parTrans" cxnId="{B641D999-63EB-4BC0-8075-300467F494A7}">
      <dgm:prSet/>
      <dgm:spPr/>
      <dgm:t>
        <a:bodyPr/>
        <a:lstStyle/>
        <a:p>
          <a:endParaRPr lang="zh-CN" altLang="en-US" sz="2000"/>
        </a:p>
      </dgm:t>
    </dgm:pt>
    <dgm:pt modelId="{1B0741F7-57EB-4B42-9E2B-E0CAB01CA916}" type="sibTrans" cxnId="{B641D999-63EB-4BC0-8075-300467F494A7}">
      <dgm:prSet/>
      <dgm:spPr/>
      <dgm:t>
        <a:bodyPr/>
        <a:lstStyle/>
        <a:p>
          <a:endParaRPr lang="zh-CN" altLang="en-US" sz="2000"/>
        </a:p>
      </dgm:t>
    </dgm:pt>
    <dgm:pt modelId="{A448DDAB-A7EC-473A-A15C-EABFF6D33D13}">
      <dgm:prSet custT="1"/>
      <dgm:spPr/>
      <dgm:t>
        <a:bodyPr/>
        <a:lstStyle/>
        <a:p>
          <a:r>
            <a:rPr lang="zh-CN" altLang="en-US" sz="2000" dirty="0"/>
            <a:t>缺乏并行计算</a:t>
          </a:r>
        </a:p>
      </dgm:t>
    </dgm:pt>
    <dgm:pt modelId="{856E2598-6E47-4F4B-B161-A031E93D2AE2}" type="parTrans" cxnId="{390F18AE-2E9C-4D43-B21B-4BB413DBAAA9}">
      <dgm:prSet/>
      <dgm:spPr/>
      <dgm:t>
        <a:bodyPr/>
        <a:lstStyle/>
        <a:p>
          <a:endParaRPr lang="zh-CN" altLang="en-US" sz="2000"/>
        </a:p>
      </dgm:t>
    </dgm:pt>
    <dgm:pt modelId="{731B9E65-41BC-4191-B2CB-66E2335B2E6D}" type="sibTrans" cxnId="{390F18AE-2E9C-4D43-B21B-4BB413DBAAA9}">
      <dgm:prSet/>
      <dgm:spPr/>
      <dgm:t>
        <a:bodyPr/>
        <a:lstStyle/>
        <a:p>
          <a:endParaRPr lang="zh-CN" altLang="en-US" sz="2000"/>
        </a:p>
      </dgm:t>
    </dgm:pt>
    <dgm:pt modelId="{26472545-6972-4033-A068-324585849E44}">
      <dgm:prSet custT="1"/>
      <dgm:spPr/>
      <dgm:t>
        <a:bodyPr/>
        <a:lstStyle/>
        <a:p>
          <a:r>
            <a:rPr lang="zh-CN" altLang="en-US" sz="2000" dirty="0"/>
            <a:t>布尔运算</a:t>
          </a:r>
        </a:p>
      </dgm:t>
    </dgm:pt>
    <dgm:pt modelId="{F723F3C9-83EB-4E97-9F85-90D0E6D25709}" type="parTrans" cxnId="{40B44C7A-3541-4B47-870B-7035F3E42E9F}">
      <dgm:prSet/>
      <dgm:spPr/>
      <dgm:t>
        <a:bodyPr/>
        <a:lstStyle/>
        <a:p>
          <a:endParaRPr lang="zh-CN" altLang="en-US" sz="2000"/>
        </a:p>
      </dgm:t>
    </dgm:pt>
    <dgm:pt modelId="{067149CF-C403-4DD1-8BCA-9AB82B75E94B}" type="sibTrans" cxnId="{40B44C7A-3541-4B47-870B-7035F3E42E9F}">
      <dgm:prSet/>
      <dgm:spPr/>
      <dgm:t>
        <a:bodyPr/>
        <a:lstStyle/>
        <a:p>
          <a:endParaRPr lang="zh-CN" altLang="en-US" sz="2000"/>
        </a:p>
      </dgm:t>
    </dgm:pt>
    <dgm:pt modelId="{9919C6B9-C6E1-4347-BC30-71D2942C1D35}" type="pres">
      <dgm:prSet presAssocID="{F3C9A331-9E41-4007-B055-818A6BFFA7D9}" presName="linear" presStyleCnt="0">
        <dgm:presLayoutVars>
          <dgm:dir/>
          <dgm:animLvl val="lvl"/>
          <dgm:resizeHandles val="exact"/>
        </dgm:presLayoutVars>
      </dgm:prSet>
      <dgm:spPr/>
    </dgm:pt>
    <dgm:pt modelId="{ADE4A7D5-56E0-4252-9D92-25A6D7567CE1}" type="pres">
      <dgm:prSet presAssocID="{975636D5-E515-4E66-9ECB-D28F4883E9F2}" presName="parentLin" presStyleCnt="0"/>
      <dgm:spPr/>
    </dgm:pt>
    <dgm:pt modelId="{E55881F7-3811-44B2-8EC2-2C8BCE34CBAF}" type="pres">
      <dgm:prSet presAssocID="{975636D5-E515-4E66-9ECB-D28F4883E9F2}" presName="parentLeftMargin" presStyleLbl="node1" presStyleIdx="0" presStyleCnt="1"/>
      <dgm:spPr/>
    </dgm:pt>
    <dgm:pt modelId="{5CE4CE53-38E4-4A40-8206-BB118736AFBC}" type="pres">
      <dgm:prSet presAssocID="{975636D5-E515-4E66-9ECB-D28F4883E9F2}" presName="parentText" presStyleLbl="node1" presStyleIdx="0" presStyleCnt="1" custScaleY="138277">
        <dgm:presLayoutVars>
          <dgm:chMax val="0"/>
          <dgm:bulletEnabled val="1"/>
        </dgm:presLayoutVars>
      </dgm:prSet>
      <dgm:spPr/>
    </dgm:pt>
    <dgm:pt modelId="{E1D03F44-3F85-4725-ACEB-A10E9E715F85}" type="pres">
      <dgm:prSet presAssocID="{975636D5-E515-4E66-9ECB-D28F4883E9F2}" presName="negativeSpace" presStyleCnt="0"/>
      <dgm:spPr/>
    </dgm:pt>
    <dgm:pt modelId="{83264F8A-091F-49BE-8055-748E9DF0D08B}" type="pres">
      <dgm:prSet presAssocID="{975636D5-E515-4E66-9ECB-D28F4883E9F2}" presName="childText" presStyleLbl="conFgAcc1" presStyleIdx="0" presStyleCnt="1" custLinFactNeighborY="-24085">
        <dgm:presLayoutVars>
          <dgm:bulletEnabled val="1"/>
        </dgm:presLayoutVars>
      </dgm:prSet>
      <dgm:spPr/>
    </dgm:pt>
  </dgm:ptLst>
  <dgm:cxnLst>
    <dgm:cxn modelId="{2C301627-2D9F-48E5-954A-9DE1FEDE1544}" srcId="{975636D5-E515-4E66-9ECB-D28F4883E9F2}" destId="{0B05BF74-28F2-4376-88FD-B07F5A49B0E3}" srcOrd="0" destOrd="0" parTransId="{359E2AC7-EDED-4F54-9249-EF9A5D2E9922}" sibTransId="{0D8AA5DE-633B-44DA-8C0B-C158DE24408F}"/>
    <dgm:cxn modelId="{E68CEE33-1555-4A7E-9859-EBD52558626D}" type="presOf" srcId="{975636D5-E515-4E66-9ECB-D28F4883E9F2}" destId="{E55881F7-3811-44B2-8EC2-2C8BCE34CBAF}" srcOrd="0" destOrd="0" presId="urn:microsoft.com/office/officeart/2005/8/layout/list1#2"/>
    <dgm:cxn modelId="{F14CF73E-AE8C-4C16-B17B-44F734A00C1F}" srcId="{975636D5-E515-4E66-9ECB-D28F4883E9F2}" destId="{54F965BD-DFE8-45AD-AF21-A84A8463128E}" srcOrd="1" destOrd="0" parTransId="{6AB1635F-70EF-4E20-8B04-E63EA011C8D7}" sibTransId="{EA80C96A-BD93-4A59-BBDE-959519D1447F}"/>
    <dgm:cxn modelId="{7C7EF36C-0C09-404A-A567-0547B4FFD302}" type="presOf" srcId="{54F965BD-DFE8-45AD-AF21-A84A8463128E}" destId="{83264F8A-091F-49BE-8055-748E9DF0D08B}" srcOrd="0" destOrd="1" presId="urn:microsoft.com/office/officeart/2005/8/layout/list1#2"/>
    <dgm:cxn modelId="{6C3E896D-5DA7-420A-A3CB-B0F986F1ED58}" srcId="{975636D5-E515-4E66-9ECB-D28F4883E9F2}" destId="{69E09062-102C-48D5-9B4D-D2204BAF7014}" srcOrd="2" destOrd="0" parTransId="{6D96FC95-D181-480D-B696-042698551BB4}" sibTransId="{C0A683B8-F3E1-423D-A729-383BACB431A0}"/>
    <dgm:cxn modelId="{40B44C7A-3541-4B47-870B-7035F3E42E9F}" srcId="{54F965BD-DFE8-45AD-AF21-A84A8463128E}" destId="{26472545-6972-4033-A068-324585849E44}" srcOrd="1" destOrd="0" parTransId="{F723F3C9-83EB-4E97-9F85-90D0E6D25709}" sibTransId="{067149CF-C403-4DD1-8BCA-9AB82B75E94B}"/>
    <dgm:cxn modelId="{8F916F7E-7273-40C0-B4A1-5D37B4535267}" type="presOf" srcId="{E0A6FD05-51A8-4F5D-A95B-FCDDB0B4DC22}" destId="{83264F8A-091F-49BE-8055-748E9DF0D08B}" srcOrd="0" destOrd="6" presId="urn:microsoft.com/office/officeart/2005/8/layout/list1#2"/>
    <dgm:cxn modelId="{E43CF391-B24A-4636-BFD0-77140D110EFE}" type="presOf" srcId="{0FC489CA-8CA9-4047-BE61-0081A1556216}" destId="{83264F8A-091F-49BE-8055-748E9DF0D08B}" srcOrd="0" destOrd="2" presId="urn:microsoft.com/office/officeart/2005/8/layout/list1#2"/>
    <dgm:cxn modelId="{B641D999-63EB-4BC0-8075-300467F494A7}" srcId="{975636D5-E515-4E66-9ECB-D28F4883E9F2}" destId="{E0A6FD05-51A8-4F5D-A95B-FCDDB0B4DC22}" srcOrd="3" destOrd="0" parTransId="{F4300531-BCC8-49F1-8160-4C0175889D0C}" sibTransId="{1B0741F7-57EB-4B42-9E2B-E0CAB01CA916}"/>
    <dgm:cxn modelId="{97749FA7-3299-4312-820A-247EF858AD77}" type="presOf" srcId="{975636D5-E515-4E66-9ECB-D28F4883E9F2}" destId="{5CE4CE53-38E4-4A40-8206-BB118736AFBC}" srcOrd="1" destOrd="0" presId="urn:microsoft.com/office/officeart/2005/8/layout/list1#2"/>
    <dgm:cxn modelId="{390F18AE-2E9C-4D43-B21B-4BB413DBAAA9}" srcId="{54F965BD-DFE8-45AD-AF21-A84A8463128E}" destId="{A448DDAB-A7EC-473A-A15C-EABFF6D33D13}" srcOrd="2" destOrd="0" parTransId="{856E2598-6E47-4F4B-B161-A031E93D2AE2}" sibTransId="{731B9E65-41BC-4191-B2CB-66E2335B2E6D}"/>
    <dgm:cxn modelId="{5BC015B6-D639-421E-B700-B899B294F244}" type="presOf" srcId="{26472545-6972-4033-A068-324585849E44}" destId="{83264F8A-091F-49BE-8055-748E9DF0D08B}" srcOrd="0" destOrd="3" presId="urn:microsoft.com/office/officeart/2005/8/layout/list1#2"/>
    <dgm:cxn modelId="{E8C195C6-B4A9-4C99-AF82-DF2D3DF69BF1}" srcId="{F3C9A331-9E41-4007-B055-818A6BFFA7D9}" destId="{975636D5-E515-4E66-9ECB-D28F4883E9F2}" srcOrd="0" destOrd="0" parTransId="{6BF6B9BE-B448-4EB0-888C-9BEFDAA0DB4C}" sibTransId="{BE1BD295-C810-4C7A-B595-86CBBB51264A}"/>
    <dgm:cxn modelId="{4912DBC8-0E0C-414C-AF82-0BF7C8F43697}" type="presOf" srcId="{F3C9A331-9E41-4007-B055-818A6BFFA7D9}" destId="{9919C6B9-C6E1-4347-BC30-71D2942C1D35}" srcOrd="0" destOrd="0" presId="urn:microsoft.com/office/officeart/2005/8/layout/list1#2"/>
    <dgm:cxn modelId="{24FACAD1-5063-430B-BC56-242F7E9E4E34}" type="presOf" srcId="{A448DDAB-A7EC-473A-A15C-EABFF6D33D13}" destId="{83264F8A-091F-49BE-8055-748E9DF0D08B}" srcOrd="0" destOrd="4" presId="urn:microsoft.com/office/officeart/2005/8/layout/list1#2"/>
    <dgm:cxn modelId="{E7525FD3-5880-46E7-850E-C3FE537BE38B}" type="presOf" srcId="{0B05BF74-28F2-4376-88FD-B07F5A49B0E3}" destId="{83264F8A-091F-49BE-8055-748E9DF0D08B}" srcOrd="0" destOrd="0" presId="urn:microsoft.com/office/officeart/2005/8/layout/list1#2"/>
    <dgm:cxn modelId="{C01628DA-F2B1-4B51-8DC7-20D4038AAC80}" type="presOf" srcId="{69E09062-102C-48D5-9B4D-D2204BAF7014}" destId="{83264F8A-091F-49BE-8055-748E9DF0D08B}" srcOrd="0" destOrd="5" presId="urn:microsoft.com/office/officeart/2005/8/layout/list1#2"/>
    <dgm:cxn modelId="{6C9DFBF6-7FDD-4465-8C2D-DA6A943E069F}" srcId="{54F965BD-DFE8-45AD-AF21-A84A8463128E}" destId="{0FC489CA-8CA9-4047-BE61-0081A1556216}" srcOrd="0" destOrd="0" parTransId="{0F04326F-B7DB-4822-938E-A1E608D401DC}" sibTransId="{AD4F9F88-586E-4CBD-9B8C-83642C219E44}"/>
    <dgm:cxn modelId="{27EB5916-CBE7-407C-8271-971521555A54}" type="presParOf" srcId="{9919C6B9-C6E1-4347-BC30-71D2942C1D35}" destId="{ADE4A7D5-56E0-4252-9D92-25A6D7567CE1}" srcOrd="0" destOrd="0" presId="urn:microsoft.com/office/officeart/2005/8/layout/list1#2"/>
    <dgm:cxn modelId="{1AAC0FE2-B874-4F8D-A036-CAEF133D1064}" type="presParOf" srcId="{ADE4A7D5-56E0-4252-9D92-25A6D7567CE1}" destId="{E55881F7-3811-44B2-8EC2-2C8BCE34CBAF}" srcOrd="0" destOrd="0" presId="urn:microsoft.com/office/officeart/2005/8/layout/list1#2"/>
    <dgm:cxn modelId="{EEA1509A-1EDE-451F-94EE-F2F32FB4895C}" type="presParOf" srcId="{ADE4A7D5-56E0-4252-9D92-25A6D7567CE1}" destId="{5CE4CE53-38E4-4A40-8206-BB118736AFBC}" srcOrd="1" destOrd="0" presId="urn:microsoft.com/office/officeart/2005/8/layout/list1#2"/>
    <dgm:cxn modelId="{357ABAB6-71F4-4F6D-A5E9-767DC3FDA841}" type="presParOf" srcId="{9919C6B9-C6E1-4347-BC30-71D2942C1D35}" destId="{E1D03F44-3F85-4725-ACEB-A10E9E715F85}" srcOrd="1" destOrd="0" presId="urn:microsoft.com/office/officeart/2005/8/layout/list1#2"/>
    <dgm:cxn modelId="{5A03E00E-2E2F-4633-A6FD-9DA4056CA8CA}" type="presParOf" srcId="{9919C6B9-C6E1-4347-BC30-71D2942C1D35}" destId="{83264F8A-091F-49BE-8055-748E9DF0D08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6FA17-3D15-43FF-8E67-F54B519F2009}" type="doc">
      <dgm:prSet loTypeId="urn:microsoft.com/office/officeart/2008/layout/VerticalCurvedList#2" loCatId="list" qsTypeId="urn:microsoft.com/office/officeart/2005/8/quickstyle/simple1#2" qsCatId="simple" csTypeId="urn:microsoft.com/office/officeart/2005/8/colors/accent2_3#2" csCatId="accent2" phldr="1"/>
      <dgm:spPr/>
      <dgm:t>
        <a:bodyPr/>
        <a:lstStyle/>
        <a:p>
          <a:endParaRPr lang="zh-CN" altLang="en-US"/>
        </a:p>
      </dgm:t>
    </dgm:pt>
    <dgm:pt modelId="{0876BDE7-86CC-48D2-BA6B-FE36456C2430}">
      <dgm:prSet phldrT="[文本]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参数化建模命令</a:t>
          </a:r>
        </a:p>
      </dgm:t>
    </dgm:pt>
    <dgm:pt modelId="{7FAAB0B7-B5E8-42FE-8B33-255DF736E9E4}" type="par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33F3F5E9-8692-455F-B6F7-3D4725047785}" type="sib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A8E32021-2D69-4A1A-B1B2-433FB0F8D4D5}">
      <dgm:prSet phldrT="[文本]" custT="1"/>
      <dgm:spPr/>
      <dgm:t>
        <a:bodyPr/>
        <a:lstStyle/>
        <a:p>
          <a:r>
            <a:rPr lang="en-US" altLang="zh-CN" sz="3200" b="1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3200" b="1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深入特征</a:t>
          </a:r>
        </a:p>
      </dgm:t>
    </dgm:pt>
    <dgm:pt modelId="{B81BA291-ADA7-46E9-AF3F-9360A7387DAD}" type="par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3C5908D1-FA74-4675-8C35-D77F5B33410D}" type="sib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8B24AE25-C793-40D1-A211-8D6D5C825209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永久命名基础 </a:t>
          </a:r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略</a:t>
          </a:r>
        </a:p>
      </dgm:t>
    </dgm:pt>
    <dgm:pt modelId="{20EA376B-8639-49B2-A876-77404F066801}" type="parTrans" cxnId="{DE0EEB7B-E31B-4BC2-A893-A52F8B6ED7ED}">
      <dgm:prSet/>
      <dgm:spPr/>
      <dgm:t>
        <a:bodyPr/>
        <a:lstStyle/>
        <a:p>
          <a:endParaRPr lang="en-US"/>
        </a:p>
      </dgm:t>
    </dgm:pt>
    <dgm:pt modelId="{58C33C91-9954-4880-9179-6D0B65BA783D}" type="sibTrans" cxnId="{DE0EEB7B-E31B-4BC2-A893-A52F8B6ED7ED}">
      <dgm:prSet/>
      <dgm:spPr/>
      <dgm:t>
        <a:bodyPr/>
        <a:lstStyle/>
        <a:p>
          <a:endParaRPr lang="en-US"/>
        </a:p>
      </dgm:t>
    </dgm:pt>
    <dgm:pt modelId="{BD0AA64A-28D9-4268-BBCD-780A98C3C1C9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历史重生成</a:t>
          </a:r>
        </a:p>
      </dgm:t>
    </dgm:pt>
    <dgm:pt modelId="{F022987C-F628-443C-8F87-B951AD3825A5}" type="parTrans" cxnId="{66749418-E921-439C-B8C0-AB4463FE62C7}">
      <dgm:prSet/>
      <dgm:spPr/>
      <dgm:t>
        <a:bodyPr/>
        <a:lstStyle/>
        <a:p>
          <a:endParaRPr lang="en-GB"/>
        </a:p>
      </dgm:t>
    </dgm:pt>
    <dgm:pt modelId="{EE556C8F-2698-4C1E-88F9-3F6F0A20C06D}" type="sibTrans" cxnId="{66749418-E921-439C-B8C0-AB4463FE62C7}">
      <dgm:prSet/>
      <dgm:spPr/>
      <dgm:t>
        <a:bodyPr/>
        <a:lstStyle/>
        <a:p>
          <a:endParaRPr lang="en-GB"/>
        </a:p>
      </dgm:t>
    </dgm:pt>
    <dgm:pt modelId="{D1C733B8-0D58-431D-81A6-5DDC5A37BCF5}" type="pres">
      <dgm:prSet presAssocID="{A4C6FA17-3D15-43FF-8E67-F54B519F2009}" presName="Name0" presStyleCnt="0">
        <dgm:presLayoutVars>
          <dgm:chMax val="7"/>
          <dgm:chPref val="7"/>
          <dgm:dir/>
        </dgm:presLayoutVars>
      </dgm:prSet>
      <dgm:spPr/>
    </dgm:pt>
    <dgm:pt modelId="{CC3C3448-DAC0-45A5-8A55-1C46FD927EF3}" type="pres">
      <dgm:prSet presAssocID="{A4C6FA17-3D15-43FF-8E67-F54B519F2009}" presName="Name1" presStyleCnt="0"/>
      <dgm:spPr/>
    </dgm:pt>
    <dgm:pt modelId="{9E1D2C42-DB47-4C44-AAA6-62593DB58E52}" type="pres">
      <dgm:prSet presAssocID="{A4C6FA17-3D15-43FF-8E67-F54B519F2009}" presName="cycle" presStyleCnt="0"/>
      <dgm:spPr/>
    </dgm:pt>
    <dgm:pt modelId="{648B204B-7B3F-4128-890D-F8FDA102D463}" type="pres">
      <dgm:prSet presAssocID="{A4C6FA17-3D15-43FF-8E67-F54B519F2009}" presName="srcNode" presStyleLbl="node1" presStyleIdx="0" presStyleCnt="4"/>
      <dgm:spPr/>
    </dgm:pt>
    <dgm:pt modelId="{8D83C3DD-C1F6-4F30-8A3A-C780F2AE38F1}" type="pres">
      <dgm:prSet presAssocID="{A4C6FA17-3D15-43FF-8E67-F54B519F2009}" presName="conn" presStyleLbl="parChTrans1D2" presStyleIdx="0" presStyleCnt="1"/>
      <dgm:spPr/>
    </dgm:pt>
    <dgm:pt modelId="{251428BD-7B21-4A21-A5CE-0259F3366AEE}" type="pres">
      <dgm:prSet presAssocID="{A4C6FA17-3D15-43FF-8E67-F54B519F2009}" presName="extraNode" presStyleLbl="node1" presStyleIdx="0" presStyleCnt="4"/>
      <dgm:spPr/>
    </dgm:pt>
    <dgm:pt modelId="{7CF0824E-0CC0-4372-A371-1E2DF755540D}" type="pres">
      <dgm:prSet presAssocID="{A4C6FA17-3D15-43FF-8E67-F54B519F2009}" presName="dstNode" presStyleLbl="node1" presStyleIdx="0" presStyleCnt="4"/>
      <dgm:spPr/>
    </dgm:pt>
    <dgm:pt modelId="{3F348B6A-6B29-4748-9F6A-375926599AC4}" type="pres">
      <dgm:prSet presAssocID="{0876BDE7-86CC-48D2-BA6B-FE36456C2430}" presName="text_1" presStyleLbl="node1" presStyleIdx="0" presStyleCnt="4">
        <dgm:presLayoutVars>
          <dgm:bulletEnabled val="1"/>
        </dgm:presLayoutVars>
      </dgm:prSet>
      <dgm:spPr/>
    </dgm:pt>
    <dgm:pt modelId="{69AB1E34-DC2F-4A7D-B1A3-8F0DC2036B20}" type="pres">
      <dgm:prSet presAssocID="{0876BDE7-86CC-48D2-BA6B-FE36456C2430}" presName="accent_1" presStyleCnt="0"/>
      <dgm:spPr/>
    </dgm:pt>
    <dgm:pt modelId="{8B24616C-DF19-406E-A0E2-4A3FAB2AD81B}" type="pres">
      <dgm:prSet presAssocID="{0876BDE7-86CC-48D2-BA6B-FE36456C2430}" presName="accentRepeatNode" presStyleLbl="solidFgAcc1" presStyleIdx="0" presStyleCnt="4"/>
      <dgm:spPr/>
    </dgm:pt>
    <dgm:pt modelId="{C3825CEB-3B37-474F-AF58-21970060324A}" type="pres">
      <dgm:prSet presAssocID="{A8E32021-2D69-4A1A-B1B2-433FB0F8D4D5}" presName="text_2" presStyleLbl="node1" presStyleIdx="1" presStyleCnt="4">
        <dgm:presLayoutVars>
          <dgm:bulletEnabled val="1"/>
        </dgm:presLayoutVars>
      </dgm:prSet>
      <dgm:spPr/>
    </dgm:pt>
    <dgm:pt modelId="{9607248D-03E6-4837-9150-DDE3846B875F}" type="pres">
      <dgm:prSet presAssocID="{A8E32021-2D69-4A1A-B1B2-433FB0F8D4D5}" presName="accent_2" presStyleCnt="0"/>
      <dgm:spPr/>
    </dgm:pt>
    <dgm:pt modelId="{4F36017F-E7BA-4737-A47A-57E522A8F67D}" type="pres">
      <dgm:prSet presAssocID="{A8E32021-2D69-4A1A-B1B2-433FB0F8D4D5}" presName="accentRepeatNode" presStyleLbl="solidFgAcc1" presStyleIdx="1" presStyleCnt="4"/>
      <dgm:spPr/>
    </dgm:pt>
    <dgm:pt modelId="{905C2031-1C43-42DE-94C7-6C223DD32FE4}" type="pres">
      <dgm:prSet presAssocID="{8B24AE25-C793-40D1-A211-8D6D5C825209}" presName="text_3" presStyleLbl="node1" presStyleIdx="2" presStyleCnt="4">
        <dgm:presLayoutVars>
          <dgm:bulletEnabled val="1"/>
        </dgm:presLayoutVars>
      </dgm:prSet>
      <dgm:spPr/>
    </dgm:pt>
    <dgm:pt modelId="{1DD08B30-F3AF-4F07-A483-8AF8917E61D0}" type="pres">
      <dgm:prSet presAssocID="{8B24AE25-C793-40D1-A211-8D6D5C825209}" presName="accent_3" presStyleCnt="0"/>
      <dgm:spPr/>
    </dgm:pt>
    <dgm:pt modelId="{07B0C896-9D85-4E3E-9F54-DB1CB518369D}" type="pres">
      <dgm:prSet presAssocID="{8B24AE25-C793-40D1-A211-8D6D5C825209}" presName="accentRepeatNode" presStyleLbl="solidFgAcc1" presStyleIdx="2" presStyleCnt="4"/>
      <dgm:spPr/>
    </dgm:pt>
    <dgm:pt modelId="{165A1DB2-E09F-4278-A5C3-C0341DC3CE18}" type="pres">
      <dgm:prSet presAssocID="{BD0AA64A-28D9-4268-BBCD-780A98C3C1C9}" presName="text_4" presStyleLbl="node1" presStyleIdx="3" presStyleCnt="4">
        <dgm:presLayoutVars>
          <dgm:bulletEnabled val="1"/>
        </dgm:presLayoutVars>
      </dgm:prSet>
      <dgm:spPr/>
    </dgm:pt>
    <dgm:pt modelId="{9DA57245-E605-4193-805C-751B692B95F0}" type="pres">
      <dgm:prSet presAssocID="{BD0AA64A-28D9-4268-BBCD-780A98C3C1C9}" presName="accent_4" presStyleCnt="0"/>
      <dgm:spPr/>
    </dgm:pt>
    <dgm:pt modelId="{EC4621C4-F0EA-4FDC-AD78-292EEC05F854}" type="pres">
      <dgm:prSet presAssocID="{BD0AA64A-28D9-4268-BBCD-780A98C3C1C9}" presName="accentRepeatNode" presStyleLbl="solidFgAcc1" presStyleIdx="3" presStyleCnt="4"/>
      <dgm:spPr/>
    </dgm:pt>
  </dgm:ptLst>
  <dgm:cxnLst>
    <dgm:cxn modelId="{66749418-E921-439C-B8C0-AB4463FE62C7}" srcId="{A4C6FA17-3D15-43FF-8E67-F54B519F2009}" destId="{BD0AA64A-28D9-4268-BBCD-780A98C3C1C9}" srcOrd="3" destOrd="0" parTransId="{F022987C-F628-443C-8F87-B951AD3825A5}" sibTransId="{EE556C8F-2698-4C1E-88F9-3F6F0A20C06D}"/>
    <dgm:cxn modelId="{282BF828-7B82-4D31-AADC-FF4A0CE2B0F0}" srcId="{A4C6FA17-3D15-43FF-8E67-F54B519F2009}" destId="{0876BDE7-86CC-48D2-BA6B-FE36456C2430}" srcOrd="0" destOrd="0" parTransId="{7FAAB0B7-B5E8-42FE-8B33-255DF736E9E4}" sibTransId="{33F3F5E9-8692-455F-B6F7-3D4725047785}"/>
    <dgm:cxn modelId="{B656622C-ADF5-4DD8-8C4B-28E208F25FA5}" type="presOf" srcId="{A4C6FA17-3D15-43FF-8E67-F54B519F2009}" destId="{D1C733B8-0D58-431D-81A6-5DDC5A37BCF5}" srcOrd="0" destOrd="0" presId="urn:microsoft.com/office/officeart/2008/layout/VerticalCurvedList#2"/>
    <dgm:cxn modelId="{577E3032-09E4-4483-BC54-1C6C51EB8629}" type="presOf" srcId="{0876BDE7-86CC-48D2-BA6B-FE36456C2430}" destId="{3F348B6A-6B29-4748-9F6A-375926599AC4}" srcOrd="0" destOrd="0" presId="urn:microsoft.com/office/officeart/2008/layout/VerticalCurvedList#2"/>
    <dgm:cxn modelId="{DE0EEB7B-E31B-4BC2-A893-A52F8B6ED7ED}" srcId="{A4C6FA17-3D15-43FF-8E67-F54B519F2009}" destId="{8B24AE25-C793-40D1-A211-8D6D5C825209}" srcOrd="2" destOrd="0" parTransId="{20EA376B-8639-49B2-A876-77404F066801}" sibTransId="{58C33C91-9954-4880-9179-6D0B65BA783D}"/>
    <dgm:cxn modelId="{31048D87-522F-4B5B-B3CE-35CBFEB4957F}" type="presOf" srcId="{33F3F5E9-8692-455F-B6F7-3D4725047785}" destId="{8D83C3DD-C1F6-4F30-8A3A-C780F2AE38F1}" srcOrd="0" destOrd="0" presId="urn:microsoft.com/office/officeart/2008/layout/VerticalCurvedList#2"/>
    <dgm:cxn modelId="{4860B992-1CD7-486D-9AC3-BC2453D1A2ED}" type="presOf" srcId="{A8E32021-2D69-4A1A-B1B2-433FB0F8D4D5}" destId="{C3825CEB-3B37-474F-AF58-21970060324A}" srcOrd="0" destOrd="0" presId="urn:microsoft.com/office/officeart/2008/layout/VerticalCurvedList#2"/>
    <dgm:cxn modelId="{A43EFFAC-08C3-4977-AC07-33FC71EC44EE}" type="presOf" srcId="{8B24AE25-C793-40D1-A211-8D6D5C825209}" destId="{905C2031-1C43-42DE-94C7-6C223DD32FE4}" srcOrd="0" destOrd="0" presId="urn:microsoft.com/office/officeart/2008/layout/VerticalCurvedList#2"/>
    <dgm:cxn modelId="{ACF0D3DD-2578-4E88-909A-3AAA57A63F78}" type="presOf" srcId="{BD0AA64A-28D9-4268-BBCD-780A98C3C1C9}" destId="{165A1DB2-E09F-4278-A5C3-C0341DC3CE18}" srcOrd="0" destOrd="0" presId="urn:microsoft.com/office/officeart/2008/layout/VerticalCurvedList#2"/>
    <dgm:cxn modelId="{D245ACF1-0328-4B82-8295-4CDEAAC2F147}" srcId="{A4C6FA17-3D15-43FF-8E67-F54B519F2009}" destId="{A8E32021-2D69-4A1A-B1B2-433FB0F8D4D5}" srcOrd="1" destOrd="0" parTransId="{B81BA291-ADA7-46E9-AF3F-9360A7387DAD}" sibTransId="{3C5908D1-FA74-4675-8C35-D77F5B33410D}"/>
    <dgm:cxn modelId="{75F6B828-85B0-4673-B670-F718B34842A7}" type="presParOf" srcId="{D1C733B8-0D58-431D-81A6-5DDC5A37BCF5}" destId="{CC3C3448-DAC0-45A5-8A55-1C46FD927EF3}" srcOrd="0" destOrd="0" presId="urn:microsoft.com/office/officeart/2008/layout/VerticalCurvedList#2"/>
    <dgm:cxn modelId="{4BE4D177-4EF9-4A5F-B9A6-CFD3E91D8B31}" type="presParOf" srcId="{CC3C3448-DAC0-45A5-8A55-1C46FD927EF3}" destId="{9E1D2C42-DB47-4C44-AAA6-62593DB58E52}" srcOrd="0" destOrd="0" presId="urn:microsoft.com/office/officeart/2008/layout/VerticalCurvedList#2"/>
    <dgm:cxn modelId="{F3D6DB06-47E6-4974-B438-8FA00C6AF0E3}" type="presParOf" srcId="{9E1D2C42-DB47-4C44-AAA6-62593DB58E52}" destId="{648B204B-7B3F-4128-890D-F8FDA102D463}" srcOrd="0" destOrd="0" presId="urn:microsoft.com/office/officeart/2008/layout/VerticalCurvedList#2"/>
    <dgm:cxn modelId="{9376B635-9A33-4860-B762-880D4FBC68E5}" type="presParOf" srcId="{9E1D2C42-DB47-4C44-AAA6-62593DB58E52}" destId="{8D83C3DD-C1F6-4F30-8A3A-C780F2AE38F1}" srcOrd="1" destOrd="0" presId="urn:microsoft.com/office/officeart/2008/layout/VerticalCurvedList#2"/>
    <dgm:cxn modelId="{555D12BA-3076-4CE5-A493-1CA0AB3E6840}" type="presParOf" srcId="{9E1D2C42-DB47-4C44-AAA6-62593DB58E52}" destId="{251428BD-7B21-4A21-A5CE-0259F3366AEE}" srcOrd="2" destOrd="0" presId="urn:microsoft.com/office/officeart/2008/layout/VerticalCurvedList#2"/>
    <dgm:cxn modelId="{7726FC20-FB6E-422A-A0D1-9BBAAAC6DB0E}" type="presParOf" srcId="{9E1D2C42-DB47-4C44-AAA6-62593DB58E52}" destId="{7CF0824E-0CC0-4372-A371-1E2DF755540D}" srcOrd="3" destOrd="0" presId="urn:microsoft.com/office/officeart/2008/layout/VerticalCurvedList#2"/>
    <dgm:cxn modelId="{51A2822B-AA54-454E-B06E-5A18C7B07D8D}" type="presParOf" srcId="{CC3C3448-DAC0-45A5-8A55-1C46FD927EF3}" destId="{3F348B6A-6B29-4748-9F6A-375926599AC4}" srcOrd="1" destOrd="0" presId="urn:microsoft.com/office/officeart/2008/layout/VerticalCurvedList#2"/>
    <dgm:cxn modelId="{AACE0662-BB01-40CC-AEF1-2C4EEF16BA8F}" type="presParOf" srcId="{CC3C3448-DAC0-45A5-8A55-1C46FD927EF3}" destId="{69AB1E34-DC2F-4A7D-B1A3-8F0DC2036B20}" srcOrd="2" destOrd="0" presId="urn:microsoft.com/office/officeart/2008/layout/VerticalCurvedList#2"/>
    <dgm:cxn modelId="{EC105451-AF03-4159-94DA-9CEB404FB4CE}" type="presParOf" srcId="{69AB1E34-DC2F-4A7D-B1A3-8F0DC2036B20}" destId="{8B24616C-DF19-406E-A0E2-4A3FAB2AD81B}" srcOrd="0" destOrd="0" presId="urn:microsoft.com/office/officeart/2008/layout/VerticalCurvedList#2"/>
    <dgm:cxn modelId="{094043D9-5215-4145-8B5A-09004CF2E1EB}" type="presParOf" srcId="{CC3C3448-DAC0-45A5-8A55-1C46FD927EF3}" destId="{C3825CEB-3B37-474F-AF58-21970060324A}" srcOrd="3" destOrd="0" presId="urn:microsoft.com/office/officeart/2008/layout/VerticalCurvedList#2"/>
    <dgm:cxn modelId="{A15D856E-3B8E-4FD6-A97C-BFD979691C2A}" type="presParOf" srcId="{CC3C3448-DAC0-45A5-8A55-1C46FD927EF3}" destId="{9607248D-03E6-4837-9150-DDE3846B875F}" srcOrd="4" destOrd="0" presId="urn:microsoft.com/office/officeart/2008/layout/VerticalCurvedList#2"/>
    <dgm:cxn modelId="{83879372-F051-4C7B-A16C-DBBDFA403C7E}" type="presParOf" srcId="{9607248D-03E6-4837-9150-DDE3846B875F}" destId="{4F36017F-E7BA-4737-A47A-57E522A8F67D}" srcOrd="0" destOrd="0" presId="urn:microsoft.com/office/officeart/2008/layout/VerticalCurvedList#2"/>
    <dgm:cxn modelId="{C1A8F91E-0189-4575-8E1D-8FD6C46BC8F1}" type="presParOf" srcId="{CC3C3448-DAC0-45A5-8A55-1C46FD927EF3}" destId="{905C2031-1C43-42DE-94C7-6C223DD32FE4}" srcOrd="5" destOrd="0" presId="urn:microsoft.com/office/officeart/2008/layout/VerticalCurvedList#2"/>
    <dgm:cxn modelId="{04C74824-D6E1-4B26-9004-182CDA4F5455}" type="presParOf" srcId="{CC3C3448-DAC0-45A5-8A55-1C46FD927EF3}" destId="{1DD08B30-F3AF-4F07-A483-8AF8917E61D0}" srcOrd="6" destOrd="0" presId="urn:microsoft.com/office/officeart/2008/layout/VerticalCurvedList#2"/>
    <dgm:cxn modelId="{CFE0BC9A-D1C5-4465-ACCA-AA0493C8DA74}" type="presParOf" srcId="{1DD08B30-F3AF-4F07-A483-8AF8917E61D0}" destId="{07B0C896-9D85-4E3E-9F54-DB1CB518369D}" srcOrd="0" destOrd="0" presId="urn:microsoft.com/office/officeart/2008/layout/VerticalCurvedList#2"/>
    <dgm:cxn modelId="{A2F80281-93A3-4239-9C91-D21BB871DB73}" type="presParOf" srcId="{CC3C3448-DAC0-45A5-8A55-1C46FD927EF3}" destId="{165A1DB2-E09F-4278-A5C3-C0341DC3CE18}" srcOrd="7" destOrd="0" presId="urn:microsoft.com/office/officeart/2008/layout/VerticalCurvedList#2"/>
    <dgm:cxn modelId="{AF7AC618-547C-4B18-98C8-1EBACB843A9C}" type="presParOf" srcId="{CC3C3448-DAC0-45A5-8A55-1C46FD927EF3}" destId="{9DA57245-E605-4193-805C-751B692B95F0}" srcOrd="8" destOrd="0" presId="urn:microsoft.com/office/officeart/2008/layout/VerticalCurvedList#2"/>
    <dgm:cxn modelId="{EBBE32D4-8BC6-42F8-A01F-691EDF596064}" type="presParOf" srcId="{9DA57245-E605-4193-805C-751B692B95F0}" destId="{EC4621C4-F0EA-4FDC-AD78-292EEC05F854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C6FA17-3D15-43FF-8E67-F54B519F2009}" type="doc">
      <dgm:prSet loTypeId="urn:microsoft.com/office/officeart/2008/layout/VerticalCurvedList#2" loCatId="list" qsTypeId="urn:microsoft.com/office/officeart/2005/8/quickstyle/simple1#2" qsCatId="simple" csTypeId="urn:microsoft.com/office/officeart/2005/8/colors/accent2_3#2" csCatId="accent2" phldr="1"/>
      <dgm:spPr/>
      <dgm:t>
        <a:bodyPr/>
        <a:lstStyle/>
        <a:p>
          <a:endParaRPr lang="zh-CN" altLang="en-US"/>
        </a:p>
      </dgm:t>
    </dgm:pt>
    <dgm:pt modelId="{0876BDE7-86CC-48D2-BA6B-FE36456C2430}">
      <dgm:prSet phldrT="[文本]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参数化建模命令</a:t>
          </a:r>
        </a:p>
      </dgm:t>
    </dgm:pt>
    <dgm:pt modelId="{7FAAB0B7-B5E8-42FE-8B33-255DF736E9E4}" type="par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33F3F5E9-8692-455F-B6F7-3D4725047785}" type="sib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A8E32021-2D69-4A1A-B1B2-433FB0F8D4D5}">
      <dgm:prSet phldrT="[文本]" custT="1"/>
      <dgm:spPr/>
      <dgm:t>
        <a:bodyPr/>
        <a:lstStyle/>
        <a:p>
          <a:r>
            <a:rPr lang="en-US" altLang="zh-CN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深入特征</a:t>
          </a:r>
        </a:p>
      </dgm:t>
    </dgm:pt>
    <dgm:pt modelId="{B81BA291-ADA7-46E9-AF3F-9360A7387DAD}" type="par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3C5908D1-FA74-4675-8C35-D77F5B33410D}" type="sib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8B24AE25-C793-40D1-A211-8D6D5C825209}">
      <dgm:prSet phldrT="[文本]" custT="1"/>
      <dgm:spPr/>
      <dgm:t>
        <a:bodyPr/>
        <a:lstStyle/>
        <a:p>
          <a:r>
            <a:rPr lang="en-US" altLang="zh-CN" sz="3200" b="1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3200" b="1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永久命名基础 </a:t>
          </a:r>
          <a:r>
            <a:rPr lang="en-US" altLang="zh-CN" sz="3200" b="1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3200" b="1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略</a:t>
          </a:r>
          <a:endParaRPr lang="en-US" altLang="en-US" sz="3200" b="1" dirty="0">
            <a:solidFill>
              <a:srgbClr val="EFA77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0EA376B-8639-49B2-A876-77404F066801}" type="parTrans" cxnId="{DE0EEB7B-E31B-4BC2-A893-A52F8B6ED7ED}">
      <dgm:prSet/>
      <dgm:spPr/>
      <dgm:t>
        <a:bodyPr/>
        <a:lstStyle/>
        <a:p>
          <a:endParaRPr lang="en-US"/>
        </a:p>
      </dgm:t>
    </dgm:pt>
    <dgm:pt modelId="{58C33C91-9954-4880-9179-6D0B65BA783D}" type="sibTrans" cxnId="{DE0EEB7B-E31B-4BC2-A893-A52F8B6ED7ED}">
      <dgm:prSet/>
      <dgm:spPr/>
      <dgm:t>
        <a:bodyPr/>
        <a:lstStyle/>
        <a:p>
          <a:endParaRPr lang="en-US"/>
        </a:p>
      </dgm:t>
    </dgm:pt>
    <dgm:pt modelId="{BD0AA64A-28D9-4268-BBCD-780A98C3C1C9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历史重生成</a:t>
          </a:r>
        </a:p>
      </dgm:t>
    </dgm:pt>
    <dgm:pt modelId="{F022987C-F628-443C-8F87-B951AD3825A5}" type="parTrans" cxnId="{66749418-E921-439C-B8C0-AB4463FE62C7}">
      <dgm:prSet/>
      <dgm:spPr/>
      <dgm:t>
        <a:bodyPr/>
        <a:lstStyle/>
        <a:p>
          <a:endParaRPr lang="en-GB"/>
        </a:p>
      </dgm:t>
    </dgm:pt>
    <dgm:pt modelId="{EE556C8F-2698-4C1E-88F9-3F6F0A20C06D}" type="sibTrans" cxnId="{66749418-E921-439C-B8C0-AB4463FE62C7}">
      <dgm:prSet/>
      <dgm:spPr/>
      <dgm:t>
        <a:bodyPr/>
        <a:lstStyle/>
        <a:p>
          <a:endParaRPr lang="en-GB"/>
        </a:p>
      </dgm:t>
    </dgm:pt>
    <dgm:pt modelId="{D1C733B8-0D58-431D-81A6-5DDC5A37BCF5}" type="pres">
      <dgm:prSet presAssocID="{A4C6FA17-3D15-43FF-8E67-F54B519F2009}" presName="Name0" presStyleCnt="0">
        <dgm:presLayoutVars>
          <dgm:chMax val="7"/>
          <dgm:chPref val="7"/>
          <dgm:dir/>
        </dgm:presLayoutVars>
      </dgm:prSet>
      <dgm:spPr/>
    </dgm:pt>
    <dgm:pt modelId="{CC3C3448-DAC0-45A5-8A55-1C46FD927EF3}" type="pres">
      <dgm:prSet presAssocID="{A4C6FA17-3D15-43FF-8E67-F54B519F2009}" presName="Name1" presStyleCnt="0"/>
      <dgm:spPr/>
    </dgm:pt>
    <dgm:pt modelId="{9E1D2C42-DB47-4C44-AAA6-62593DB58E52}" type="pres">
      <dgm:prSet presAssocID="{A4C6FA17-3D15-43FF-8E67-F54B519F2009}" presName="cycle" presStyleCnt="0"/>
      <dgm:spPr/>
    </dgm:pt>
    <dgm:pt modelId="{648B204B-7B3F-4128-890D-F8FDA102D463}" type="pres">
      <dgm:prSet presAssocID="{A4C6FA17-3D15-43FF-8E67-F54B519F2009}" presName="srcNode" presStyleLbl="node1" presStyleIdx="0" presStyleCnt="4"/>
      <dgm:spPr/>
    </dgm:pt>
    <dgm:pt modelId="{8D83C3DD-C1F6-4F30-8A3A-C780F2AE38F1}" type="pres">
      <dgm:prSet presAssocID="{A4C6FA17-3D15-43FF-8E67-F54B519F2009}" presName="conn" presStyleLbl="parChTrans1D2" presStyleIdx="0" presStyleCnt="1"/>
      <dgm:spPr/>
    </dgm:pt>
    <dgm:pt modelId="{251428BD-7B21-4A21-A5CE-0259F3366AEE}" type="pres">
      <dgm:prSet presAssocID="{A4C6FA17-3D15-43FF-8E67-F54B519F2009}" presName="extraNode" presStyleLbl="node1" presStyleIdx="0" presStyleCnt="4"/>
      <dgm:spPr/>
    </dgm:pt>
    <dgm:pt modelId="{7CF0824E-0CC0-4372-A371-1E2DF755540D}" type="pres">
      <dgm:prSet presAssocID="{A4C6FA17-3D15-43FF-8E67-F54B519F2009}" presName="dstNode" presStyleLbl="node1" presStyleIdx="0" presStyleCnt="4"/>
      <dgm:spPr/>
    </dgm:pt>
    <dgm:pt modelId="{3F348B6A-6B29-4748-9F6A-375926599AC4}" type="pres">
      <dgm:prSet presAssocID="{0876BDE7-86CC-48D2-BA6B-FE36456C2430}" presName="text_1" presStyleLbl="node1" presStyleIdx="0" presStyleCnt="4">
        <dgm:presLayoutVars>
          <dgm:bulletEnabled val="1"/>
        </dgm:presLayoutVars>
      </dgm:prSet>
      <dgm:spPr/>
    </dgm:pt>
    <dgm:pt modelId="{69AB1E34-DC2F-4A7D-B1A3-8F0DC2036B20}" type="pres">
      <dgm:prSet presAssocID="{0876BDE7-86CC-48D2-BA6B-FE36456C2430}" presName="accent_1" presStyleCnt="0"/>
      <dgm:spPr/>
    </dgm:pt>
    <dgm:pt modelId="{8B24616C-DF19-406E-A0E2-4A3FAB2AD81B}" type="pres">
      <dgm:prSet presAssocID="{0876BDE7-86CC-48D2-BA6B-FE36456C2430}" presName="accentRepeatNode" presStyleLbl="solidFgAcc1" presStyleIdx="0" presStyleCnt="4"/>
      <dgm:spPr/>
    </dgm:pt>
    <dgm:pt modelId="{C3825CEB-3B37-474F-AF58-21970060324A}" type="pres">
      <dgm:prSet presAssocID="{A8E32021-2D69-4A1A-B1B2-433FB0F8D4D5}" presName="text_2" presStyleLbl="node1" presStyleIdx="1" presStyleCnt="4">
        <dgm:presLayoutVars>
          <dgm:bulletEnabled val="1"/>
        </dgm:presLayoutVars>
      </dgm:prSet>
      <dgm:spPr/>
    </dgm:pt>
    <dgm:pt modelId="{9607248D-03E6-4837-9150-DDE3846B875F}" type="pres">
      <dgm:prSet presAssocID="{A8E32021-2D69-4A1A-B1B2-433FB0F8D4D5}" presName="accent_2" presStyleCnt="0"/>
      <dgm:spPr/>
    </dgm:pt>
    <dgm:pt modelId="{4F36017F-E7BA-4737-A47A-57E522A8F67D}" type="pres">
      <dgm:prSet presAssocID="{A8E32021-2D69-4A1A-B1B2-433FB0F8D4D5}" presName="accentRepeatNode" presStyleLbl="solidFgAcc1" presStyleIdx="1" presStyleCnt="4"/>
      <dgm:spPr/>
    </dgm:pt>
    <dgm:pt modelId="{905C2031-1C43-42DE-94C7-6C223DD32FE4}" type="pres">
      <dgm:prSet presAssocID="{8B24AE25-C793-40D1-A211-8D6D5C825209}" presName="text_3" presStyleLbl="node1" presStyleIdx="2" presStyleCnt="4">
        <dgm:presLayoutVars>
          <dgm:bulletEnabled val="1"/>
        </dgm:presLayoutVars>
      </dgm:prSet>
      <dgm:spPr/>
    </dgm:pt>
    <dgm:pt modelId="{1DD08B30-F3AF-4F07-A483-8AF8917E61D0}" type="pres">
      <dgm:prSet presAssocID="{8B24AE25-C793-40D1-A211-8D6D5C825209}" presName="accent_3" presStyleCnt="0"/>
      <dgm:spPr/>
    </dgm:pt>
    <dgm:pt modelId="{07B0C896-9D85-4E3E-9F54-DB1CB518369D}" type="pres">
      <dgm:prSet presAssocID="{8B24AE25-C793-40D1-A211-8D6D5C825209}" presName="accentRepeatNode" presStyleLbl="solidFgAcc1" presStyleIdx="2" presStyleCnt="4"/>
      <dgm:spPr/>
    </dgm:pt>
    <dgm:pt modelId="{165A1DB2-E09F-4278-A5C3-C0341DC3CE18}" type="pres">
      <dgm:prSet presAssocID="{BD0AA64A-28D9-4268-BBCD-780A98C3C1C9}" presName="text_4" presStyleLbl="node1" presStyleIdx="3" presStyleCnt="4">
        <dgm:presLayoutVars>
          <dgm:bulletEnabled val="1"/>
        </dgm:presLayoutVars>
      </dgm:prSet>
      <dgm:spPr/>
    </dgm:pt>
    <dgm:pt modelId="{9DA57245-E605-4193-805C-751B692B95F0}" type="pres">
      <dgm:prSet presAssocID="{BD0AA64A-28D9-4268-BBCD-780A98C3C1C9}" presName="accent_4" presStyleCnt="0"/>
      <dgm:spPr/>
    </dgm:pt>
    <dgm:pt modelId="{EC4621C4-F0EA-4FDC-AD78-292EEC05F854}" type="pres">
      <dgm:prSet presAssocID="{BD0AA64A-28D9-4268-BBCD-780A98C3C1C9}" presName="accentRepeatNode" presStyleLbl="solidFgAcc1" presStyleIdx="3" presStyleCnt="4"/>
      <dgm:spPr/>
    </dgm:pt>
  </dgm:ptLst>
  <dgm:cxnLst>
    <dgm:cxn modelId="{66749418-E921-439C-B8C0-AB4463FE62C7}" srcId="{A4C6FA17-3D15-43FF-8E67-F54B519F2009}" destId="{BD0AA64A-28D9-4268-BBCD-780A98C3C1C9}" srcOrd="3" destOrd="0" parTransId="{F022987C-F628-443C-8F87-B951AD3825A5}" sibTransId="{EE556C8F-2698-4C1E-88F9-3F6F0A20C06D}"/>
    <dgm:cxn modelId="{282BF828-7B82-4D31-AADC-FF4A0CE2B0F0}" srcId="{A4C6FA17-3D15-43FF-8E67-F54B519F2009}" destId="{0876BDE7-86CC-48D2-BA6B-FE36456C2430}" srcOrd="0" destOrd="0" parTransId="{7FAAB0B7-B5E8-42FE-8B33-255DF736E9E4}" sibTransId="{33F3F5E9-8692-455F-B6F7-3D4725047785}"/>
    <dgm:cxn modelId="{B656622C-ADF5-4DD8-8C4B-28E208F25FA5}" type="presOf" srcId="{A4C6FA17-3D15-43FF-8E67-F54B519F2009}" destId="{D1C733B8-0D58-431D-81A6-5DDC5A37BCF5}" srcOrd="0" destOrd="0" presId="urn:microsoft.com/office/officeart/2008/layout/VerticalCurvedList#2"/>
    <dgm:cxn modelId="{577E3032-09E4-4483-BC54-1C6C51EB8629}" type="presOf" srcId="{0876BDE7-86CC-48D2-BA6B-FE36456C2430}" destId="{3F348B6A-6B29-4748-9F6A-375926599AC4}" srcOrd="0" destOrd="0" presId="urn:microsoft.com/office/officeart/2008/layout/VerticalCurvedList#2"/>
    <dgm:cxn modelId="{DE0EEB7B-E31B-4BC2-A893-A52F8B6ED7ED}" srcId="{A4C6FA17-3D15-43FF-8E67-F54B519F2009}" destId="{8B24AE25-C793-40D1-A211-8D6D5C825209}" srcOrd="2" destOrd="0" parTransId="{20EA376B-8639-49B2-A876-77404F066801}" sibTransId="{58C33C91-9954-4880-9179-6D0B65BA783D}"/>
    <dgm:cxn modelId="{31048D87-522F-4B5B-B3CE-35CBFEB4957F}" type="presOf" srcId="{33F3F5E9-8692-455F-B6F7-3D4725047785}" destId="{8D83C3DD-C1F6-4F30-8A3A-C780F2AE38F1}" srcOrd="0" destOrd="0" presId="urn:microsoft.com/office/officeart/2008/layout/VerticalCurvedList#2"/>
    <dgm:cxn modelId="{4860B992-1CD7-486D-9AC3-BC2453D1A2ED}" type="presOf" srcId="{A8E32021-2D69-4A1A-B1B2-433FB0F8D4D5}" destId="{C3825CEB-3B37-474F-AF58-21970060324A}" srcOrd="0" destOrd="0" presId="urn:microsoft.com/office/officeart/2008/layout/VerticalCurvedList#2"/>
    <dgm:cxn modelId="{A43EFFAC-08C3-4977-AC07-33FC71EC44EE}" type="presOf" srcId="{8B24AE25-C793-40D1-A211-8D6D5C825209}" destId="{905C2031-1C43-42DE-94C7-6C223DD32FE4}" srcOrd="0" destOrd="0" presId="urn:microsoft.com/office/officeart/2008/layout/VerticalCurvedList#2"/>
    <dgm:cxn modelId="{ACF0D3DD-2578-4E88-909A-3AAA57A63F78}" type="presOf" srcId="{BD0AA64A-28D9-4268-BBCD-780A98C3C1C9}" destId="{165A1DB2-E09F-4278-A5C3-C0341DC3CE18}" srcOrd="0" destOrd="0" presId="urn:microsoft.com/office/officeart/2008/layout/VerticalCurvedList#2"/>
    <dgm:cxn modelId="{D245ACF1-0328-4B82-8295-4CDEAAC2F147}" srcId="{A4C6FA17-3D15-43FF-8E67-F54B519F2009}" destId="{A8E32021-2D69-4A1A-B1B2-433FB0F8D4D5}" srcOrd="1" destOrd="0" parTransId="{B81BA291-ADA7-46E9-AF3F-9360A7387DAD}" sibTransId="{3C5908D1-FA74-4675-8C35-D77F5B33410D}"/>
    <dgm:cxn modelId="{75F6B828-85B0-4673-B670-F718B34842A7}" type="presParOf" srcId="{D1C733B8-0D58-431D-81A6-5DDC5A37BCF5}" destId="{CC3C3448-DAC0-45A5-8A55-1C46FD927EF3}" srcOrd="0" destOrd="0" presId="urn:microsoft.com/office/officeart/2008/layout/VerticalCurvedList#2"/>
    <dgm:cxn modelId="{4BE4D177-4EF9-4A5F-B9A6-CFD3E91D8B31}" type="presParOf" srcId="{CC3C3448-DAC0-45A5-8A55-1C46FD927EF3}" destId="{9E1D2C42-DB47-4C44-AAA6-62593DB58E52}" srcOrd="0" destOrd="0" presId="urn:microsoft.com/office/officeart/2008/layout/VerticalCurvedList#2"/>
    <dgm:cxn modelId="{F3D6DB06-47E6-4974-B438-8FA00C6AF0E3}" type="presParOf" srcId="{9E1D2C42-DB47-4C44-AAA6-62593DB58E52}" destId="{648B204B-7B3F-4128-890D-F8FDA102D463}" srcOrd="0" destOrd="0" presId="urn:microsoft.com/office/officeart/2008/layout/VerticalCurvedList#2"/>
    <dgm:cxn modelId="{9376B635-9A33-4860-B762-880D4FBC68E5}" type="presParOf" srcId="{9E1D2C42-DB47-4C44-AAA6-62593DB58E52}" destId="{8D83C3DD-C1F6-4F30-8A3A-C780F2AE38F1}" srcOrd="1" destOrd="0" presId="urn:microsoft.com/office/officeart/2008/layout/VerticalCurvedList#2"/>
    <dgm:cxn modelId="{555D12BA-3076-4CE5-A493-1CA0AB3E6840}" type="presParOf" srcId="{9E1D2C42-DB47-4C44-AAA6-62593DB58E52}" destId="{251428BD-7B21-4A21-A5CE-0259F3366AEE}" srcOrd="2" destOrd="0" presId="urn:microsoft.com/office/officeart/2008/layout/VerticalCurvedList#2"/>
    <dgm:cxn modelId="{7726FC20-FB6E-422A-A0D1-9BBAAAC6DB0E}" type="presParOf" srcId="{9E1D2C42-DB47-4C44-AAA6-62593DB58E52}" destId="{7CF0824E-0CC0-4372-A371-1E2DF755540D}" srcOrd="3" destOrd="0" presId="urn:microsoft.com/office/officeart/2008/layout/VerticalCurvedList#2"/>
    <dgm:cxn modelId="{51A2822B-AA54-454E-B06E-5A18C7B07D8D}" type="presParOf" srcId="{CC3C3448-DAC0-45A5-8A55-1C46FD927EF3}" destId="{3F348B6A-6B29-4748-9F6A-375926599AC4}" srcOrd="1" destOrd="0" presId="urn:microsoft.com/office/officeart/2008/layout/VerticalCurvedList#2"/>
    <dgm:cxn modelId="{AACE0662-BB01-40CC-AEF1-2C4EEF16BA8F}" type="presParOf" srcId="{CC3C3448-DAC0-45A5-8A55-1C46FD927EF3}" destId="{69AB1E34-DC2F-4A7D-B1A3-8F0DC2036B20}" srcOrd="2" destOrd="0" presId="urn:microsoft.com/office/officeart/2008/layout/VerticalCurvedList#2"/>
    <dgm:cxn modelId="{EC105451-AF03-4159-94DA-9CEB404FB4CE}" type="presParOf" srcId="{69AB1E34-DC2F-4A7D-B1A3-8F0DC2036B20}" destId="{8B24616C-DF19-406E-A0E2-4A3FAB2AD81B}" srcOrd="0" destOrd="0" presId="urn:microsoft.com/office/officeart/2008/layout/VerticalCurvedList#2"/>
    <dgm:cxn modelId="{094043D9-5215-4145-8B5A-09004CF2E1EB}" type="presParOf" srcId="{CC3C3448-DAC0-45A5-8A55-1C46FD927EF3}" destId="{C3825CEB-3B37-474F-AF58-21970060324A}" srcOrd="3" destOrd="0" presId="urn:microsoft.com/office/officeart/2008/layout/VerticalCurvedList#2"/>
    <dgm:cxn modelId="{A15D856E-3B8E-4FD6-A97C-BFD979691C2A}" type="presParOf" srcId="{CC3C3448-DAC0-45A5-8A55-1C46FD927EF3}" destId="{9607248D-03E6-4837-9150-DDE3846B875F}" srcOrd="4" destOrd="0" presId="urn:microsoft.com/office/officeart/2008/layout/VerticalCurvedList#2"/>
    <dgm:cxn modelId="{83879372-F051-4C7B-A16C-DBBDFA403C7E}" type="presParOf" srcId="{9607248D-03E6-4837-9150-DDE3846B875F}" destId="{4F36017F-E7BA-4737-A47A-57E522A8F67D}" srcOrd="0" destOrd="0" presId="urn:microsoft.com/office/officeart/2008/layout/VerticalCurvedList#2"/>
    <dgm:cxn modelId="{C1A8F91E-0189-4575-8E1D-8FD6C46BC8F1}" type="presParOf" srcId="{CC3C3448-DAC0-45A5-8A55-1C46FD927EF3}" destId="{905C2031-1C43-42DE-94C7-6C223DD32FE4}" srcOrd="5" destOrd="0" presId="urn:microsoft.com/office/officeart/2008/layout/VerticalCurvedList#2"/>
    <dgm:cxn modelId="{04C74824-D6E1-4B26-9004-182CDA4F5455}" type="presParOf" srcId="{CC3C3448-DAC0-45A5-8A55-1C46FD927EF3}" destId="{1DD08B30-F3AF-4F07-A483-8AF8917E61D0}" srcOrd="6" destOrd="0" presId="urn:microsoft.com/office/officeart/2008/layout/VerticalCurvedList#2"/>
    <dgm:cxn modelId="{CFE0BC9A-D1C5-4465-ACCA-AA0493C8DA74}" type="presParOf" srcId="{1DD08B30-F3AF-4F07-A483-8AF8917E61D0}" destId="{07B0C896-9D85-4E3E-9F54-DB1CB518369D}" srcOrd="0" destOrd="0" presId="urn:microsoft.com/office/officeart/2008/layout/VerticalCurvedList#2"/>
    <dgm:cxn modelId="{A2F80281-93A3-4239-9C91-D21BB871DB73}" type="presParOf" srcId="{CC3C3448-DAC0-45A5-8A55-1C46FD927EF3}" destId="{165A1DB2-E09F-4278-A5C3-C0341DC3CE18}" srcOrd="7" destOrd="0" presId="urn:microsoft.com/office/officeart/2008/layout/VerticalCurvedList#2"/>
    <dgm:cxn modelId="{AF7AC618-547C-4B18-98C8-1EBACB843A9C}" type="presParOf" srcId="{CC3C3448-DAC0-45A5-8A55-1C46FD927EF3}" destId="{9DA57245-E605-4193-805C-751B692B95F0}" srcOrd="8" destOrd="0" presId="urn:microsoft.com/office/officeart/2008/layout/VerticalCurvedList#2"/>
    <dgm:cxn modelId="{EBBE32D4-8BC6-42F8-A01F-691EDF596064}" type="presParOf" srcId="{9DA57245-E605-4193-805C-751B692B95F0}" destId="{EC4621C4-F0EA-4FDC-AD78-292EEC05F854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C6FA17-3D15-43FF-8E67-F54B519F2009}" type="doc">
      <dgm:prSet loTypeId="urn:microsoft.com/office/officeart/2008/layout/VerticalCurvedList#4" loCatId="list" qsTypeId="urn:microsoft.com/office/officeart/2005/8/quickstyle/simple1#4" qsCatId="simple" csTypeId="urn:microsoft.com/office/officeart/2005/8/colors/accent2_3#4" csCatId="accent2" phldr="1"/>
      <dgm:spPr/>
      <dgm:t>
        <a:bodyPr/>
        <a:lstStyle/>
        <a:p>
          <a:endParaRPr lang="zh-CN" altLang="en-US"/>
        </a:p>
      </dgm:t>
    </dgm:pt>
    <dgm:pt modelId="{0876BDE7-86CC-48D2-BA6B-FE36456C2430}">
      <dgm:prSet phldrT="[文本]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参数化建模命令</a:t>
          </a:r>
        </a:p>
      </dgm:t>
    </dgm:pt>
    <dgm:pt modelId="{7FAAB0B7-B5E8-42FE-8B33-255DF736E9E4}" type="par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33F3F5E9-8692-455F-B6F7-3D4725047785}" type="sibTrans" cxnId="{282BF828-7B82-4D31-AADC-FF4A0CE2B0F0}">
      <dgm:prSet/>
      <dgm:spPr/>
      <dgm:t>
        <a:bodyPr/>
        <a:lstStyle/>
        <a:p>
          <a:endParaRPr lang="zh-CN" altLang="en-US"/>
        </a:p>
      </dgm:t>
    </dgm:pt>
    <dgm:pt modelId="{A8E32021-2D69-4A1A-B1B2-433FB0F8D4D5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深入特征</a:t>
          </a:r>
        </a:p>
      </dgm:t>
    </dgm:pt>
    <dgm:pt modelId="{B81BA291-ADA7-46E9-AF3F-9360A7387DAD}" type="par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3C5908D1-FA74-4675-8C35-D77F5B33410D}" type="sibTrans" cxnId="{D245ACF1-0328-4B82-8295-4CDEAAC2F147}">
      <dgm:prSet/>
      <dgm:spPr/>
      <dgm:t>
        <a:bodyPr/>
        <a:lstStyle/>
        <a:p>
          <a:endParaRPr lang="zh-CN" altLang="en-US"/>
        </a:p>
      </dgm:t>
    </dgm:pt>
    <dgm:pt modelId="{8B24AE25-C793-40D1-A211-8D6D5C825209}">
      <dgm:prSet phldrT="[文本]" custT="1"/>
      <dgm:spPr/>
      <dgm:t>
        <a:bodyPr/>
        <a:lstStyle/>
        <a:p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永久命名基础 </a:t>
          </a:r>
          <a:r>
            <a: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rPr>
            <a:t>略</a:t>
          </a:r>
        </a:p>
      </dgm:t>
    </dgm:pt>
    <dgm:pt modelId="{20EA376B-8639-49B2-A876-77404F066801}" type="parTrans" cxnId="{DE0EEB7B-E31B-4BC2-A893-A52F8B6ED7ED}">
      <dgm:prSet/>
      <dgm:spPr/>
      <dgm:t>
        <a:bodyPr/>
        <a:lstStyle/>
        <a:p>
          <a:endParaRPr lang="en-US"/>
        </a:p>
      </dgm:t>
    </dgm:pt>
    <dgm:pt modelId="{58C33C91-9954-4880-9179-6D0B65BA783D}" type="sibTrans" cxnId="{DE0EEB7B-E31B-4BC2-A893-A52F8B6ED7ED}">
      <dgm:prSet/>
      <dgm:spPr/>
      <dgm:t>
        <a:bodyPr/>
        <a:lstStyle/>
        <a:p>
          <a:endParaRPr lang="en-US"/>
        </a:p>
      </dgm:t>
    </dgm:pt>
    <dgm:pt modelId="{BD0AA64A-28D9-4268-BBCD-780A98C3C1C9}">
      <dgm:prSet phldrT="[文本]" custT="1"/>
      <dgm:spPr/>
      <dgm:t>
        <a:bodyPr/>
        <a:lstStyle/>
        <a:p>
          <a:r>
            <a:rPr lang="en-US" altLang="zh-CN" sz="3200" b="1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3200" b="1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历史重生成</a:t>
          </a:r>
        </a:p>
      </dgm:t>
    </dgm:pt>
    <dgm:pt modelId="{F022987C-F628-443C-8F87-B951AD3825A5}" type="parTrans" cxnId="{66749418-E921-439C-B8C0-AB4463FE62C7}">
      <dgm:prSet/>
      <dgm:spPr/>
      <dgm:t>
        <a:bodyPr/>
        <a:lstStyle/>
        <a:p>
          <a:endParaRPr lang="en-GB"/>
        </a:p>
      </dgm:t>
    </dgm:pt>
    <dgm:pt modelId="{EE556C8F-2698-4C1E-88F9-3F6F0A20C06D}" type="sibTrans" cxnId="{66749418-E921-439C-B8C0-AB4463FE62C7}">
      <dgm:prSet/>
      <dgm:spPr/>
      <dgm:t>
        <a:bodyPr/>
        <a:lstStyle/>
        <a:p>
          <a:endParaRPr lang="en-GB"/>
        </a:p>
      </dgm:t>
    </dgm:pt>
    <dgm:pt modelId="{D1C733B8-0D58-431D-81A6-5DDC5A37BCF5}" type="pres">
      <dgm:prSet presAssocID="{A4C6FA17-3D15-43FF-8E67-F54B519F2009}" presName="Name0" presStyleCnt="0">
        <dgm:presLayoutVars>
          <dgm:chMax val="7"/>
          <dgm:chPref val="7"/>
          <dgm:dir/>
        </dgm:presLayoutVars>
      </dgm:prSet>
      <dgm:spPr/>
    </dgm:pt>
    <dgm:pt modelId="{CC3C3448-DAC0-45A5-8A55-1C46FD927EF3}" type="pres">
      <dgm:prSet presAssocID="{A4C6FA17-3D15-43FF-8E67-F54B519F2009}" presName="Name1" presStyleCnt="0"/>
      <dgm:spPr/>
    </dgm:pt>
    <dgm:pt modelId="{9E1D2C42-DB47-4C44-AAA6-62593DB58E52}" type="pres">
      <dgm:prSet presAssocID="{A4C6FA17-3D15-43FF-8E67-F54B519F2009}" presName="cycle" presStyleCnt="0"/>
      <dgm:spPr/>
    </dgm:pt>
    <dgm:pt modelId="{648B204B-7B3F-4128-890D-F8FDA102D463}" type="pres">
      <dgm:prSet presAssocID="{A4C6FA17-3D15-43FF-8E67-F54B519F2009}" presName="srcNode" presStyleLbl="node1" presStyleIdx="0" presStyleCnt="4"/>
      <dgm:spPr/>
    </dgm:pt>
    <dgm:pt modelId="{8D83C3DD-C1F6-4F30-8A3A-C780F2AE38F1}" type="pres">
      <dgm:prSet presAssocID="{A4C6FA17-3D15-43FF-8E67-F54B519F2009}" presName="conn" presStyleLbl="parChTrans1D2" presStyleIdx="0" presStyleCnt="1"/>
      <dgm:spPr/>
    </dgm:pt>
    <dgm:pt modelId="{251428BD-7B21-4A21-A5CE-0259F3366AEE}" type="pres">
      <dgm:prSet presAssocID="{A4C6FA17-3D15-43FF-8E67-F54B519F2009}" presName="extraNode" presStyleLbl="node1" presStyleIdx="0" presStyleCnt="4"/>
      <dgm:spPr/>
    </dgm:pt>
    <dgm:pt modelId="{7CF0824E-0CC0-4372-A371-1E2DF755540D}" type="pres">
      <dgm:prSet presAssocID="{A4C6FA17-3D15-43FF-8E67-F54B519F2009}" presName="dstNode" presStyleLbl="node1" presStyleIdx="0" presStyleCnt="4"/>
      <dgm:spPr/>
    </dgm:pt>
    <dgm:pt modelId="{3F348B6A-6B29-4748-9F6A-375926599AC4}" type="pres">
      <dgm:prSet presAssocID="{0876BDE7-86CC-48D2-BA6B-FE36456C2430}" presName="text_1" presStyleLbl="node1" presStyleIdx="0" presStyleCnt="4">
        <dgm:presLayoutVars>
          <dgm:bulletEnabled val="1"/>
        </dgm:presLayoutVars>
      </dgm:prSet>
      <dgm:spPr/>
    </dgm:pt>
    <dgm:pt modelId="{69AB1E34-DC2F-4A7D-B1A3-8F0DC2036B20}" type="pres">
      <dgm:prSet presAssocID="{0876BDE7-86CC-48D2-BA6B-FE36456C2430}" presName="accent_1" presStyleCnt="0"/>
      <dgm:spPr/>
    </dgm:pt>
    <dgm:pt modelId="{8B24616C-DF19-406E-A0E2-4A3FAB2AD81B}" type="pres">
      <dgm:prSet presAssocID="{0876BDE7-86CC-48D2-BA6B-FE36456C2430}" presName="accentRepeatNode" presStyleLbl="solidFgAcc1" presStyleIdx="0" presStyleCnt="4"/>
      <dgm:spPr/>
    </dgm:pt>
    <dgm:pt modelId="{C3825CEB-3B37-474F-AF58-21970060324A}" type="pres">
      <dgm:prSet presAssocID="{A8E32021-2D69-4A1A-B1B2-433FB0F8D4D5}" presName="text_2" presStyleLbl="node1" presStyleIdx="1" presStyleCnt="4">
        <dgm:presLayoutVars>
          <dgm:bulletEnabled val="1"/>
        </dgm:presLayoutVars>
      </dgm:prSet>
      <dgm:spPr/>
    </dgm:pt>
    <dgm:pt modelId="{9607248D-03E6-4837-9150-DDE3846B875F}" type="pres">
      <dgm:prSet presAssocID="{A8E32021-2D69-4A1A-B1B2-433FB0F8D4D5}" presName="accent_2" presStyleCnt="0"/>
      <dgm:spPr/>
    </dgm:pt>
    <dgm:pt modelId="{4F36017F-E7BA-4737-A47A-57E522A8F67D}" type="pres">
      <dgm:prSet presAssocID="{A8E32021-2D69-4A1A-B1B2-433FB0F8D4D5}" presName="accentRepeatNode" presStyleLbl="solidFgAcc1" presStyleIdx="1" presStyleCnt="4"/>
      <dgm:spPr/>
    </dgm:pt>
    <dgm:pt modelId="{905C2031-1C43-42DE-94C7-6C223DD32FE4}" type="pres">
      <dgm:prSet presAssocID="{8B24AE25-C793-40D1-A211-8D6D5C825209}" presName="text_3" presStyleLbl="node1" presStyleIdx="2" presStyleCnt="4">
        <dgm:presLayoutVars>
          <dgm:bulletEnabled val="1"/>
        </dgm:presLayoutVars>
      </dgm:prSet>
      <dgm:spPr/>
    </dgm:pt>
    <dgm:pt modelId="{1DD08B30-F3AF-4F07-A483-8AF8917E61D0}" type="pres">
      <dgm:prSet presAssocID="{8B24AE25-C793-40D1-A211-8D6D5C825209}" presName="accent_3" presStyleCnt="0"/>
      <dgm:spPr/>
    </dgm:pt>
    <dgm:pt modelId="{07B0C896-9D85-4E3E-9F54-DB1CB518369D}" type="pres">
      <dgm:prSet presAssocID="{8B24AE25-C793-40D1-A211-8D6D5C825209}" presName="accentRepeatNode" presStyleLbl="solidFgAcc1" presStyleIdx="2" presStyleCnt="4"/>
      <dgm:spPr/>
    </dgm:pt>
    <dgm:pt modelId="{165A1DB2-E09F-4278-A5C3-C0341DC3CE18}" type="pres">
      <dgm:prSet presAssocID="{BD0AA64A-28D9-4268-BBCD-780A98C3C1C9}" presName="text_4" presStyleLbl="node1" presStyleIdx="3" presStyleCnt="4">
        <dgm:presLayoutVars>
          <dgm:bulletEnabled val="1"/>
        </dgm:presLayoutVars>
      </dgm:prSet>
      <dgm:spPr/>
    </dgm:pt>
    <dgm:pt modelId="{9DA57245-E605-4193-805C-751B692B95F0}" type="pres">
      <dgm:prSet presAssocID="{BD0AA64A-28D9-4268-BBCD-780A98C3C1C9}" presName="accent_4" presStyleCnt="0"/>
      <dgm:spPr/>
    </dgm:pt>
    <dgm:pt modelId="{EC4621C4-F0EA-4FDC-AD78-292EEC05F854}" type="pres">
      <dgm:prSet presAssocID="{BD0AA64A-28D9-4268-BBCD-780A98C3C1C9}" presName="accentRepeatNode" presStyleLbl="solidFgAcc1" presStyleIdx="3" presStyleCnt="4"/>
      <dgm:spPr/>
    </dgm:pt>
  </dgm:ptLst>
  <dgm:cxnLst>
    <dgm:cxn modelId="{A765F813-6DCD-4934-B587-2D565D29DE6F}" type="presOf" srcId="{8B24AE25-C793-40D1-A211-8D6D5C825209}" destId="{905C2031-1C43-42DE-94C7-6C223DD32FE4}" srcOrd="0" destOrd="0" presId="urn:microsoft.com/office/officeart/2008/layout/VerticalCurvedList#4"/>
    <dgm:cxn modelId="{38405416-DB80-4C97-8809-F4A1AFE07A66}" type="presOf" srcId="{33F3F5E9-8692-455F-B6F7-3D4725047785}" destId="{8D83C3DD-C1F6-4F30-8A3A-C780F2AE38F1}" srcOrd="0" destOrd="0" presId="urn:microsoft.com/office/officeart/2008/layout/VerticalCurvedList#4"/>
    <dgm:cxn modelId="{66749418-E921-439C-B8C0-AB4463FE62C7}" srcId="{A4C6FA17-3D15-43FF-8E67-F54B519F2009}" destId="{BD0AA64A-28D9-4268-BBCD-780A98C3C1C9}" srcOrd="3" destOrd="0" parTransId="{F022987C-F628-443C-8F87-B951AD3825A5}" sibTransId="{EE556C8F-2698-4C1E-88F9-3F6F0A20C06D}"/>
    <dgm:cxn modelId="{282BF828-7B82-4D31-AADC-FF4A0CE2B0F0}" srcId="{A4C6FA17-3D15-43FF-8E67-F54B519F2009}" destId="{0876BDE7-86CC-48D2-BA6B-FE36456C2430}" srcOrd="0" destOrd="0" parTransId="{7FAAB0B7-B5E8-42FE-8B33-255DF736E9E4}" sibTransId="{33F3F5E9-8692-455F-B6F7-3D4725047785}"/>
    <dgm:cxn modelId="{0F94D05E-A598-4EF4-B08C-E7DE156EA62D}" type="presOf" srcId="{A4C6FA17-3D15-43FF-8E67-F54B519F2009}" destId="{D1C733B8-0D58-431D-81A6-5DDC5A37BCF5}" srcOrd="0" destOrd="0" presId="urn:microsoft.com/office/officeart/2008/layout/VerticalCurvedList#4"/>
    <dgm:cxn modelId="{DE0EEB7B-E31B-4BC2-A893-A52F8B6ED7ED}" srcId="{A4C6FA17-3D15-43FF-8E67-F54B519F2009}" destId="{8B24AE25-C793-40D1-A211-8D6D5C825209}" srcOrd="2" destOrd="0" parTransId="{20EA376B-8639-49B2-A876-77404F066801}" sibTransId="{58C33C91-9954-4880-9179-6D0B65BA783D}"/>
    <dgm:cxn modelId="{24F2D6D5-244A-4CAD-8F05-9A9355C2615A}" type="presOf" srcId="{0876BDE7-86CC-48D2-BA6B-FE36456C2430}" destId="{3F348B6A-6B29-4748-9F6A-375926599AC4}" srcOrd="0" destOrd="0" presId="urn:microsoft.com/office/officeart/2008/layout/VerticalCurvedList#4"/>
    <dgm:cxn modelId="{42E5E1E9-BA4D-4EA4-BB9D-123285EAE32F}" type="presOf" srcId="{BD0AA64A-28D9-4268-BBCD-780A98C3C1C9}" destId="{165A1DB2-E09F-4278-A5C3-C0341DC3CE18}" srcOrd="0" destOrd="0" presId="urn:microsoft.com/office/officeart/2008/layout/VerticalCurvedList#4"/>
    <dgm:cxn modelId="{D245ACF1-0328-4B82-8295-4CDEAAC2F147}" srcId="{A4C6FA17-3D15-43FF-8E67-F54B519F2009}" destId="{A8E32021-2D69-4A1A-B1B2-433FB0F8D4D5}" srcOrd="1" destOrd="0" parTransId="{B81BA291-ADA7-46E9-AF3F-9360A7387DAD}" sibTransId="{3C5908D1-FA74-4675-8C35-D77F5B33410D}"/>
    <dgm:cxn modelId="{3C9F23F9-F228-470E-ACAF-8783B2F23AD6}" type="presOf" srcId="{A8E32021-2D69-4A1A-B1B2-433FB0F8D4D5}" destId="{C3825CEB-3B37-474F-AF58-21970060324A}" srcOrd="0" destOrd="0" presId="urn:microsoft.com/office/officeart/2008/layout/VerticalCurvedList#4"/>
    <dgm:cxn modelId="{6535C964-2592-4008-B58C-18449A9CF0DB}" type="presParOf" srcId="{D1C733B8-0D58-431D-81A6-5DDC5A37BCF5}" destId="{CC3C3448-DAC0-45A5-8A55-1C46FD927EF3}" srcOrd="0" destOrd="0" presId="urn:microsoft.com/office/officeart/2008/layout/VerticalCurvedList#4"/>
    <dgm:cxn modelId="{A84E77C9-6A61-43A8-98C8-1255F61585EC}" type="presParOf" srcId="{CC3C3448-DAC0-45A5-8A55-1C46FD927EF3}" destId="{9E1D2C42-DB47-4C44-AAA6-62593DB58E52}" srcOrd="0" destOrd="0" presId="urn:microsoft.com/office/officeart/2008/layout/VerticalCurvedList#4"/>
    <dgm:cxn modelId="{82814400-F801-42D8-AE30-C0BD9DA2E8CE}" type="presParOf" srcId="{9E1D2C42-DB47-4C44-AAA6-62593DB58E52}" destId="{648B204B-7B3F-4128-890D-F8FDA102D463}" srcOrd="0" destOrd="0" presId="urn:microsoft.com/office/officeart/2008/layout/VerticalCurvedList#4"/>
    <dgm:cxn modelId="{9D6D7529-665E-4793-BAB1-84AEE1AB8A55}" type="presParOf" srcId="{9E1D2C42-DB47-4C44-AAA6-62593DB58E52}" destId="{8D83C3DD-C1F6-4F30-8A3A-C780F2AE38F1}" srcOrd="1" destOrd="0" presId="urn:microsoft.com/office/officeart/2008/layout/VerticalCurvedList#4"/>
    <dgm:cxn modelId="{12368829-6A4E-4F09-A741-E447D53DB66C}" type="presParOf" srcId="{9E1D2C42-DB47-4C44-AAA6-62593DB58E52}" destId="{251428BD-7B21-4A21-A5CE-0259F3366AEE}" srcOrd="2" destOrd="0" presId="urn:microsoft.com/office/officeart/2008/layout/VerticalCurvedList#4"/>
    <dgm:cxn modelId="{7C2D8B2F-E684-4302-A043-3F4C80635A8C}" type="presParOf" srcId="{9E1D2C42-DB47-4C44-AAA6-62593DB58E52}" destId="{7CF0824E-0CC0-4372-A371-1E2DF755540D}" srcOrd="3" destOrd="0" presId="urn:microsoft.com/office/officeart/2008/layout/VerticalCurvedList#4"/>
    <dgm:cxn modelId="{5AB85132-B4BC-45BE-936F-F72554D0244F}" type="presParOf" srcId="{CC3C3448-DAC0-45A5-8A55-1C46FD927EF3}" destId="{3F348B6A-6B29-4748-9F6A-375926599AC4}" srcOrd="1" destOrd="0" presId="urn:microsoft.com/office/officeart/2008/layout/VerticalCurvedList#4"/>
    <dgm:cxn modelId="{02C374FD-8315-4AC6-8077-CF6C2F7814BA}" type="presParOf" srcId="{CC3C3448-DAC0-45A5-8A55-1C46FD927EF3}" destId="{69AB1E34-DC2F-4A7D-B1A3-8F0DC2036B20}" srcOrd="2" destOrd="0" presId="urn:microsoft.com/office/officeart/2008/layout/VerticalCurvedList#4"/>
    <dgm:cxn modelId="{571E204C-C857-4311-BCA3-410D93173AE9}" type="presParOf" srcId="{69AB1E34-DC2F-4A7D-B1A3-8F0DC2036B20}" destId="{8B24616C-DF19-406E-A0E2-4A3FAB2AD81B}" srcOrd="0" destOrd="0" presId="urn:microsoft.com/office/officeart/2008/layout/VerticalCurvedList#4"/>
    <dgm:cxn modelId="{C6B9251B-73A0-4A28-93B9-813197A24A38}" type="presParOf" srcId="{CC3C3448-DAC0-45A5-8A55-1C46FD927EF3}" destId="{C3825CEB-3B37-474F-AF58-21970060324A}" srcOrd="3" destOrd="0" presId="urn:microsoft.com/office/officeart/2008/layout/VerticalCurvedList#4"/>
    <dgm:cxn modelId="{293F5CF7-6B8F-4411-B72E-90C747D15E6F}" type="presParOf" srcId="{CC3C3448-DAC0-45A5-8A55-1C46FD927EF3}" destId="{9607248D-03E6-4837-9150-DDE3846B875F}" srcOrd="4" destOrd="0" presId="urn:microsoft.com/office/officeart/2008/layout/VerticalCurvedList#4"/>
    <dgm:cxn modelId="{28ED78E5-F44F-4A1C-911D-F797B2B37F1D}" type="presParOf" srcId="{9607248D-03E6-4837-9150-DDE3846B875F}" destId="{4F36017F-E7BA-4737-A47A-57E522A8F67D}" srcOrd="0" destOrd="0" presId="urn:microsoft.com/office/officeart/2008/layout/VerticalCurvedList#4"/>
    <dgm:cxn modelId="{662B5537-13B5-4F64-A6D7-24F926B0C9B8}" type="presParOf" srcId="{CC3C3448-DAC0-45A5-8A55-1C46FD927EF3}" destId="{905C2031-1C43-42DE-94C7-6C223DD32FE4}" srcOrd="5" destOrd="0" presId="urn:microsoft.com/office/officeart/2008/layout/VerticalCurvedList#4"/>
    <dgm:cxn modelId="{9CE27364-1A84-4B9B-BCE0-A66989A551FA}" type="presParOf" srcId="{CC3C3448-DAC0-45A5-8A55-1C46FD927EF3}" destId="{1DD08B30-F3AF-4F07-A483-8AF8917E61D0}" srcOrd="6" destOrd="0" presId="urn:microsoft.com/office/officeart/2008/layout/VerticalCurvedList#4"/>
    <dgm:cxn modelId="{F3011FB1-B746-4EE4-BBC8-AA8153020451}" type="presParOf" srcId="{1DD08B30-F3AF-4F07-A483-8AF8917E61D0}" destId="{07B0C896-9D85-4E3E-9F54-DB1CB518369D}" srcOrd="0" destOrd="0" presId="urn:microsoft.com/office/officeart/2008/layout/VerticalCurvedList#4"/>
    <dgm:cxn modelId="{40A19573-94B2-4936-99D8-4020C74091E4}" type="presParOf" srcId="{CC3C3448-DAC0-45A5-8A55-1C46FD927EF3}" destId="{165A1DB2-E09F-4278-A5C3-C0341DC3CE18}" srcOrd="7" destOrd="0" presId="urn:microsoft.com/office/officeart/2008/layout/VerticalCurvedList#4"/>
    <dgm:cxn modelId="{94FD124A-EACF-4762-9780-8AF8E0886D93}" type="presParOf" srcId="{CC3C3448-DAC0-45A5-8A55-1C46FD927EF3}" destId="{9DA57245-E605-4193-805C-751B692B95F0}" srcOrd="8" destOrd="0" presId="urn:microsoft.com/office/officeart/2008/layout/VerticalCurvedList#4"/>
    <dgm:cxn modelId="{7881DCB9-1525-4947-B84E-402DC0995718}" type="presParOf" srcId="{9DA57245-E605-4193-805C-751B692B95F0}" destId="{EC4621C4-F0EA-4FDC-AD78-292EEC05F854}" srcOrd="0" destOrd="0" presId="urn:microsoft.com/office/officeart/2008/layout/VerticalCurvedLis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68456D-C6AA-429B-B049-057DFA8F4DAB}" type="doc">
      <dgm:prSet loTypeId="urn:microsoft.com/office/officeart/2005/8/layout/vProcess5" loCatId="process" qsTypeId="urn:microsoft.com/office/officeart/2005/8/quickstyle/simple1#5" qsCatId="simple" csTypeId="urn:microsoft.com/office/officeart/2005/8/colors/accent2_2#1" csCatId="accent2" phldr="1"/>
      <dgm:spPr/>
      <dgm:t>
        <a:bodyPr/>
        <a:lstStyle/>
        <a:p>
          <a:endParaRPr lang="zh-CN" altLang="en-US"/>
        </a:p>
      </dgm:t>
    </dgm:pt>
    <dgm:pt modelId="{B11D5E7A-257D-45C4-9D09-AF48ECF5D291}">
      <dgm:prSet phldrT="[文本]"/>
      <dgm:spPr/>
      <dgm:t>
        <a:bodyPr/>
        <a:lstStyle/>
        <a:p>
          <a:r>
            <a:rPr lang="zh-CN" altLang="en-US" dirty="0"/>
            <a:t>场景判断（是否修改、是否从备份开始）</a:t>
          </a:r>
        </a:p>
      </dgm:t>
    </dgm:pt>
    <dgm:pt modelId="{CE1DC3B2-5D5E-48D8-85CD-E7D0D9E783E1}" type="parTrans" cxnId="{78844017-0B2C-4D5E-958D-FC23063FD8FA}">
      <dgm:prSet/>
      <dgm:spPr/>
      <dgm:t>
        <a:bodyPr/>
        <a:lstStyle/>
        <a:p>
          <a:endParaRPr lang="zh-CN" altLang="en-US"/>
        </a:p>
      </dgm:t>
    </dgm:pt>
    <dgm:pt modelId="{B0B024D6-9925-4CC4-ABE6-46897B4C331B}" type="sibTrans" cxnId="{78844017-0B2C-4D5E-958D-FC23063FD8FA}">
      <dgm:prSet/>
      <dgm:spPr/>
      <dgm:t>
        <a:bodyPr/>
        <a:lstStyle/>
        <a:p>
          <a:endParaRPr lang="zh-CN" altLang="en-US"/>
        </a:p>
      </dgm:t>
    </dgm:pt>
    <dgm:pt modelId="{4238C3A5-A9B7-454A-9BAB-3AC308405CD1}">
      <dgm:prSet phldrT="[文本]"/>
      <dgm:spPr/>
      <dgm:t>
        <a:bodyPr/>
        <a:lstStyle/>
        <a:p>
          <a:r>
            <a:rPr lang="zh-CN" altLang="en-US" dirty="0"/>
            <a:t>场景准备（清理历史产生数据，静态对象恢复，属性重置）</a:t>
          </a:r>
        </a:p>
      </dgm:t>
    </dgm:pt>
    <dgm:pt modelId="{26DB44FC-ADBE-4BC9-9F39-6191521AD47D}" type="parTrans" cxnId="{F11D3BFB-B2C4-4F35-A0B8-756BCC3359A4}">
      <dgm:prSet/>
      <dgm:spPr/>
      <dgm:t>
        <a:bodyPr/>
        <a:lstStyle/>
        <a:p>
          <a:endParaRPr lang="zh-CN" altLang="en-US"/>
        </a:p>
      </dgm:t>
    </dgm:pt>
    <dgm:pt modelId="{664CB25C-E74A-425F-8FB3-3804322C6A16}" type="sibTrans" cxnId="{F11D3BFB-B2C4-4F35-A0B8-756BCC3359A4}">
      <dgm:prSet/>
      <dgm:spPr/>
      <dgm:t>
        <a:bodyPr/>
        <a:lstStyle/>
        <a:p>
          <a:endParaRPr lang="zh-CN" altLang="en-US"/>
        </a:p>
      </dgm:t>
    </dgm:pt>
    <dgm:pt modelId="{46FB0813-CDF6-41F2-A516-F57015DFD997}">
      <dgm:prSet phldrT="[文本]"/>
      <dgm:spPr/>
      <dgm:t>
        <a:bodyPr/>
        <a:lstStyle/>
        <a:p>
          <a:r>
            <a:rPr lang="zh-CN" altLang="en-US" dirty="0"/>
            <a:t>外围处理（属性刷新、装配特征、</a:t>
          </a:r>
          <a:r>
            <a:rPr lang="en-US" altLang="zh-CN" dirty="0"/>
            <a:t>PMI</a:t>
          </a:r>
          <a:r>
            <a:rPr lang="zh-CN" altLang="en-US" dirty="0"/>
            <a:t>）</a:t>
          </a:r>
        </a:p>
      </dgm:t>
    </dgm:pt>
    <dgm:pt modelId="{045FD1CF-925A-4345-B88B-DFB63AC65258}" type="parTrans" cxnId="{5FA076A7-254F-4D51-9F9B-CFB633B51DE5}">
      <dgm:prSet/>
      <dgm:spPr/>
      <dgm:t>
        <a:bodyPr/>
        <a:lstStyle/>
        <a:p>
          <a:endParaRPr lang="zh-CN" altLang="en-US"/>
        </a:p>
      </dgm:t>
    </dgm:pt>
    <dgm:pt modelId="{9C8D18B5-C1E8-40DD-AF6C-894F633ABDD9}" type="sibTrans" cxnId="{5FA076A7-254F-4D51-9F9B-CFB633B51DE5}">
      <dgm:prSet/>
      <dgm:spPr/>
      <dgm:t>
        <a:bodyPr/>
        <a:lstStyle/>
        <a:p>
          <a:endParaRPr lang="zh-CN" altLang="en-US"/>
        </a:p>
      </dgm:t>
    </dgm:pt>
    <dgm:pt modelId="{451056B1-0E86-4704-9676-FCCE2F97000B}">
      <dgm:prSet phldrT="[文本]"/>
      <dgm:spPr/>
      <dgm:t>
        <a:bodyPr/>
        <a:lstStyle/>
        <a:p>
          <a:r>
            <a:rPr lang="zh-CN" altLang="en-US" dirty="0"/>
            <a:t>按时序播放特征（</a:t>
          </a:r>
          <a:r>
            <a:rPr lang="en-US" altLang="en-US" dirty="0" err="1">
              <a:solidFill>
                <a:srgbClr val="C00000"/>
              </a:solidFill>
            </a:rPr>
            <a:t>CdPlayUntil</a:t>
          </a:r>
          <a:r>
            <a:rPr lang="en-US" altLang="en-US" dirty="0">
              <a:solidFill>
                <a:srgbClr val="C00000"/>
              </a:solidFill>
            </a:rPr>
            <a:t> </a:t>
          </a:r>
          <a:r>
            <a:rPr lang="en-US" altLang="zh-CN" dirty="0">
              <a:solidFill>
                <a:srgbClr val="C00000"/>
              </a:solidFill>
            </a:rPr>
            <a:t>– </a:t>
          </a:r>
          <a:r>
            <a:rPr lang="en-US" altLang="zh-CN" dirty="0" err="1">
              <a:solidFill>
                <a:srgbClr val="C00000"/>
              </a:solidFill>
            </a:rPr>
            <a:t>CdPlayNext</a:t>
          </a:r>
          <a:r>
            <a:rPr lang="en-US" altLang="zh-CN" dirty="0">
              <a:solidFill>
                <a:srgbClr val="C00000"/>
              </a:solidFill>
            </a:rPr>
            <a:t> -- V_REGEN</a:t>
          </a:r>
          <a:r>
            <a:rPr lang="zh-CN" altLang="en-US" dirty="0">
              <a:solidFill>
                <a:srgbClr val="C00000"/>
              </a:solidFill>
            </a:rPr>
            <a:t>标准方法</a:t>
          </a:r>
          <a:r>
            <a:rPr lang="zh-CN" altLang="en-US" dirty="0"/>
            <a:t>）</a:t>
          </a:r>
        </a:p>
      </dgm:t>
    </dgm:pt>
    <dgm:pt modelId="{DA6D2A51-A91A-4159-833D-0BFD9D28A81D}" type="sibTrans" cxnId="{71EB81E3-FE18-47CE-92F3-A0BD396547B8}">
      <dgm:prSet/>
      <dgm:spPr/>
      <dgm:t>
        <a:bodyPr/>
        <a:lstStyle/>
        <a:p>
          <a:endParaRPr lang="zh-CN" altLang="en-US"/>
        </a:p>
      </dgm:t>
    </dgm:pt>
    <dgm:pt modelId="{B88A383B-F60E-4A02-812F-F188B0CF3AC4}" type="parTrans" cxnId="{71EB81E3-FE18-47CE-92F3-A0BD396547B8}">
      <dgm:prSet/>
      <dgm:spPr/>
      <dgm:t>
        <a:bodyPr/>
        <a:lstStyle/>
        <a:p>
          <a:endParaRPr lang="zh-CN" altLang="en-US"/>
        </a:p>
      </dgm:t>
    </dgm:pt>
    <dgm:pt modelId="{D57BC089-89A0-42C4-8054-23BD493E2228}" type="pres">
      <dgm:prSet presAssocID="{C068456D-C6AA-429B-B049-057DFA8F4DAB}" presName="outerComposite" presStyleCnt="0">
        <dgm:presLayoutVars>
          <dgm:chMax val="5"/>
          <dgm:dir/>
          <dgm:resizeHandles val="exact"/>
        </dgm:presLayoutVars>
      </dgm:prSet>
      <dgm:spPr/>
    </dgm:pt>
    <dgm:pt modelId="{5DBCAAED-C646-4AD9-A6A0-783BBA574FA0}" type="pres">
      <dgm:prSet presAssocID="{C068456D-C6AA-429B-B049-057DFA8F4DAB}" presName="dummyMaxCanvas" presStyleCnt="0">
        <dgm:presLayoutVars/>
      </dgm:prSet>
      <dgm:spPr/>
    </dgm:pt>
    <dgm:pt modelId="{FE57B66E-EB0D-478C-9149-A8D0C4BAD702}" type="pres">
      <dgm:prSet presAssocID="{C068456D-C6AA-429B-B049-057DFA8F4DAB}" presName="FourNodes_1" presStyleLbl="node1" presStyleIdx="0" presStyleCnt="4">
        <dgm:presLayoutVars>
          <dgm:bulletEnabled val="1"/>
        </dgm:presLayoutVars>
      </dgm:prSet>
      <dgm:spPr/>
    </dgm:pt>
    <dgm:pt modelId="{6D772D4C-D45D-48B5-B876-CA38DF0461EB}" type="pres">
      <dgm:prSet presAssocID="{C068456D-C6AA-429B-B049-057DFA8F4DAB}" presName="FourNodes_2" presStyleLbl="node1" presStyleIdx="1" presStyleCnt="4">
        <dgm:presLayoutVars>
          <dgm:bulletEnabled val="1"/>
        </dgm:presLayoutVars>
      </dgm:prSet>
      <dgm:spPr/>
    </dgm:pt>
    <dgm:pt modelId="{99F72F5F-83AC-42CF-953E-333C889C0436}" type="pres">
      <dgm:prSet presAssocID="{C068456D-C6AA-429B-B049-057DFA8F4DAB}" presName="FourNodes_3" presStyleLbl="node1" presStyleIdx="2" presStyleCnt="4">
        <dgm:presLayoutVars>
          <dgm:bulletEnabled val="1"/>
        </dgm:presLayoutVars>
      </dgm:prSet>
      <dgm:spPr/>
    </dgm:pt>
    <dgm:pt modelId="{81F0C6D9-DC3A-4BB3-AE92-00828D48B044}" type="pres">
      <dgm:prSet presAssocID="{C068456D-C6AA-429B-B049-057DFA8F4DAB}" presName="FourNodes_4" presStyleLbl="node1" presStyleIdx="3" presStyleCnt="4">
        <dgm:presLayoutVars>
          <dgm:bulletEnabled val="1"/>
        </dgm:presLayoutVars>
      </dgm:prSet>
      <dgm:spPr/>
    </dgm:pt>
    <dgm:pt modelId="{8AF919A2-F6FB-4D49-AC31-734A9303BA4A}" type="pres">
      <dgm:prSet presAssocID="{C068456D-C6AA-429B-B049-057DFA8F4DAB}" presName="FourConn_1-2" presStyleLbl="fgAccFollowNode1" presStyleIdx="0" presStyleCnt="3">
        <dgm:presLayoutVars>
          <dgm:bulletEnabled val="1"/>
        </dgm:presLayoutVars>
      </dgm:prSet>
      <dgm:spPr/>
    </dgm:pt>
    <dgm:pt modelId="{E2D48204-1740-49B1-8BDB-F39B37E9A529}" type="pres">
      <dgm:prSet presAssocID="{C068456D-C6AA-429B-B049-057DFA8F4DAB}" presName="FourConn_2-3" presStyleLbl="fgAccFollowNode1" presStyleIdx="1" presStyleCnt="3">
        <dgm:presLayoutVars>
          <dgm:bulletEnabled val="1"/>
        </dgm:presLayoutVars>
      </dgm:prSet>
      <dgm:spPr/>
    </dgm:pt>
    <dgm:pt modelId="{74E99848-C4D4-438E-A428-3BD9BCB11C93}" type="pres">
      <dgm:prSet presAssocID="{C068456D-C6AA-429B-B049-057DFA8F4DAB}" presName="FourConn_3-4" presStyleLbl="fgAccFollowNode1" presStyleIdx="2" presStyleCnt="3">
        <dgm:presLayoutVars>
          <dgm:bulletEnabled val="1"/>
        </dgm:presLayoutVars>
      </dgm:prSet>
      <dgm:spPr/>
    </dgm:pt>
    <dgm:pt modelId="{A2D60E6A-E655-4D7B-ACE5-6ADB4E2C42BA}" type="pres">
      <dgm:prSet presAssocID="{C068456D-C6AA-429B-B049-057DFA8F4DAB}" presName="FourNodes_1_text" presStyleLbl="node1" presStyleIdx="3" presStyleCnt="4">
        <dgm:presLayoutVars>
          <dgm:bulletEnabled val="1"/>
        </dgm:presLayoutVars>
      </dgm:prSet>
      <dgm:spPr/>
    </dgm:pt>
    <dgm:pt modelId="{6FBD86E5-0D06-46D2-9C96-C50B1779E299}" type="pres">
      <dgm:prSet presAssocID="{C068456D-C6AA-429B-B049-057DFA8F4DAB}" presName="FourNodes_2_text" presStyleLbl="node1" presStyleIdx="3" presStyleCnt="4">
        <dgm:presLayoutVars>
          <dgm:bulletEnabled val="1"/>
        </dgm:presLayoutVars>
      </dgm:prSet>
      <dgm:spPr/>
    </dgm:pt>
    <dgm:pt modelId="{AF474899-DDA4-4FF3-917B-FB9776D5EDC2}" type="pres">
      <dgm:prSet presAssocID="{C068456D-C6AA-429B-B049-057DFA8F4DAB}" presName="FourNodes_3_text" presStyleLbl="node1" presStyleIdx="3" presStyleCnt="4">
        <dgm:presLayoutVars>
          <dgm:bulletEnabled val="1"/>
        </dgm:presLayoutVars>
      </dgm:prSet>
      <dgm:spPr/>
    </dgm:pt>
    <dgm:pt modelId="{98C8B28F-1770-4E20-A6A9-2961A8B446A8}" type="pres">
      <dgm:prSet presAssocID="{C068456D-C6AA-429B-B049-057DFA8F4DA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8844017-0B2C-4D5E-958D-FC23063FD8FA}" srcId="{C068456D-C6AA-429B-B049-057DFA8F4DAB}" destId="{B11D5E7A-257D-45C4-9D09-AF48ECF5D291}" srcOrd="0" destOrd="0" parTransId="{CE1DC3B2-5D5E-48D8-85CD-E7D0D9E783E1}" sibTransId="{B0B024D6-9925-4CC4-ABE6-46897B4C331B}"/>
    <dgm:cxn modelId="{E6EF682B-9868-4314-B34C-1CEA20011165}" type="presOf" srcId="{4238C3A5-A9B7-454A-9BAB-3AC308405CD1}" destId="{6D772D4C-D45D-48B5-B876-CA38DF0461EB}" srcOrd="0" destOrd="0" presId="urn:microsoft.com/office/officeart/2005/8/layout/vProcess5"/>
    <dgm:cxn modelId="{EAA4A430-09C4-4B96-8FC2-866300136896}" type="presOf" srcId="{4238C3A5-A9B7-454A-9BAB-3AC308405CD1}" destId="{6FBD86E5-0D06-46D2-9C96-C50B1779E299}" srcOrd="1" destOrd="0" presId="urn:microsoft.com/office/officeart/2005/8/layout/vProcess5"/>
    <dgm:cxn modelId="{88379E35-C062-47CE-A5E8-D2CEB8C47FBF}" type="presOf" srcId="{B0B024D6-9925-4CC4-ABE6-46897B4C331B}" destId="{8AF919A2-F6FB-4D49-AC31-734A9303BA4A}" srcOrd="0" destOrd="0" presId="urn:microsoft.com/office/officeart/2005/8/layout/vProcess5"/>
    <dgm:cxn modelId="{64675839-632A-453F-BA95-11FA40AFDCF5}" type="presOf" srcId="{451056B1-0E86-4704-9676-FCCE2F97000B}" destId="{AF474899-DDA4-4FF3-917B-FB9776D5EDC2}" srcOrd="1" destOrd="0" presId="urn:microsoft.com/office/officeart/2005/8/layout/vProcess5"/>
    <dgm:cxn modelId="{3577657F-5A80-4778-83F7-1A28750542E0}" type="presOf" srcId="{B11D5E7A-257D-45C4-9D09-AF48ECF5D291}" destId="{FE57B66E-EB0D-478C-9149-A8D0C4BAD702}" srcOrd="0" destOrd="0" presId="urn:microsoft.com/office/officeart/2005/8/layout/vProcess5"/>
    <dgm:cxn modelId="{9CE9E191-4298-4B70-BAC0-B49C320595D6}" type="presOf" srcId="{46FB0813-CDF6-41F2-A516-F57015DFD997}" destId="{81F0C6D9-DC3A-4BB3-AE92-00828D48B044}" srcOrd="0" destOrd="0" presId="urn:microsoft.com/office/officeart/2005/8/layout/vProcess5"/>
    <dgm:cxn modelId="{28FC1B97-0DEB-4273-8374-9FFF0F6A786B}" type="presOf" srcId="{DA6D2A51-A91A-4159-833D-0BFD9D28A81D}" destId="{74E99848-C4D4-438E-A428-3BD9BCB11C93}" srcOrd="0" destOrd="0" presId="urn:microsoft.com/office/officeart/2005/8/layout/vProcess5"/>
    <dgm:cxn modelId="{8F793EA1-4374-4BD6-BE43-1A3CFB2BF4C7}" type="presOf" srcId="{451056B1-0E86-4704-9676-FCCE2F97000B}" destId="{99F72F5F-83AC-42CF-953E-333C889C0436}" srcOrd="0" destOrd="0" presId="urn:microsoft.com/office/officeart/2005/8/layout/vProcess5"/>
    <dgm:cxn modelId="{5FA076A7-254F-4D51-9F9B-CFB633B51DE5}" srcId="{C068456D-C6AA-429B-B049-057DFA8F4DAB}" destId="{46FB0813-CDF6-41F2-A516-F57015DFD997}" srcOrd="3" destOrd="0" parTransId="{045FD1CF-925A-4345-B88B-DFB63AC65258}" sibTransId="{9C8D18B5-C1E8-40DD-AF6C-894F633ABDD9}"/>
    <dgm:cxn modelId="{125ACFD1-A50E-481C-9B8D-89AEDEB218EA}" type="presOf" srcId="{C068456D-C6AA-429B-B049-057DFA8F4DAB}" destId="{D57BC089-89A0-42C4-8054-23BD493E2228}" srcOrd="0" destOrd="0" presId="urn:microsoft.com/office/officeart/2005/8/layout/vProcess5"/>
    <dgm:cxn modelId="{3DA417D7-3193-446B-830E-46C22544B06A}" type="presOf" srcId="{664CB25C-E74A-425F-8FB3-3804322C6A16}" destId="{E2D48204-1740-49B1-8BDB-F39B37E9A529}" srcOrd="0" destOrd="0" presId="urn:microsoft.com/office/officeart/2005/8/layout/vProcess5"/>
    <dgm:cxn modelId="{71EB81E3-FE18-47CE-92F3-A0BD396547B8}" srcId="{C068456D-C6AA-429B-B049-057DFA8F4DAB}" destId="{451056B1-0E86-4704-9676-FCCE2F97000B}" srcOrd="2" destOrd="0" parTransId="{B88A383B-F60E-4A02-812F-F188B0CF3AC4}" sibTransId="{DA6D2A51-A91A-4159-833D-0BFD9D28A81D}"/>
    <dgm:cxn modelId="{D8A4C3F6-36A8-44C2-9831-C3E92F7435AB}" type="presOf" srcId="{B11D5E7A-257D-45C4-9D09-AF48ECF5D291}" destId="{A2D60E6A-E655-4D7B-ACE5-6ADB4E2C42BA}" srcOrd="1" destOrd="0" presId="urn:microsoft.com/office/officeart/2005/8/layout/vProcess5"/>
    <dgm:cxn modelId="{F11D3BFB-B2C4-4F35-A0B8-756BCC3359A4}" srcId="{C068456D-C6AA-429B-B049-057DFA8F4DAB}" destId="{4238C3A5-A9B7-454A-9BAB-3AC308405CD1}" srcOrd="1" destOrd="0" parTransId="{26DB44FC-ADBE-4BC9-9F39-6191521AD47D}" sibTransId="{664CB25C-E74A-425F-8FB3-3804322C6A16}"/>
    <dgm:cxn modelId="{DBC4F2FC-8ABA-42E4-9A5A-48FC21E7F0BD}" type="presOf" srcId="{46FB0813-CDF6-41F2-A516-F57015DFD997}" destId="{98C8B28F-1770-4E20-A6A9-2961A8B446A8}" srcOrd="1" destOrd="0" presId="urn:microsoft.com/office/officeart/2005/8/layout/vProcess5"/>
    <dgm:cxn modelId="{C53D90C3-42C0-4B87-9D7B-29603C150529}" type="presParOf" srcId="{D57BC089-89A0-42C4-8054-23BD493E2228}" destId="{5DBCAAED-C646-4AD9-A6A0-783BBA574FA0}" srcOrd="0" destOrd="0" presId="urn:microsoft.com/office/officeart/2005/8/layout/vProcess5"/>
    <dgm:cxn modelId="{7F39C261-F993-49D5-A0F2-26F0B24C76B8}" type="presParOf" srcId="{D57BC089-89A0-42C4-8054-23BD493E2228}" destId="{FE57B66E-EB0D-478C-9149-A8D0C4BAD702}" srcOrd="1" destOrd="0" presId="urn:microsoft.com/office/officeart/2005/8/layout/vProcess5"/>
    <dgm:cxn modelId="{B974765A-C16F-4A8F-A2EC-12CE24C49218}" type="presParOf" srcId="{D57BC089-89A0-42C4-8054-23BD493E2228}" destId="{6D772D4C-D45D-48B5-B876-CA38DF0461EB}" srcOrd="2" destOrd="0" presId="urn:microsoft.com/office/officeart/2005/8/layout/vProcess5"/>
    <dgm:cxn modelId="{3F459CE0-D277-45D9-8577-8F4510634C28}" type="presParOf" srcId="{D57BC089-89A0-42C4-8054-23BD493E2228}" destId="{99F72F5F-83AC-42CF-953E-333C889C0436}" srcOrd="3" destOrd="0" presId="urn:microsoft.com/office/officeart/2005/8/layout/vProcess5"/>
    <dgm:cxn modelId="{AD231470-85ED-4503-8073-938DF02AEECA}" type="presParOf" srcId="{D57BC089-89A0-42C4-8054-23BD493E2228}" destId="{81F0C6D9-DC3A-4BB3-AE92-00828D48B044}" srcOrd="4" destOrd="0" presId="urn:microsoft.com/office/officeart/2005/8/layout/vProcess5"/>
    <dgm:cxn modelId="{4327A7A9-F1FB-4B52-857C-958BE2156E0F}" type="presParOf" srcId="{D57BC089-89A0-42C4-8054-23BD493E2228}" destId="{8AF919A2-F6FB-4D49-AC31-734A9303BA4A}" srcOrd="5" destOrd="0" presId="urn:microsoft.com/office/officeart/2005/8/layout/vProcess5"/>
    <dgm:cxn modelId="{85DB3891-CAB2-4726-8E61-A3059FF9641D}" type="presParOf" srcId="{D57BC089-89A0-42C4-8054-23BD493E2228}" destId="{E2D48204-1740-49B1-8BDB-F39B37E9A529}" srcOrd="6" destOrd="0" presId="urn:microsoft.com/office/officeart/2005/8/layout/vProcess5"/>
    <dgm:cxn modelId="{F89EB2B3-64D7-46C9-A474-7AFC5EB7F616}" type="presParOf" srcId="{D57BC089-89A0-42C4-8054-23BD493E2228}" destId="{74E99848-C4D4-438E-A428-3BD9BCB11C93}" srcOrd="7" destOrd="0" presId="urn:microsoft.com/office/officeart/2005/8/layout/vProcess5"/>
    <dgm:cxn modelId="{419B18D8-1027-47F4-B078-2B3FCCE55725}" type="presParOf" srcId="{D57BC089-89A0-42C4-8054-23BD493E2228}" destId="{A2D60E6A-E655-4D7B-ACE5-6ADB4E2C42BA}" srcOrd="8" destOrd="0" presId="urn:microsoft.com/office/officeart/2005/8/layout/vProcess5"/>
    <dgm:cxn modelId="{135D6164-AC3C-419B-8B43-0B1FC6465188}" type="presParOf" srcId="{D57BC089-89A0-42C4-8054-23BD493E2228}" destId="{6FBD86E5-0D06-46D2-9C96-C50B1779E299}" srcOrd="9" destOrd="0" presId="urn:microsoft.com/office/officeart/2005/8/layout/vProcess5"/>
    <dgm:cxn modelId="{5A113A3F-8F1E-480B-969A-5ED9CA5F01B5}" type="presParOf" srcId="{D57BC089-89A0-42C4-8054-23BD493E2228}" destId="{AF474899-DDA4-4FF3-917B-FB9776D5EDC2}" srcOrd="10" destOrd="0" presId="urn:microsoft.com/office/officeart/2005/8/layout/vProcess5"/>
    <dgm:cxn modelId="{9BC396A4-9007-48C8-88B6-D3F69AE07A9C}" type="presParOf" srcId="{D57BC089-89A0-42C4-8054-23BD493E2228}" destId="{98C8B28F-1770-4E20-A6A9-2961A8B446A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0A9AE9-4ADD-4F10-8A12-CF6D13B8F952}" type="doc">
      <dgm:prSet loTypeId="urn:microsoft.com/office/officeart/2005/8/layout/bProcess3#1" loCatId="process" qsTypeId="urn:microsoft.com/office/officeart/2005/8/quickstyle/simple1#6" qsCatId="simple" csTypeId="urn:microsoft.com/office/officeart/2005/8/colors/accent2_2#2" csCatId="accent2" phldr="1"/>
      <dgm:spPr/>
      <dgm:t>
        <a:bodyPr/>
        <a:lstStyle/>
        <a:p>
          <a:endParaRPr lang="en-US"/>
        </a:p>
      </dgm:t>
    </dgm:pt>
    <dgm:pt modelId="{1085F890-BCD1-486B-9EA7-388565464C0C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内置草图、平面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5CE9D455-A0C4-42E0-BCDD-D2852DC81A01}" type="parTrans" cxnId="{0D576E8E-BE0C-4B64-912E-71053B5240BF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2F4205B6-DF83-4B85-83E6-9650A69B9EB5}" type="sibTrans" cxnId="{0D576E8E-BE0C-4B64-912E-71053B5240BF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F1720B7D-3AFC-44B5-B09E-9853CB3FE831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重生成环境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5EF44BDF-4432-4DE9-8AB0-033E0FB366D6}" type="parTrans" cxnId="{EB6E013A-C6D8-4B2C-9AEC-7ED32E4A8C0B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C1FB9A4F-BFCF-42CB-A0D5-C19BA0FB679D}" type="sibTrans" cxnId="{EB6E013A-C6D8-4B2C-9AEC-7ED32E4A8C0B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166F3BCD-D7F2-457D-837F-86B63507D84A}">
      <dgm:prSet phldrT="[文本]" custT="1"/>
      <dgm:spPr>
        <a:solidFill>
          <a:srgbClr val="0070C0"/>
        </a:solidFill>
      </dgm:spPr>
      <dgm:t>
        <a:bodyPr/>
        <a:lstStyle/>
        <a:p>
          <a:pPr>
            <a:buFontTx/>
            <a:buNone/>
          </a:pPr>
          <a:r>
            <a:rPr lang="en-US" altLang="zh-CN" sz="1800" dirty="0">
              <a:solidFill>
                <a:schemeClr val="bg1"/>
              </a:solidFill>
              <a:latin typeface="+mj-ea"/>
              <a:ea typeface="+mj-ea"/>
            </a:rPr>
            <a:t>VDATA</a:t>
          </a: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解析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41D7A870-4987-4862-A289-DC5A612AF285}" type="parTrans" cxnId="{24791EB1-FD80-4768-8F1E-4CA461CC652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4770994D-D70C-4F62-AE7C-19CB5E13C15F}" type="sibTrans" cxnId="{24791EB1-FD80-4768-8F1E-4CA461CC652D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26BDBC69-8159-477D-8718-C118D7D745A5}">
      <dgm:prSet phldrT="[文本]" custT="1"/>
      <dgm:spPr>
        <a:solidFill>
          <a:srgbClr val="0070C0"/>
        </a:solidFill>
      </dgm:spPr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执行模板命令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360993EA-045D-4870-BB21-AC746D477EEA}" type="parTrans" cxnId="{C0C1468A-B0CC-4380-94EF-4EEEB1A73E5B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A7265CA7-6DED-4AB5-A1D6-54927698EDA4}" type="sibTrans" cxnId="{C0C1468A-B0CC-4380-94EF-4EEEB1A73E5B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82318948-59CC-46A0-835A-64C7D615ABD1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更新特征标记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2D7A5B43-6C82-46B7-A716-7855CB7469EF}" type="parTrans" cxnId="{E4F65F87-09A2-453B-9373-25CED5A9D200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7C59AD2E-DF6D-458A-B4C6-77B3680C2956}" type="sibTrans" cxnId="{E4F65F87-09A2-453B-9373-25CED5A9D200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0DDEB2A0-2308-4515-8ECB-836C20CE57C5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重生成子特征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BD9D3B18-65A4-4B84-AC32-13AB5BAB8797}" type="parTrans" cxnId="{2CFDCD53-FAD2-471C-B12A-338B3F3ED1B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89A8EE45-F6EA-465C-81FB-83AF36E6EA8F}" type="sibTrans" cxnId="{2CFDCD53-FAD2-471C-B12A-338B3F3ED1BD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C3E56FA4-6678-4C0F-8DF7-AFB174E08A46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属性刷新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9356073C-D1E9-44AC-A60E-7A8FA6B5C3BA}" type="parTrans" cxnId="{A2828737-1990-4EAC-A00B-469B74129C9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AE9B3208-8959-4708-B42F-8D007C333004}" type="sibTrans" cxnId="{A2828737-1990-4EAC-A00B-469B74129C9D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C530588F-1182-4C94-A592-1470802F82CA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结束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D5C802DE-9F1D-4FB5-8409-94A7A032B640}" type="parTrans" cxnId="{5F3A1135-17FD-41BD-8AF5-1CC8C5716AB0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9218D1AF-90BC-47FA-A9B7-D289A4486DF9}" type="sibTrans" cxnId="{5F3A1135-17FD-41BD-8AF5-1CC8C5716AB0}">
      <dgm:prSet/>
      <dgm:spPr/>
      <dgm:t>
        <a:bodyPr/>
        <a:lstStyle/>
        <a:p>
          <a:endParaRPr lang="en-US" sz="1800">
            <a:latin typeface="+mj-ea"/>
            <a:ea typeface="+mj-ea"/>
          </a:endParaRPr>
        </a:p>
      </dgm:t>
    </dgm:pt>
    <dgm:pt modelId="{D0A3D358-AF35-4069-BCF4-DA35E4B98091}" type="pres">
      <dgm:prSet presAssocID="{B60A9AE9-4ADD-4F10-8A12-CF6D13B8F952}" presName="Name0" presStyleCnt="0">
        <dgm:presLayoutVars>
          <dgm:dir/>
          <dgm:resizeHandles val="exact"/>
        </dgm:presLayoutVars>
      </dgm:prSet>
      <dgm:spPr/>
    </dgm:pt>
    <dgm:pt modelId="{74B733E3-F06E-4749-A6ED-3E793BC75DAD}" type="pres">
      <dgm:prSet presAssocID="{1085F890-BCD1-486B-9EA7-388565464C0C}" presName="node" presStyleLbl="node1" presStyleIdx="0" presStyleCnt="8">
        <dgm:presLayoutVars>
          <dgm:bulletEnabled val="1"/>
        </dgm:presLayoutVars>
      </dgm:prSet>
      <dgm:spPr/>
    </dgm:pt>
    <dgm:pt modelId="{7D456A80-AD3D-42BB-9036-EBA8F46FF741}" type="pres">
      <dgm:prSet presAssocID="{2F4205B6-DF83-4B85-83E6-9650A69B9EB5}" presName="sibTrans" presStyleLbl="sibTrans1D1" presStyleIdx="0" presStyleCnt="7"/>
      <dgm:spPr/>
    </dgm:pt>
    <dgm:pt modelId="{4BA028B3-0F8C-4B1B-8CDA-263C680149FA}" type="pres">
      <dgm:prSet presAssocID="{2F4205B6-DF83-4B85-83E6-9650A69B9EB5}" presName="connectorText" presStyleLbl="sibTrans1D1" presStyleIdx="0" presStyleCnt="7"/>
      <dgm:spPr/>
    </dgm:pt>
    <dgm:pt modelId="{D7A3F991-7764-498F-A063-FCFB916BEB10}" type="pres">
      <dgm:prSet presAssocID="{F1720B7D-3AFC-44B5-B09E-9853CB3FE831}" presName="node" presStyleLbl="node1" presStyleIdx="1" presStyleCnt="8">
        <dgm:presLayoutVars>
          <dgm:bulletEnabled val="1"/>
        </dgm:presLayoutVars>
      </dgm:prSet>
      <dgm:spPr/>
    </dgm:pt>
    <dgm:pt modelId="{0454ABC7-5C38-4A16-85FE-616E7D94A241}" type="pres">
      <dgm:prSet presAssocID="{C1FB9A4F-BFCF-42CB-A0D5-C19BA0FB679D}" presName="sibTrans" presStyleLbl="sibTrans1D1" presStyleIdx="1" presStyleCnt="7"/>
      <dgm:spPr/>
    </dgm:pt>
    <dgm:pt modelId="{466C6881-78EA-4FDF-BFD2-4675DB9B59E2}" type="pres">
      <dgm:prSet presAssocID="{C1FB9A4F-BFCF-42CB-A0D5-C19BA0FB679D}" presName="connectorText" presStyleLbl="sibTrans1D1" presStyleIdx="1" presStyleCnt="7"/>
      <dgm:spPr/>
    </dgm:pt>
    <dgm:pt modelId="{AB70C48E-49C8-4562-9542-C093FC88F65C}" type="pres">
      <dgm:prSet presAssocID="{166F3BCD-D7F2-457D-837F-86B63507D84A}" presName="node" presStyleLbl="node1" presStyleIdx="2" presStyleCnt="8">
        <dgm:presLayoutVars>
          <dgm:bulletEnabled val="1"/>
        </dgm:presLayoutVars>
      </dgm:prSet>
      <dgm:spPr/>
    </dgm:pt>
    <dgm:pt modelId="{93F96FB7-416D-4DBB-9473-26C51D6F980D}" type="pres">
      <dgm:prSet presAssocID="{4770994D-D70C-4F62-AE7C-19CB5E13C15F}" presName="sibTrans" presStyleLbl="sibTrans1D1" presStyleIdx="2" presStyleCnt="7"/>
      <dgm:spPr/>
    </dgm:pt>
    <dgm:pt modelId="{96865C56-5708-45F0-B5EE-5AA919A27CC0}" type="pres">
      <dgm:prSet presAssocID="{4770994D-D70C-4F62-AE7C-19CB5E13C15F}" presName="connectorText" presStyleLbl="sibTrans1D1" presStyleIdx="2" presStyleCnt="7"/>
      <dgm:spPr/>
    </dgm:pt>
    <dgm:pt modelId="{11697DB6-9BCA-41BF-801C-9502E8958CAA}" type="pres">
      <dgm:prSet presAssocID="{26BDBC69-8159-477D-8718-C118D7D745A5}" presName="node" presStyleLbl="node1" presStyleIdx="3" presStyleCnt="8" custScaleX="115164">
        <dgm:presLayoutVars>
          <dgm:bulletEnabled val="1"/>
        </dgm:presLayoutVars>
      </dgm:prSet>
      <dgm:spPr/>
    </dgm:pt>
    <dgm:pt modelId="{8CE8E490-680C-4FB7-8B6E-1F2B4065868C}" type="pres">
      <dgm:prSet presAssocID="{A7265CA7-6DED-4AB5-A1D6-54927698EDA4}" presName="sibTrans" presStyleLbl="sibTrans1D1" presStyleIdx="3" presStyleCnt="7"/>
      <dgm:spPr/>
    </dgm:pt>
    <dgm:pt modelId="{DC3D1812-838F-4B54-9AE5-425A1204CE69}" type="pres">
      <dgm:prSet presAssocID="{A7265CA7-6DED-4AB5-A1D6-54927698EDA4}" presName="connectorText" presStyleLbl="sibTrans1D1" presStyleIdx="3" presStyleCnt="7"/>
      <dgm:spPr/>
    </dgm:pt>
    <dgm:pt modelId="{4B354899-D49A-4B2A-A2C0-4C8A72BDBDAE}" type="pres">
      <dgm:prSet presAssocID="{82318948-59CC-46A0-835A-64C7D615ABD1}" presName="node" presStyleLbl="node1" presStyleIdx="4" presStyleCnt="8">
        <dgm:presLayoutVars>
          <dgm:bulletEnabled val="1"/>
        </dgm:presLayoutVars>
      </dgm:prSet>
      <dgm:spPr/>
    </dgm:pt>
    <dgm:pt modelId="{0A814575-4308-4F38-A368-CC2870086BE8}" type="pres">
      <dgm:prSet presAssocID="{7C59AD2E-DF6D-458A-B4C6-77B3680C2956}" presName="sibTrans" presStyleLbl="sibTrans1D1" presStyleIdx="4" presStyleCnt="7"/>
      <dgm:spPr/>
    </dgm:pt>
    <dgm:pt modelId="{6BA9B122-8483-45A5-BE44-10B779FA10E5}" type="pres">
      <dgm:prSet presAssocID="{7C59AD2E-DF6D-458A-B4C6-77B3680C2956}" presName="connectorText" presStyleLbl="sibTrans1D1" presStyleIdx="4" presStyleCnt="7"/>
      <dgm:spPr/>
    </dgm:pt>
    <dgm:pt modelId="{F96AE086-2F6F-4A74-901D-021024B5C55E}" type="pres">
      <dgm:prSet presAssocID="{0DDEB2A0-2308-4515-8ECB-836C20CE57C5}" presName="node" presStyleLbl="node1" presStyleIdx="5" presStyleCnt="8">
        <dgm:presLayoutVars>
          <dgm:bulletEnabled val="1"/>
        </dgm:presLayoutVars>
      </dgm:prSet>
      <dgm:spPr/>
    </dgm:pt>
    <dgm:pt modelId="{196DB864-7CD5-4FD0-8FF2-4D378EBE8B4B}" type="pres">
      <dgm:prSet presAssocID="{89A8EE45-F6EA-465C-81FB-83AF36E6EA8F}" presName="sibTrans" presStyleLbl="sibTrans1D1" presStyleIdx="5" presStyleCnt="7"/>
      <dgm:spPr/>
    </dgm:pt>
    <dgm:pt modelId="{3A4D2168-79E4-4443-BA7D-A0A92BFFC7BA}" type="pres">
      <dgm:prSet presAssocID="{89A8EE45-F6EA-465C-81FB-83AF36E6EA8F}" presName="connectorText" presStyleLbl="sibTrans1D1" presStyleIdx="5" presStyleCnt="7"/>
      <dgm:spPr/>
    </dgm:pt>
    <dgm:pt modelId="{B04F2692-F705-47B8-BE87-09F782097C0B}" type="pres">
      <dgm:prSet presAssocID="{C3E56FA4-6678-4C0F-8DF7-AFB174E08A46}" presName="node" presStyleLbl="node1" presStyleIdx="6" presStyleCnt="8">
        <dgm:presLayoutVars>
          <dgm:bulletEnabled val="1"/>
        </dgm:presLayoutVars>
      </dgm:prSet>
      <dgm:spPr/>
    </dgm:pt>
    <dgm:pt modelId="{391F7365-D2DC-402E-8995-1034D36FFE59}" type="pres">
      <dgm:prSet presAssocID="{AE9B3208-8959-4708-B42F-8D007C333004}" presName="sibTrans" presStyleLbl="sibTrans1D1" presStyleIdx="6" presStyleCnt="7"/>
      <dgm:spPr/>
    </dgm:pt>
    <dgm:pt modelId="{F7684F79-6BB0-4024-93A2-990AADECFB45}" type="pres">
      <dgm:prSet presAssocID="{AE9B3208-8959-4708-B42F-8D007C333004}" presName="connectorText" presStyleLbl="sibTrans1D1" presStyleIdx="6" presStyleCnt="7"/>
      <dgm:spPr/>
    </dgm:pt>
    <dgm:pt modelId="{1DB0DCFF-3EDA-4A4F-8CF5-0972724E2E3D}" type="pres">
      <dgm:prSet presAssocID="{C530588F-1182-4C94-A592-1470802F82CA}" presName="node" presStyleLbl="node1" presStyleIdx="7" presStyleCnt="8">
        <dgm:presLayoutVars>
          <dgm:bulletEnabled val="1"/>
        </dgm:presLayoutVars>
      </dgm:prSet>
      <dgm:spPr/>
    </dgm:pt>
  </dgm:ptLst>
  <dgm:cxnLst>
    <dgm:cxn modelId="{7A9FC20A-15C5-4248-A559-E61EC99D093D}" type="presOf" srcId="{26BDBC69-8159-477D-8718-C118D7D745A5}" destId="{11697DB6-9BCA-41BF-801C-9502E8958CAA}" srcOrd="0" destOrd="0" presId="urn:microsoft.com/office/officeart/2005/8/layout/bProcess3#1"/>
    <dgm:cxn modelId="{FBE4CF0A-FC91-4D8A-8A48-0ADDB8635F38}" type="presOf" srcId="{1085F890-BCD1-486B-9EA7-388565464C0C}" destId="{74B733E3-F06E-4749-A6ED-3E793BC75DAD}" srcOrd="0" destOrd="0" presId="urn:microsoft.com/office/officeart/2005/8/layout/bProcess3#1"/>
    <dgm:cxn modelId="{2701C717-451F-4D9F-AD30-739161AD3AAF}" type="presOf" srcId="{AE9B3208-8959-4708-B42F-8D007C333004}" destId="{F7684F79-6BB0-4024-93A2-990AADECFB45}" srcOrd="1" destOrd="0" presId="urn:microsoft.com/office/officeart/2005/8/layout/bProcess3#1"/>
    <dgm:cxn modelId="{83E46B22-757D-43B1-89DF-0CD9ECFF6897}" type="presOf" srcId="{89A8EE45-F6EA-465C-81FB-83AF36E6EA8F}" destId="{3A4D2168-79E4-4443-BA7D-A0A92BFFC7BA}" srcOrd="1" destOrd="0" presId="urn:microsoft.com/office/officeart/2005/8/layout/bProcess3#1"/>
    <dgm:cxn modelId="{EB850835-5227-40DC-9D15-FA656DEF03F7}" type="presOf" srcId="{7C59AD2E-DF6D-458A-B4C6-77B3680C2956}" destId="{0A814575-4308-4F38-A368-CC2870086BE8}" srcOrd="0" destOrd="0" presId="urn:microsoft.com/office/officeart/2005/8/layout/bProcess3#1"/>
    <dgm:cxn modelId="{5F3A1135-17FD-41BD-8AF5-1CC8C5716AB0}" srcId="{B60A9AE9-4ADD-4F10-8A12-CF6D13B8F952}" destId="{C530588F-1182-4C94-A592-1470802F82CA}" srcOrd="7" destOrd="0" parTransId="{D5C802DE-9F1D-4FB5-8409-94A7A032B640}" sibTransId="{9218D1AF-90BC-47FA-A9B7-D289A4486DF9}"/>
    <dgm:cxn modelId="{A2828737-1990-4EAC-A00B-469B74129C9D}" srcId="{B60A9AE9-4ADD-4F10-8A12-CF6D13B8F952}" destId="{C3E56FA4-6678-4C0F-8DF7-AFB174E08A46}" srcOrd="6" destOrd="0" parTransId="{9356073C-D1E9-44AC-A60E-7A8FA6B5C3BA}" sibTransId="{AE9B3208-8959-4708-B42F-8D007C333004}"/>
    <dgm:cxn modelId="{EB6E013A-C6D8-4B2C-9AEC-7ED32E4A8C0B}" srcId="{B60A9AE9-4ADD-4F10-8A12-CF6D13B8F952}" destId="{F1720B7D-3AFC-44B5-B09E-9853CB3FE831}" srcOrd="1" destOrd="0" parTransId="{5EF44BDF-4432-4DE9-8AB0-033E0FB366D6}" sibTransId="{C1FB9A4F-BFCF-42CB-A0D5-C19BA0FB679D}"/>
    <dgm:cxn modelId="{3668E75D-43CF-4B63-9B23-BEAB8E27E9C5}" type="presOf" srcId="{C1FB9A4F-BFCF-42CB-A0D5-C19BA0FB679D}" destId="{0454ABC7-5C38-4A16-85FE-616E7D94A241}" srcOrd="0" destOrd="0" presId="urn:microsoft.com/office/officeart/2005/8/layout/bProcess3#1"/>
    <dgm:cxn modelId="{A612B05F-00CA-4C05-8C72-6ADBE7E74E38}" type="presOf" srcId="{2F4205B6-DF83-4B85-83E6-9650A69B9EB5}" destId="{4BA028B3-0F8C-4B1B-8CDA-263C680149FA}" srcOrd="1" destOrd="0" presId="urn:microsoft.com/office/officeart/2005/8/layout/bProcess3#1"/>
    <dgm:cxn modelId="{C8E88464-6E3F-4861-BB06-E9CCC22ABF45}" type="presOf" srcId="{C1FB9A4F-BFCF-42CB-A0D5-C19BA0FB679D}" destId="{466C6881-78EA-4FDF-BFD2-4675DB9B59E2}" srcOrd="1" destOrd="0" presId="urn:microsoft.com/office/officeart/2005/8/layout/bProcess3#1"/>
    <dgm:cxn modelId="{22C1746A-4CD5-4D76-B60C-AAC5AFD291A6}" type="presOf" srcId="{F1720B7D-3AFC-44B5-B09E-9853CB3FE831}" destId="{D7A3F991-7764-498F-A063-FCFB916BEB10}" srcOrd="0" destOrd="0" presId="urn:microsoft.com/office/officeart/2005/8/layout/bProcess3#1"/>
    <dgm:cxn modelId="{DEAD0D4B-4208-4747-B1AA-7A2FDC7C2B9C}" type="presOf" srcId="{0DDEB2A0-2308-4515-8ECB-836C20CE57C5}" destId="{F96AE086-2F6F-4A74-901D-021024B5C55E}" srcOrd="0" destOrd="0" presId="urn:microsoft.com/office/officeart/2005/8/layout/bProcess3#1"/>
    <dgm:cxn modelId="{BEA9736B-7C8C-4ECD-A1B1-DCF94787DF4D}" type="presOf" srcId="{7C59AD2E-DF6D-458A-B4C6-77B3680C2956}" destId="{6BA9B122-8483-45A5-BE44-10B779FA10E5}" srcOrd="1" destOrd="0" presId="urn:microsoft.com/office/officeart/2005/8/layout/bProcess3#1"/>
    <dgm:cxn modelId="{2CFDCD53-FAD2-471C-B12A-338B3F3ED1BD}" srcId="{B60A9AE9-4ADD-4F10-8A12-CF6D13B8F952}" destId="{0DDEB2A0-2308-4515-8ECB-836C20CE57C5}" srcOrd="5" destOrd="0" parTransId="{BD9D3B18-65A4-4B84-AC32-13AB5BAB8797}" sibTransId="{89A8EE45-F6EA-465C-81FB-83AF36E6EA8F}"/>
    <dgm:cxn modelId="{F03D297E-D8B4-4B3E-BBE9-42141AEB1B43}" type="presOf" srcId="{A7265CA7-6DED-4AB5-A1D6-54927698EDA4}" destId="{8CE8E490-680C-4FB7-8B6E-1F2B4065868C}" srcOrd="0" destOrd="0" presId="urn:microsoft.com/office/officeart/2005/8/layout/bProcess3#1"/>
    <dgm:cxn modelId="{E4F65F87-09A2-453B-9373-25CED5A9D200}" srcId="{B60A9AE9-4ADD-4F10-8A12-CF6D13B8F952}" destId="{82318948-59CC-46A0-835A-64C7D615ABD1}" srcOrd="4" destOrd="0" parTransId="{2D7A5B43-6C82-46B7-A716-7855CB7469EF}" sibTransId="{7C59AD2E-DF6D-458A-B4C6-77B3680C2956}"/>
    <dgm:cxn modelId="{D2207088-3AA1-4A2D-838B-9C26EC91BDFC}" type="presOf" srcId="{A7265CA7-6DED-4AB5-A1D6-54927698EDA4}" destId="{DC3D1812-838F-4B54-9AE5-425A1204CE69}" srcOrd="1" destOrd="0" presId="urn:microsoft.com/office/officeart/2005/8/layout/bProcess3#1"/>
    <dgm:cxn modelId="{C0C1468A-B0CC-4380-94EF-4EEEB1A73E5B}" srcId="{B60A9AE9-4ADD-4F10-8A12-CF6D13B8F952}" destId="{26BDBC69-8159-477D-8718-C118D7D745A5}" srcOrd="3" destOrd="0" parTransId="{360993EA-045D-4870-BB21-AC746D477EEA}" sibTransId="{A7265CA7-6DED-4AB5-A1D6-54927698EDA4}"/>
    <dgm:cxn modelId="{0D576E8E-BE0C-4B64-912E-71053B5240BF}" srcId="{B60A9AE9-4ADD-4F10-8A12-CF6D13B8F952}" destId="{1085F890-BCD1-486B-9EA7-388565464C0C}" srcOrd="0" destOrd="0" parTransId="{5CE9D455-A0C4-42E0-BCDD-D2852DC81A01}" sibTransId="{2F4205B6-DF83-4B85-83E6-9650A69B9EB5}"/>
    <dgm:cxn modelId="{881E6F90-D0C6-42CE-ACB9-01436241D3B0}" type="presOf" srcId="{2F4205B6-DF83-4B85-83E6-9650A69B9EB5}" destId="{7D456A80-AD3D-42BB-9036-EBA8F46FF741}" srcOrd="0" destOrd="0" presId="urn:microsoft.com/office/officeart/2005/8/layout/bProcess3#1"/>
    <dgm:cxn modelId="{FA6B8A9B-52FB-440A-B33E-7575B4ADDF4C}" type="presOf" srcId="{82318948-59CC-46A0-835A-64C7D615ABD1}" destId="{4B354899-D49A-4B2A-A2C0-4C8A72BDBDAE}" srcOrd="0" destOrd="0" presId="urn:microsoft.com/office/officeart/2005/8/layout/bProcess3#1"/>
    <dgm:cxn modelId="{50FBE99B-AF58-4F60-B8C4-CB55601EB80C}" type="presOf" srcId="{89A8EE45-F6EA-465C-81FB-83AF36E6EA8F}" destId="{196DB864-7CD5-4FD0-8FF2-4D378EBE8B4B}" srcOrd="0" destOrd="0" presId="urn:microsoft.com/office/officeart/2005/8/layout/bProcess3#1"/>
    <dgm:cxn modelId="{D955C79D-8CDA-4B23-BC82-FB92FE3F3E59}" type="presOf" srcId="{C530588F-1182-4C94-A592-1470802F82CA}" destId="{1DB0DCFF-3EDA-4A4F-8CF5-0972724E2E3D}" srcOrd="0" destOrd="0" presId="urn:microsoft.com/office/officeart/2005/8/layout/bProcess3#1"/>
    <dgm:cxn modelId="{65ECB09F-00A6-4745-8174-22F1761F4937}" type="presOf" srcId="{4770994D-D70C-4F62-AE7C-19CB5E13C15F}" destId="{96865C56-5708-45F0-B5EE-5AA919A27CC0}" srcOrd="1" destOrd="0" presId="urn:microsoft.com/office/officeart/2005/8/layout/bProcess3#1"/>
    <dgm:cxn modelId="{24791EB1-FD80-4768-8F1E-4CA461CC652D}" srcId="{B60A9AE9-4ADD-4F10-8A12-CF6D13B8F952}" destId="{166F3BCD-D7F2-457D-837F-86B63507D84A}" srcOrd="2" destOrd="0" parTransId="{41D7A870-4987-4862-A289-DC5A612AF285}" sibTransId="{4770994D-D70C-4F62-AE7C-19CB5E13C15F}"/>
    <dgm:cxn modelId="{638280BE-3A22-44BD-A3AA-2D82B7F86C31}" type="presOf" srcId="{166F3BCD-D7F2-457D-837F-86B63507D84A}" destId="{AB70C48E-49C8-4562-9542-C093FC88F65C}" srcOrd="0" destOrd="0" presId="urn:microsoft.com/office/officeart/2005/8/layout/bProcess3#1"/>
    <dgm:cxn modelId="{03C866C9-50C6-4D17-8AFB-C9E4CBCA49BB}" type="presOf" srcId="{4770994D-D70C-4F62-AE7C-19CB5E13C15F}" destId="{93F96FB7-416D-4DBB-9473-26C51D6F980D}" srcOrd="0" destOrd="0" presId="urn:microsoft.com/office/officeart/2005/8/layout/bProcess3#1"/>
    <dgm:cxn modelId="{A3531DDF-5244-48FD-81AB-8EEA2311BECD}" type="presOf" srcId="{C3E56FA4-6678-4C0F-8DF7-AFB174E08A46}" destId="{B04F2692-F705-47B8-BE87-09F782097C0B}" srcOrd="0" destOrd="0" presId="urn:microsoft.com/office/officeart/2005/8/layout/bProcess3#1"/>
    <dgm:cxn modelId="{381E42F1-2087-4535-840C-3100634F209B}" type="presOf" srcId="{AE9B3208-8959-4708-B42F-8D007C333004}" destId="{391F7365-D2DC-402E-8995-1034D36FFE59}" srcOrd="0" destOrd="0" presId="urn:microsoft.com/office/officeart/2005/8/layout/bProcess3#1"/>
    <dgm:cxn modelId="{B498F3F3-F657-4774-921D-EAE5BC897589}" type="presOf" srcId="{B60A9AE9-4ADD-4F10-8A12-CF6D13B8F952}" destId="{D0A3D358-AF35-4069-BCF4-DA35E4B98091}" srcOrd="0" destOrd="0" presId="urn:microsoft.com/office/officeart/2005/8/layout/bProcess3#1"/>
    <dgm:cxn modelId="{16CB51F8-BFFE-41F0-B5C4-480FB23288C9}" type="presParOf" srcId="{D0A3D358-AF35-4069-BCF4-DA35E4B98091}" destId="{74B733E3-F06E-4749-A6ED-3E793BC75DAD}" srcOrd="0" destOrd="0" presId="urn:microsoft.com/office/officeart/2005/8/layout/bProcess3#1"/>
    <dgm:cxn modelId="{B430F596-FAEF-49D6-9FA4-5DA339784247}" type="presParOf" srcId="{D0A3D358-AF35-4069-BCF4-DA35E4B98091}" destId="{7D456A80-AD3D-42BB-9036-EBA8F46FF741}" srcOrd="1" destOrd="0" presId="urn:microsoft.com/office/officeart/2005/8/layout/bProcess3#1"/>
    <dgm:cxn modelId="{4B04D725-371A-4379-8C17-C06A810965D4}" type="presParOf" srcId="{7D456A80-AD3D-42BB-9036-EBA8F46FF741}" destId="{4BA028B3-0F8C-4B1B-8CDA-263C680149FA}" srcOrd="0" destOrd="0" presId="urn:microsoft.com/office/officeart/2005/8/layout/bProcess3#1"/>
    <dgm:cxn modelId="{68181B2E-20DC-4848-9045-217103FF9F45}" type="presParOf" srcId="{D0A3D358-AF35-4069-BCF4-DA35E4B98091}" destId="{D7A3F991-7764-498F-A063-FCFB916BEB10}" srcOrd="2" destOrd="0" presId="urn:microsoft.com/office/officeart/2005/8/layout/bProcess3#1"/>
    <dgm:cxn modelId="{448EC69B-EA7D-4165-8AF0-F6E756F5D038}" type="presParOf" srcId="{D0A3D358-AF35-4069-BCF4-DA35E4B98091}" destId="{0454ABC7-5C38-4A16-85FE-616E7D94A241}" srcOrd="3" destOrd="0" presId="urn:microsoft.com/office/officeart/2005/8/layout/bProcess3#1"/>
    <dgm:cxn modelId="{4152F11B-7F87-4AE7-8DF1-C1ABCF8B7761}" type="presParOf" srcId="{0454ABC7-5C38-4A16-85FE-616E7D94A241}" destId="{466C6881-78EA-4FDF-BFD2-4675DB9B59E2}" srcOrd="0" destOrd="0" presId="urn:microsoft.com/office/officeart/2005/8/layout/bProcess3#1"/>
    <dgm:cxn modelId="{2E48F91F-95A8-4892-BAA1-D7B1CA402CC2}" type="presParOf" srcId="{D0A3D358-AF35-4069-BCF4-DA35E4B98091}" destId="{AB70C48E-49C8-4562-9542-C093FC88F65C}" srcOrd="4" destOrd="0" presId="urn:microsoft.com/office/officeart/2005/8/layout/bProcess3#1"/>
    <dgm:cxn modelId="{EF9D836A-6D48-4673-B733-1630DE6A9021}" type="presParOf" srcId="{D0A3D358-AF35-4069-BCF4-DA35E4B98091}" destId="{93F96FB7-416D-4DBB-9473-26C51D6F980D}" srcOrd="5" destOrd="0" presId="urn:microsoft.com/office/officeart/2005/8/layout/bProcess3#1"/>
    <dgm:cxn modelId="{37429B7C-468A-41DE-8BBE-09D9508118C0}" type="presParOf" srcId="{93F96FB7-416D-4DBB-9473-26C51D6F980D}" destId="{96865C56-5708-45F0-B5EE-5AA919A27CC0}" srcOrd="0" destOrd="0" presId="urn:microsoft.com/office/officeart/2005/8/layout/bProcess3#1"/>
    <dgm:cxn modelId="{0C4DB38B-23B1-4D57-8436-5D70EFA8E3EC}" type="presParOf" srcId="{D0A3D358-AF35-4069-BCF4-DA35E4B98091}" destId="{11697DB6-9BCA-41BF-801C-9502E8958CAA}" srcOrd="6" destOrd="0" presId="urn:microsoft.com/office/officeart/2005/8/layout/bProcess3#1"/>
    <dgm:cxn modelId="{170B1EC4-5CC4-4A0E-A70E-A19FA647D00D}" type="presParOf" srcId="{D0A3D358-AF35-4069-BCF4-DA35E4B98091}" destId="{8CE8E490-680C-4FB7-8B6E-1F2B4065868C}" srcOrd="7" destOrd="0" presId="urn:microsoft.com/office/officeart/2005/8/layout/bProcess3#1"/>
    <dgm:cxn modelId="{2246A9D9-1CB7-4491-BEEE-C0249E3EEB96}" type="presParOf" srcId="{8CE8E490-680C-4FB7-8B6E-1F2B4065868C}" destId="{DC3D1812-838F-4B54-9AE5-425A1204CE69}" srcOrd="0" destOrd="0" presId="urn:microsoft.com/office/officeart/2005/8/layout/bProcess3#1"/>
    <dgm:cxn modelId="{DDE5B8E0-5E49-4810-8DE6-8937ED579FFB}" type="presParOf" srcId="{D0A3D358-AF35-4069-BCF4-DA35E4B98091}" destId="{4B354899-D49A-4B2A-A2C0-4C8A72BDBDAE}" srcOrd="8" destOrd="0" presId="urn:microsoft.com/office/officeart/2005/8/layout/bProcess3#1"/>
    <dgm:cxn modelId="{870A0906-53B1-4FFF-A906-44280B34A2C0}" type="presParOf" srcId="{D0A3D358-AF35-4069-BCF4-DA35E4B98091}" destId="{0A814575-4308-4F38-A368-CC2870086BE8}" srcOrd="9" destOrd="0" presId="urn:microsoft.com/office/officeart/2005/8/layout/bProcess3#1"/>
    <dgm:cxn modelId="{2C48E947-95D0-4481-A5F2-CA1D81DBBBA5}" type="presParOf" srcId="{0A814575-4308-4F38-A368-CC2870086BE8}" destId="{6BA9B122-8483-45A5-BE44-10B779FA10E5}" srcOrd="0" destOrd="0" presId="urn:microsoft.com/office/officeart/2005/8/layout/bProcess3#1"/>
    <dgm:cxn modelId="{1D51D3AA-D7C7-42B1-8D56-99E621C8F8FB}" type="presParOf" srcId="{D0A3D358-AF35-4069-BCF4-DA35E4B98091}" destId="{F96AE086-2F6F-4A74-901D-021024B5C55E}" srcOrd="10" destOrd="0" presId="urn:microsoft.com/office/officeart/2005/8/layout/bProcess3#1"/>
    <dgm:cxn modelId="{1FC2B76E-90F3-4CA7-B7EF-98DD103B9C88}" type="presParOf" srcId="{D0A3D358-AF35-4069-BCF4-DA35E4B98091}" destId="{196DB864-7CD5-4FD0-8FF2-4D378EBE8B4B}" srcOrd="11" destOrd="0" presId="urn:microsoft.com/office/officeart/2005/8/layout/bProcess3#1"/>
    <dgm:cxn modelId="{F5AD6FE6-BAC1-4C16-866C-EF17F54EA4F2}" type="presParOf" srcId="{196DB864-7CD5-4FD0-8FF2-4D378EBE8B4B}" destId="{3A4D2168-79E4-4443-BA7D-A0A92BFFC7BA}" srcOrd="0" destOrd="0" presId="urn:microsoft.com/office/officeart/2005/8/layout/bProcess3#1"/>
    <dgm:cxn modelId="{0FFF2658-5164-481D-A100-2A868986CF8C}" type="presParOf" srcId="{D0A3D358-AF35-4069-BCF4-DA35E4B98091}" destId="{B04F2692-F705-47B8-BE87-09F782097C0B}" srcOrd="12" destOrd="0" presId="urn:microsoft.com/office/officeart/2005/8/layout/bProcess3#1"/>
    <dgm:cxn modelId="{52B6CFBD-98AD-4C71-A531-5458558DED29}" type="presParOf" srcId="{D0A3D358-AF35-4069-BCF4-DA35E4B98091}" destId="{391F7365-D2DC-402E-8995-1034D36FFE59}" srcOrd="13" destOrd="0" presId="urn:microsoft.com/office/officeart/2005/8/layout/bProcess3#1"/>
    <dgm:cxn modelId="{67737D53-A354-4153-B638-BD4329740275}" type="presParOf" srcId="{391F7365-D2DC-402E-8995-1034D36FFE59}" destId="{F7684F79-6BB0-4024-93A2-990AADECFB45}" srcOrd="0" destOrd="0" presId="urn:microsoft.com/office/officeart/2005/8/layout/bProcess3#1"/>
    <dgm:cxn modelId="{74C50BD7-4B12-4247-A47D-A8A77D82B6CC}" type="presParOf" srcId="{D0A3D358-AF35-4069-BCF4-DA35E4B98091}" destId="{1DB0DCFF-3EDA-4A4F-8CF5-0972724E2E3D}" srcOrd="14" destOrd="0" presId="urn:microsoft.com/office/officeart/2005/8/layout/bProcess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0A9AE9-4ADD-4F10-8A12-CF6D13B8F952}" type="doc">
      <dgm:prSet loTypeId="urn:microsoft.com/office/officeart/2005/8/layout/bProcess3#2" loCatId="process" qsTypeId="urn:microsoft.com/office/officeart/2005/8/quickstyle/simple1#7" qsCatId="simple" csTypeId="urn:microsoft.com/office/officeart/2005/8/colors/accent2_2#3" csCatId="accent2" phldr="1"/>
      <dgm:spPr/>
      <dgm:t>
        <a:bodyPr/>
        <a:lstStyle/>
        <a:p>
          <a:endParaRPr lang="en-US"/>
        </a:p>
      </dgm:t>
    </dgm:pt>
    <dgm:pt modelId="{F1720B7D-3AFC-44B5-B09E-9853CB3FE831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回滚历史，恢复现场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5EF44BDF-4432-4DE9-8AB0-033E0FB366D6}" type="parTrans" cxnId="{EB6E013A-C6D8-4B2C-9AEC-7ED32E4A8C0B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C1FB9A4F-BFCF-42CB-A0D5-C19BA0FB679D}" type="sibTrans" cxnId="{EB6E013A-C6D8-4B2C-9AEC-7ED32E4A8C0B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0378C1C5-6844-4CE5-9397-F5775A7C21E5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判断特征是否可以重定义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3DE8FB41-5D76-4AD7-A926-1FC814B6DC06}" type="parTrans" cxnId="{77D785A8-7DF7-4907-B54B-EF928288242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78D15FEB-86BA-4775-9337-B7F07EDF462A}" type="sibTrans" cxnId="{77D785A8-7DF7-4907-B54B-EF9282882422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166F3BCD-D7F2-457D-837F-86B63507D84A}">
      <dgm:prSet phldrT="[文本]" custT="1"/>
      <dgm:spPr>
        <a:solidFill>
          <a:srgbClr val="0070C0"/>
        </a:solidFill>
      </dgm:spPr>
      <dgm:t>
        <a:bodyPr/>
        <a:lstStyle/>
        <a:p>
          <a:pPr>
            <a:buFontTx/>
            <a:buNone/>
          </a:pPr>
          <a:r>
            <a:rPr lang="en-US" altLang="zh-CN" sz="1800" dirty="0">
              <a:solidFill>
                <a:schemeClr val="bg1"/>
              </a:solidFill>
              <a:latin typeface="+mj-ea"/>
              <a:ea typeface="+mj-ea"/>
            </a:rPr>
            <a:t>VDATA</a:t>
          </a: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解析</a:t>
          </a:r>
          <a:r>
            <a:rPr lang="en-US" altLang="zh-CN" sz="1800" dirty="0">
              <a:solidFill>
                <a:schemeClr val="bg1"/>
              </a:solidFill>
              <a:latin typeface="+mj-ea"/>
              <a:ea typeface="+mj-ea"/>
            </a:rPr>
            <a:t>(</a:t>
          </a:r>
          <a:r>
            <a:rPr lang="en-US" altLang="zh-CN" sz="1800" dirty="0" err="1">
              <a:solidFill>
                <a:srgbClr val="C00000"/>
              </a:solidFill>
              <a:latin typeface="+mj-ea"/>
              <a:ea typeface="+mj-ea"/>
            </a:rPr>
            <a:t>CdPlayGetData</a:t>
          </a:r>
          <a:r>
            <a:rPr lang="en-US" altLang="zh-CN" sz="1800" dirty="0">
              <a:solidFill>
                <a:schemeClr val="bg1"/>
              </a:solidFill>
              <a:latin typeface="+mj-ea"/>
              <a:ea typeface="+mj-ea"/>
            </a:rPr>
            <a:t>)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41D7A870-4987-4862-A289-DC5A612AF285}" type="parTrans" cxnId="{24791EB1-FD80-4768-8F1E-4CA461CC652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4770994D-D70C-4F62-AE7C-19CB5E13C15F}" type="sibTrans" cxnId="{24791EB1-FD80-4768-8F1E-4CA461CC652D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26BDBC69-8159-477D-8718-C118D7D745A5}">
      <dgm:prSet phldrT="[文本]" custT="1"/>
      <dgm:spPr>
        <a:solidFill>
          <a:schemeClr val="accent2"/>
        </a:solidFill>
      </dgm:spPr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还原特征环境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360993EA-045D-4870-BB21-AC746D477EEA}" type="parTrans" cxnId="{C0C1468A-B0CC-4380-94EF-4EEEB1A73E5B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A7265CA7-6DED-4AB5-A1D6-54927698EDA4}" type="sibTrans" cxnId="{C0C1468A-B0CC-4380-94EF-4EEEB1A73E5B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82318948-59CC-46A0-835A-64C7D615ABD1}">
      <dgm:prSet phldrT="[文本]" custT="1"/>
      <dgm:spPr>
        <a:solidFill>
          <a:srgbClr val="0070C0"/>
        </a:solidFill>
      </dgm:spPr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启动命令界面</a:t>
          </a:r>
          <a:endParaRPr lang="en-US" altLang="zh-CN" sz="1800" dirty="0">
            <a:solidFill>
              <a:schemeClr val="bg1"/>
            </a:solidFill>
            <a:latin typeface="+mj-ea"/>
            <a:ea typeface="+mj-ea"/>
          </a:endParaRPr>
        </a:p>
        <a:p>
          <a:pPr>
            <a:buFontTx/>
            <a:buNone/>
          </a:pPr>
          <a:r>
            <a:rPr lang="en-US" sz="1800" dirty="0">
              <a:solidFill>
                <a:schemeClr val="bg1"/>
              </a:solidFill>
              <a:latin typeface="+mj-ea"/>
              <a:ea typeface="+mj-ea"/>
            </a:rPr>
            <a:t>(</a:t>
          </a:r>
          <a:r>
            <a:rPr lang="en-US" sz="1800" dirty="0" err="1">
              <a:solidFill>
                <a:srgbClr val="C00000"/>
              </a:solidFill>
              <a:latin typeface="+mj-ea"/>
              <a:ea typeface="+mj-ea"/>
            </a:rPr>
            <a:t>InFormExec</a:t>
          </a:r>
          <a:r>
            <a:rPr lang="en-US" sz="1800" dirty="0">
              <a:solidFill>
                <a:schemeClr val="bg1"/>
              </a:solidFill>
              <a:latin typeface="+mj-ea"/>
              <a:ea typeface="+mj-ea"/>
            </a:rPr>
            <a:t>)</a:t>
          </a:r>
        </a:p>
      </dgm:t>
    </dgm:pt>
    <dgm:pt modelId="{2D7A5B43-6C82-46B7-A716-7855CB7469EF}" type="parTrans" cxnId="{E4F65F87-09A2-453B-9373-25CED5A9D200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7C59AD2E-DF6D-458A-B4C6-77B3680C2956}" type="sibTrans" cxnId="{E4F65F87-09A2-453B-9373-25CED5A9D200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0DDEB2A0-2308-4515-8ECB-836C20CE57C5}">
      <dgm:prSet phldrT="[文本]" custT="1"/>
      <dgm:spPr>
        <a:solidFill>
          <a:srgbClr val="0070C0"/>
        </a:solidFill>
      </dgm:spPr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执行模板命令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BD9D3B18-65A4-4B84-AC32-13AB5BAB8797}" type="parTrans" cxnId="{2CFDCD53-FAD2-471C-B12A-338B3F3ED1B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89A8EE45-F6EA-465C-81FB-83AF36E6EA8F}" type="sibTrans" cxnId="{2CFDCD53-FAD2-471C-B12A-338B3F3ED1BD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C3E56FA4-6678-4C0F-8DF7-AFB174E08A46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800" dirty="0">
              <a:solidFill>
                <a:schemeClr val="bg1"/>
              </a:solidFill>
              <a:latin typeface="+mj-ea"/>
              <a:ea typeface="+mj-ea"/>
            </a:rPr>
            <a:t>重定义结束处理</a:t>
          </a:r>
          <a:endParaRPr lang="en-US" sz="1800" dirty="0">
            <a:solidFill>
              <a:schemeClr val="bg1"/>
            </a:solidFill>
            <a:latin typeface="+mj-ea"/>
            <a:ea typeface="+mj-ea"/>
          </a:endParaRPr>
        </a:p>
      </dgm:t>
    </dgm:pt>
    <dgm:pt modelId="{9356073C-D1E9-44AC-A60E-7A8FA6B5C3BA}" type="parTrans" cxnId="{A2828737-1990-4EAC-A00B-469B74129C9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AE9B3208-8959-4708-B42F-8D007C333004}" type="sibTrans" cxnId="{A2828737-1990-4EAC-A00B-469B74129C9D}">
      <dgm:prSet custT="1"/>
      <dgm:spPr/>
      <dgm:t>
        <a:bodyPr/>
        <a:lstStyle/>
        <a:p>
          <a:endParaRPr lang="en-US" sz="1800">
            <a:solidFill>
              <a:schemeClr val="bg1"/>
            </a:solidFill>
            <a:latin typeface="+mj-ea"/>
            <a:ea typeface="+mj-ea"/>
          </a:endParaRPr>
        </a:p>
      </dgm:t>
    </dgm:pt>
    <dgm:pt modelId="{D0A3D358-AF35-4069-BCF4-DA35E4B98091}" type="pres">
      <dgm:prSet presAssocID="{B60A9AE9-4ADD-4F10-8A12-CF6D13B8F952}" presName="Name0" presStyleCnt="0">
        <dgm:presLayoutVars>
          <dgm:dir/>
          <dgm:resizeHandles val="exact"/>
        </dgm:presLayoutVars>
      </dgm:prSet>
      <dgm:spPr/>
    </dgm:pt>
    <dgm:pt modelId="{D7A3F991-7764-498F-A063-FCFB916BEB10}" type="pres">
      <dgm:prSet presAssocID="{F1720B7D-3AFC-44B5-B09E-9853CB3FE831}" presName="node" presStyleLbl="node1" presStyleIdx="0" presStyleCnt="7">
        <dgm:presLayoutVars>
          <dgm:bulletEnabled val="1"/>
        </dgm:presLayoutVars>
      </dgm:prSet>
      <dgm:spPr/>
    </dgm:pt>
    <dgm:pt modelId="{0454ABC7-5C38-4A16-85FE-616E7D94A241}" type="pres">
      <dgm:prSet presAssocID="{C1FB9A4F-BFCF-42CB-A0D5-C19BA0FB679D}" presName="sibTrans" presStyleLbl="sibTrans1D1" presStyleIdx="0" presStyleCnt="6"/>
      <dgm:spPr/>
    </dgm:pt>
    <dgm:pt modelId="{466C6881-78EA-4FDF-BFD2-4675DB9B59E2}" type="pres">
      <dgm:prSet presAssocID="{C1FB9A4F-BFCF-42CB-A0D5-C19BA0FB679D}" presName="connectorText" presStyleLbl="sibTrans1D1" presStyleIdx="0" presStyleCnt="6"/>
      <dgm:spPr/>
    </dgm:pt>
    <dgm:pt modelId="{C9AD88D5-168A-44ED-A72B-F942BA35B950}" type="pres">
      <dgm:prSet presAssocID="{0378C1C5-6844-4CE5-9397-F5775A7C21E5}" presName="node" presStyleLbl="node1" presStyleIdx="1" presStyleCnt="7">
        <dgm:presLayoutVars>
          <dgm:bulletEnabled val="1"/>
        </dgm:presLayoutVars>
      </dgm:prSet>
      <dgm:spPr/>
    </dgm:pt>
    <dgm:pt modelId="{EB3B0D1A-450F-46F1-A8EC-27F2F7276898}" type="pres">
      <dgm:prSet presAssocID="{78D15FEB-86BA-4775-9337-B7F07EDF462A}" presName="sibTrans" presStyleLbl="sibTrans1D1" presStyleIdx="1" presStyleCnt="6"/>
      <dgm:spPr/>
    </dgm:pt>
    <dgm:pt modelId="{A7F10870-9E72-4C48-A836-542F8A80A7E6}" type="pres">
      <dgm:prSet presAssocID="{78D15FEB-86BA-4775-9337-B7F07EDF462A}" presName="connectorText" presStyleLbl="sibTrans1D1" presStyleIdx="1" presStyleCnt="6"/>
      <dgm:spPr/>
    </dgm:pt>
    <dgm:pt modelId="{AB70C48E-49C8-4562-9542-C093FC88F65C}" type="pres">
      <dgm:prSet presAssocID="{166F3BCD-D7F2-457D-837F-86B63507D84A}" presName="node" presStyleLbl="node1" presStyleIdx="2" presStyleCnt="7">
        <dgm:presLayoutVars>
          <dgm:bulletEnabled val="1"/>
        </dgm:presLayoutVars>
      </dgm:prSet>
      <dgm:spPr/>
    </dgm:pt>
    <dgm:pt modelId="{93F96FB7-416D-4DBB-9473-26C51D6F980D}" type="pres">
      <dgm:prSet presAssocID="{4770994D-D70C-4F62-AE7C-19CB5E13C15F}" presName="sibTrans" presStyleLbl="sibTrans1D1" presStyleIdx="2" presStyleCnt="6"/>
      <dgm:spPr/>
    </dgm:pt>
    <dgm:pt modelId="{96865C56-5708-45F0-B5EE-5AA919A27CC0}" type="pres">
      <dgm:prSet presAssocID="{4770994D-D70C-4F62-AE7C-19CB5E13C15F}" presName="connectorText" presStyleLbl="sibTrans1D1" presStyleIdx="2" presStyleCnt="6"/>
      <dgm:spPr/>
    </dgm:pt>
    <dgm:pt modelId="{11697DB6-9BCA-41BF-801C-9502E8958CAA}" type="pres">
      <dgm:prSet presAssocID="{26BDBC69-8159-477D-8718-C118D7D745A5}" presName="node" presStyleLbl="node1" presStyleIdx="3" presStyleCnt="7">
        <dgm:presLayoutVars>
          <dgm:bulletEnabled val="1"/>
        </dgm:presLayoutVars>
      </dgm:prSet>
      <dgm:spPr/>
    </dgm:pt>
    <dgm:pt modelId="{8CE8E490-680C-4FB7-8B6E-1F2B4065868C}" type="pres">
      <dgm:prSet presAssocID="{A7265CA7-6DED-4AB5-A1D6-54927698EDA4}" presName="sibTrans" presStyleLbl="sibTrans1D1" presStyleIdx="3" presStyleCnt="6"/>
      <dgm:spPr/>
    </dgm:pt>
    <dgm:pt modelId="{DC3D1812-838F-4B54-9AE5-425A1204CE69}" type="pres">
      <dgm:prSet presAssocID="{A7265CA7-6DED-4AB5-A1D6-54927698EDA4}" presName="connectorText" presStyleLbl="sibTrans1D1" presStyleIdx="3" presStyleCnt="6"/>
      <dgm:spPr/>
    </dgm:pt>
    <dgm:pt modelId="{4B354899-D49A-4B2A-A2C0-4C8A72BDBDAE}" type="pres">
      <dgm:prSet presAssocID="{82318948-59CC-46A0-835A-64C7D615ABD1}" presName="node" presStyleLbl="node1" presStyleIdx="4" presStyleCnt="7">
        <dgm:presLayoutVars>
          <dgm:bulletEnabled val="1"/>
        </dgm:presLayoutVars>
      </dgm:prSet>
      <dgm:spPr/>
    </dgm:pt>
    <dgm:pt modelId="{0A814575-4308-4F38-A368-CC2870086BE8}" type="pres">
      <dgm:prSet presAssocID="{7C59AD2E-DF6D-458A-B4C6-77B3680C2956}" presName="sibTrans" presStyleLbl="sibTrans1D1" presStyleIdx="4" presStyleCnt="6"/>
      <dgm:spPr/>
    </dgm:pt>
    <dgm:pt modelId="{6BA9B122-8483-45A5-BE44-10B779FA10E5}" type="pres">
      <dgm:prSet presAssocID="{7C59AD2E-DF6D-458A-B4C6-77B3680C2956}" presName="connectorText" presStyleLbl="sibTrans1D1" presStyleIdx="4" presStyleCnt="6"/>
      <dgm:spPr/>
    </dgm:pt>
    <dgm:pt modelId="{F96AE086-2F6F-4A74-901D-021024B5C55E}" type="pres">
      <dgm:prSet presAssocID="{0DDEB2A0-2308-4515-8ECB-836C20CE57C5}" presName="node" presStyleLbl="node1" presStyleIdx="5" presStyleCnt="7">
        <dgm:presLayoutVars>
          <dgm:bulletEnabled val="1"/>
        </dgm:presLayoutVars>
      </dgm:prSet>
      <dgm:spPr/>
    </dgm:pt>
    <dgm:pt modelId="{196DB864-7CD5-4FD0-8FF2-4D378EBE8B4B}" type="pres">
      <dgm:prSet presAssocID="{89A8EE45-F6EA-465C-81FB-83AF36E6EA8F}" presName="sibTrans" presStyleLbl="sibTrans1D1" presStyleIdx="5" presStyleCnt="6"/>
      <dgm:spPr/>
    </dgm:pt>
    <dgm:pt modelId="{3A4D2168-79E4-4443-BA7D-A0A92BFFC7BA}" type="pres">
      <dgm:prSet presAssocID="{89A8EE45-F6EA-465C-81FB-83AF36E6EA8F}" presName="connectorText" presStyleLbl="sibTrans1D1" presStyleIdx="5" presStyleCnt="6"/>
      <dgm:spPr/>
    </dgm:pt>
    <dgm:pt modelId="{B04F2692-F705-47B8-BE87-09F782097C0B}" type="pres">
      <dgm:prSet presAssocID="{C3E56FA4-6678-4C0F-8DF7-AFB174E08A46}" presName="node" presStyleLbl="node1" presStyleIdx="6" presStyleCnt="7" custScaleX="136488">
        <dgm:presLayoutVars>
          <dgm:bulletEnabled val="1"/>
        </dgm:presLayoutVars>
      </dgm:prSet>
      <dgm:spPr/>
    </dgm:pt>
  </dgm:ptLst>
  <dgm:cxnLst>
    <dgm:cxn modelId="{8A8CEE24-DB45-4AD7-9243-9F7BDAB9A8B1}" type="presOf" srcId="{C1FB9A4F-BFCF-42CB-A0D5-C19BA0FB679D}" destId="{0454ABC7-5C38-4A16-85FE-616E7D94A241}" srcOrd="0" destOrd="0" presId="urn:microsoft.com/office/officeart/2005/8/layout/bProcess3#2"/>
    <dgm:cxn modelId="{8153412A-F95D-4DAB-B633-D470EB8F755A}" type="presOf" srcId="{B60A9AE9-4ADD-4F10-8A12-CF6D13B8F952}" destId="{D0A3D358-AF35-4069-BCF4-DA35E4B98091}" srcOrd="0" destOrd="0" presId="urn:microsoft.com/office/officeart/2005/8/layout/bProcess3#2"/>
    <dgm:cxn modelId="{561D1631-6B05-4E37-9BC3-D8FCAF0D0983}" type="presOf" srcId="{7C59AD2E-DF6D-458A-B4C6-77B3680C2956}" destId="{0A814575-4308-4F38-A368-CC2870086BE8}" srcOrd="0" destOrd="0" presId="urn:microsoft.com/office/officeart/2005/8/layout/bProcess3#2"/>
    <dgm:cxn modelId="{FB217D35-6D35-466A-A4C2-12176A3EB970}" type="presOf" srcId="{89A8EE45-F6EA-465C-81FB-83AF36E6EA8F}" destId="{3A4D2168-79E4-4443-BA7D-A0A92BFFC7BA}" srcOrd="1" destOrd="0" presId="urn:microsoft.com/office/officeart/2005/8/layout/bProcess3#2"/>
    <dgm:cxn modelId="{A2828737-1990-4EAC-A00B-469B74129C9D}" srcId="{B60A9AE9-4ADD-4F10-8A12-CF6D13B8F952}" destId="{C3E56FA4-6678-4C0F-8DF7-AFB174E08A46}" srcOrd="6" destOrd="0" parTransId="{9356073C-D1E9-44AC-A60E-7A8FA6B5C3BA}" sibTransId="{AE9B3208-8959-4708-B42F-8D007C333004}"/>
    <dgm:cxn modelId="{82816D38-275C-44AE-BF71-1F5D41DF4EA5}" type="presOf" srcId="{166F3BCD-D7F2-457D-837F-86B63507D84A}" destId="{AB70C48E-49C8-4562-9542-C093FC88F65C}" srcOrd="0" destOrd="0" presId="urn:microsoft.com/office/officeart/2005/8/layout/bProcess3#2"/>
    <dgm:cxn modelId="{EB6E013A-C6D8-4B2C-9AEC-7ED32E4A8C0B}" srcId="{B60A9AE9-4ADD-4F10-8A12-CF6D13B8F952}" destId="{F1720B7D-3AFC-44B5-B09E-9853CB3FE831}" srcOrd="0" destOrd="0" parTransId="{5EF44BDF-4432-4DE9-8AB0-033E0FB366D6}" sibTransId="{C1FB9A4F-BFCF-42CB-A0D5-C19BA0FB679D}"/>
    <dgm:cxn modelId="{7F12445C-ADA3-4094-8244-6BF251F12E49}" type="presOf" srcId="{4770994D-D70C-4F62-AE7C-19CB5E13C15F}" destId="{96865C56-5708-45F0-B5EE-5AA919A27CC0}" srcOrd="1" destOrd="0" presId="urn:microsoft.com/office/officeart/2005/8/layout/bProcess3#2"/>
    <dgm:cxn modelId="{2D3A915E-C0C6-4AE9-AE73-283DACA1638B}" type="presOf" srcId="{7C59AD2E-DF6D-458A-B4C6-77B3680C2956}" destId="{6BA9B122-8483-45A5-BE44-10B779FA10E5}" srcOrd="1" destOrd="0" presId="urn:microsoft.com/office/officeart/2005/8/layout/bProcess3#2"/>
    <dgm:cxn modelId="{3311DB64-84ED-4E36-95FC-F881D8E4EF55}" type="presOf" srcId="{0DDEB2A0-2308-4515-8ECB-836C20CE57C5}" destId="{F96AE086-2F6F-4A74-901D-021024B5C55E}" srcOrd="0" destOrd="0" presId="urn:microsoft.com/office/officeart/2005/8/layout/bProcess3#2"/>
    <dgm:cxn modelId="{2CFDCD53-FAD2-471C-B12A-338B3F3ED1BD}" srcId="{B60A9AE9-4ADD-4F10-8A12-CF6D13B8F952}" destId="{0DDEB2A0-2308-4515-8ECB-836C20CE57C5}" srcOrd="5" destOrd="0" parTransId="{BD9D3B18-65A4-4B84-AC32-13AB5BAB8797}" sibTransId="{89A8EE45-F6EA-465C-81FB-83AF36E6EA8F}"/>
    <dgm:cxn modelId="{E4F65F87-09A2-453B-9373-25CED5A9D200}" srcId="{B60A9AE9-4ADD-4F10-8A12-CF6D13B8F952}" destId="{82318948-59CC-46A0-835A-64C7D615ABD1}" srcOrd="4" destOrd="0" parTransId="{2D7A5B43-6C82-46B7-A716-7855CB7469EF}" sibTransId="{7C59AD2E-DF6D-458A-B4C6-77B3680C2956}"/>
    <dgm:cxn modelId="{C0C1468A-B0CC-4380-94EF-4EEEB1A73E5B}" srcId="{B60A9AE9-4ADD-4F10-8A12-CF6D13B8F952}" destId="{26BDBC69-8159-477D-8718-C118D7D745A5}" srcOrd="3" destOrd="0" parTransId="{360993EA-045D-4870-BB21-AC746D477EEA}" sibTransId="{A7265CA7-6DED-4AB5-A1D6-54927698EDA4}"/>
    <dgm:cxn modelId="{DD116395-98A3-4964-9A67-D44F0D8A7374}" type="presOf" srcId="{A7265CA7-6DED-4AB5-A1D6-54927698EDA4}" destId="{8CE8E490-680C-4FB7-8B6E-1F2B4065868C}" srcOrd="0" destOrd="0" presId="urn:microsoft.com/office/officeart/2005/8/layout/bProcess3#2"/>
    <dgm:cxn modelId="{377FC798-A5CA-4DCD-BDE0-D367B67086D3}" type="presOf" srcId="{78D15FEB-86BA-4775-9337-B7F07EDF462A}" destId="{A7F10870-9E72-4C48-A836-542F8A80A7E6}" srcOrd="1" destOrd="0" presId="urn:microsoft.com/office/officeart/2005/8/layout/bProcess3#2"/>
    <dgm:cxn modelId="{77D785A8-7DF7-4907-B54B-EF9282882422}" srcId="{B60A9AE9-4ADD-4F10-8A12-CF6D13B8F952}" destId="{0378C1C5-6844-4CE5-9397-F5775A7C21E5}" srcOrd="1" destOrd="0" parTransId="{3DE8FB41-5D76-4AD7-A926-1FC814B6DC06}" sibTransId="{78D15FEB-86BA-4775-9337-B7F07EDF462A}"/>
    <dgm:cxn modelId="{325961A9-E029-4F77-8282-F6700ED702A9}" type="presOf" srcId="{C1FB9A4F-BFCF-42CB-A0D5-C19BA0FB679D}" destId="{466C6881-78EA-4FDF-BFD2-4675DB9B59E2}" srcOrd="1" destOrd="0" presId="urn:microsoft.com/office/officeart/2005/8/layout/bProcess3#2"/>
    <dgm:cxn modelId="{192EF5AE-56FD-4CC3-80EC-5D16A322A1F9}" type="presOf" srcId="{0378C1C5-6844-4CE5-9397-F5775A7C21E5}" destId="{C9AD88D5-168A-44ED-A72B-F942BA35B950}" srcOrd="0" destOrd="0" presId="urn:microsoft.com/office/officeart/2005/8/layout/bProcess3#2"/>
    <dgm:cxn modelId="{E5B6CBB0-FCD7-481A-A145-6D42E284CA83}" type="presOf" srcId="{A7265CA7-6DED-4AB5-A1D6-54927698EDA4}" destId="{DC3D1812-838F-4B54-9AE5-425A1204CE69}" srcOrd="1" destOrd="0" presId="urn:microsoft.com/office/officeart/2005/8/layout/bProcess3#2"/>
    <dgm:cxn modelId="{24791EB1-FD80-4768-8F1E-4CA461CC652D}" srcId="{B60A9AE9-4ADD-4F10-8A12-CF6D13B8F952}" destId="{166F3BCD-D7F2-457D-837F-86B63507D84A}" srcOrd="2" destOrd="0" parTransId="{41D7A870-4987-4862-A289-DC5A612AF285}" sibTransId="{4770994D-D70C-4F62-AE7C-19CB5E13C15F}"/>
    <dgm:cxn modelId="{D6D30DBB-53B9-4A81-866F-9842A2CE7E58}" type="presOf" srcId="{82318948-59CC-46A0-835A-64C7D615ABD1}" destId="{4B354899-D49A-4B2A-A2C0-4C8A72BDBDAE}" srcOrd="0" destOrd="0" presId="urn:microsoft.com/office/officeart/2005/8/layout/bProcess3#2"/>
    <dgm:cxn modelId="{2B31D6BD-6A0B-4BF1-A445-9408E0799332}" type="presOf" srcId="{4770994D-D70C-4F62-AE7C-19CB5E13C15F}" destId="{93F96FB7-416D-4DBB-9473-26C51D6F980D}" srcOrd="0" destOrd="0" presId="urn:microsoft.com/office/officeart/2005/8/layout/bProcess3#2"/>
    <dgm:cxn modelId="{DD6C20CC-9C2F-4FC3-AC70-E03A86EEEF1B}" type="presOf" srcId="{89A8EE45-F6EA-465C-81FB-83AF36E6EA8F}" destId="{196DB864-7CD5-4FD0-8FF2-4D378EBE8B4B}" srcOrd="0" destOrd="0" presId="urn:microsoft.com/office/officeart/2005/8/layout/bProcess3#2"/>
    <dgm:cxn modelId="{C5B276D4-A28D-4AE6-B6B4-ACD1456F6652}" type="presOf" srcId="{78D15FEB-86BA-4775-9337-B7F07EDF462A}" destId="{EB3B0D1A-450F-46F1-A8EC-27F2F7276898}" srcOrd="0" destOrd="0" presId="urn:microsoft.com/office/officeart/2005/8/layout/bProcess3#2"/>
    <dgm:cxn modelId="{3C01B1D9-3E49-4E1C-A25D-1FCFEA8ED235}" type="presOf" srcId="{26BDBC69-8159-477D-8718-C118D7D745A5}" destId="{11697DB6-9BCA-41BF-801C-9502E8958CAA}" srcOrd="0" destOrd="0" presId="urn:microsoft.com/office/officeart/2005/8/layout/bProcess3#2"/>
    <dgm:cxn modelId="{D7CFB2DD-7349-4615-8142-7D7FB9AAE82C}" type="presOf" srcId="{C3E56FA4-6678-4C0F-8DF7-AFB174E08A46}" destId="{B04F2692-F705-47B8-BE87-09F782097C0B}" srcOrd="0" destOrd="0" presId="urn:microsoft.com/office/officeart/2005/8/layout/bProcess3#2"/>
    <dgm:cxn modelId="{BA3171FB-8EF8-43E4-A715-869D039720D6}" type="presOf" srcId="{F1720B7D-3AFC-44B5-B09E-9853CB3FE831}" destId="{D7A3F991-7764-498F-A063-FCFB916BEB10}" srcOrd="0" destOrd="0" presId="urn:microsoft.com/office/officeart/2005/8/layout/bProcess3#2"/>
    <dgm:cxn modelId="{9A38AE84-B586-42B5-8F74-576F5E5AC105}" type="presParOf" srcId="{D0A3D358-AF35-4069-BCF4-DA35E4B98091}" destId="{D7A3F991-7764-498F-A063-FCFB916BEB10}" srcOrd="0" destOrd="0" presId="urn:microsoft.com/office/officeart/2005/8/layout/bProcess3#2"/>
    <dgm:cxn modelId="{4DF7DB94-06A3-469C-B733-4B7E61716531}" type="presParOf" srcId="{D0A3D358-AF35-4069-BCF4-DA35E4B98091}" destId="{0454ABC7-5C38-4A16-85FE-616E7D94A241}" srcOrd="1" destOrd="0" presId="urn:microsoft.com/office/officeart/2005/8/layout/bProcess3#2"/>
    <dgm:cxn modelId="{91C5C165-5B0A-4D6C-8D91-8ABC65D28C4D}" type="presParOf" srcId="{0454ABC7-5C38-4A16-85FE-616E7D94A241}" destId="{466C6881-78EA-4FDF-BFD2-4675DB9B59E2}" srcOrd="0" destOrd="0" presId="urn:microsoft.com/office/officeart/2005/8/layout/bProcess3#2"/>
    <dgm:cxn modelId="{79D0218B-4623-4721-8D0E-24EF826A08A9}" type="presParOf" srcId="{D0A3D358-AF35-4069-BCF4-DA35E4B98091}" destId="{C9AD88D5-168A-44ED-A72B-F942BA35B950}" srcOrd="2" destOrd="0" presId="urn:microsoft.com/office/officeart/2005/8/layout/bProcess3#2"/>
    <dgm:cxn modelId="{FC3A8EF9-A6CC-46BA-8B59-22289A968DEE}" type="presParOf" srcId="{D0A3D358-AF35-4069-BCF4-DA35E4B98091}" destId="{EB3B0D1A-450F-46F1-A8EC-27F2F7276898}" srcOrd="3" destOrd="0" presId="urn:microsoft.com/office/officeart/2005/8/layout/bProcess3#2"/>
    <dgm:cxn modelId="{89E27BB4-2411-4E21-BFE7-227569411512}" type="presParOf" srcId="{EB3B0D1A-450F-46F1-A8EC-27F2F7276898}" destId="{A7F10870-9E72-4C48-A836-542F8A80A7E6}" srcOrd="0" destOrd="0" presId="urn:microsoft.com/office/officeart/2005/8/layout/bProcess3#2"/>
    <dgm:cxn modelId="{498526B9-4159-4CF9-A6F5-70B53465D074}" type="presParOf" srcId="{D0A3D358-AF35-4069-BCF4-DA35E4B98091}" destId="{AB70C48E-49C8-4562-9542-C093FC88F65C}" srcOrd="4" destOrd="0" presId="urn:microsoft.com/office/officeart/2005/8/layout/bProcess3#2"/>
    <dgm:cxn modelId="{D74E6B17-F3B0-46BC-9F7A-3546BF79885A}" type="presParOf" srcId="{D0A3D358-AF35-4069-BCF4-DA35E4B98091}" destId="{93F96FB7-416D-4DBB-9473-26C51D6F980D}" srcOrd="5" destOrd="0" presId="urn:microsoft.com/office/officeart/2005/8/layout/bProcess3#2"/>
    <dgm:cxn modelId="{30F2FC81-74E0-4C65-B181-E38CE0491328}" type="presParOf" srcId="{93F96FB7-416D-4DBB-9473-26C51D6F980D}" destId="{96865C56-5708-45F0-B5EE-5AA919A27CC0}" srcOrd="0" destOrd="0" presId="urn:microsoft.com/office/officeart/2005/8/layout/bProcess3#2"/>
    <dgm:cxn modelId="{2FA2CD95-0B65-437E-8266-FAF8AB955DC5}" type="presParOf" srcId="{D0A3D358-AF35-4069-BCF4-DA35E4B98091}" destId="{11697DB6-9BCA-41BF-801C-9502E8958CAA}" srcOrd="6" destOrd="0" presId="urn:microsoft.com/office/officeart/2005/8/layout/bProcess3#2"/>
    <dgm:cxn modelId="{29F924CF-59BB-4EB4-80D8-5205BF91CBFF}" type="presParOf" srcId="{D0A3D358-AF35-4069-BCF4-DA35E4B98091}" destId="{8CE8E490-680C-4FB7-8B6E-1F2B4065868C}" srcOrd="7" destOrd="0" presId="urn:microsoft.com/office/officeart/2005/8/layout/bProcess3#2"/>
    <dgm:cxn modelId="{188B170D-CF1E-402B-84D6-978585738D13}" type="presParOf" srcId="{8CE8E490-680C-4FB7-8B6E-1F2B4065868C}" destId="{DC3D1812-838F-4B54-9AE5-425A1204CE69}" srcOrd="0" destOrd="0" presId="urn:microsoft.com/office/officeart/2005/8/layout/bProcess3#2"/>
    <dgm:cxn modelId="{88A15190-259D-4A0F-BD47-E60DD11C71AD}" type="presParOf" srcId="{D0A3D358-AF35-4069-BCF4-DA35E4B98091}" destId="{4B354899-D49A-4B2A-A2C0-4C8A72BDBDAE}" srcOrd="8" destOrd="0" presId="urn:microsoft.com/office/officeart/2005/8/layout/bProcess3#2"/>
    <dgm:cxn modelId="{E783E6B0-90EB-404C-8717-18CC65CB6C8F}" type="presParOf" srcId="{D0A3D358-AF35-4069-BCF4-DA35E4B98091}" destId="{0A814575-4308-4F38-A368-CC2870086BE8}" srcOrd="9" destOrd="0" presId="urn:microsoft.com/office/officeart/2005/8/layout/bProcess3#2"/>
    <dgm:cxn modelId="{165CF0BC-7741-4BA9-BEB6-171F28B33F54}" type="presParOf" srcId="{0A814575-4308-4F38-A368-CC2870086BE8}" destId="{6BA9B122-8483-45A5-BE44-10B779FA10E5}" srcOrd="0" destOrd="0" presId="urn:microsoft.com/office/officeart/2005/8/layout/bProcess3#2"/>
    <dgm:cxn modelId="{08D1DDEF-F13B-4224-9C74-6B13973DEC28}" type="presParOf" srcId="{D0A3D358-AF35-4069-BCF4-DA35E4B98091}" destId="{F96AE086-2F6F-4A74-901D-021024B5C55E}" srcOrd="10" destOrd="0" presId="urn:microsoft.com/office/officeart/2005/8/layout/bProcess3#2"/>
    <dgm:cxn modelId="{65C627E4-CE27-4F1A-81A0-8296B6047586}" type="presParOf" srcId="{D0A3D358-AF35-4069-BCF4-DA35E4B98091}" destId="{196DB864-7CD5-4FD0-8FF2-4D378EBE8B4B}" srcOrd="11" destOrd="0" presId="urn:microsoft.com/office/officeart/2005/8/layout/bProcess3#2"/>
    <dgm:cxn modelId="{9ADA9B16-12C5-4F00-A13B-4177565B44BD}" type="presParOf" srcId="{196DB864-7CD5-4FD0-8FF2-4D378EBE8B4B}" destId="{3A4D2168-79E4-4443-BA7D-A0A92BFFC7BA}" srcOrd="0" destOrd="0" presId="urn:microsoft.com/office/officeart/2005/8/layout/bProcess3#2"/>
    <dgm:cxn modelId="{DB399372-A696-422A-89D6-F82F8E10AE87}" type="presParOf" srcId="{D0A3D358-AF35-4069-BCF4-DA35E4B98091}" destId="{B04F2692-F705-47B8-BE87-09F782097C0B}" srcOrd="12" destOrd="0" presId="urn:microsoft.com/office/officeart/2005/8/layout/bProcess3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01610B-DDA0-4216-A052-BE040CD4A8A5}" type="doc">
      <dgm:prSet loTypeId="urn:microsoft.com/office/officeart/2005/8/layout/process2" loCatId="process" qsTypeId="urn:microsoft.com/office/officeart/2005/8/quickstyle/simple1#8" qsCatId="simple" csTypeId="urn:microsoft.com/office/officeart/2005/8/colors/accent1_2#1" csCatId="accent1" phldr="1"/>
      <dgm:spPr/>
    </dgm:pt>
    <dgm:pt modelId="{0665FC13-CDF6-4E4C-8935-B90A101FEC9E}">
      <dgm:prSet phldrT="[文本]"/>
      <dgm:spPr/>
      <dgm:t>
        <a:bodyPr/>
        <a:lstStyle/>
        <a:p>
          <a:r>
            <a:rPr lang="en-US" altLang="zh-CN" dirty="0"/>
            <a:t>create</a:t>
          </a:r>
          <a:endParaRPr lang="zh-CN" altLang="en-US" dirty="0"/>
        </a:p>
      </dgm:t>
    </dgm:pt>
    <dgm:pt modelId="{FCAB3757-AC41-4355-B592-E3195EAC38D0}" type="parTrans" cxnId="{BC47098E-8D37-4BB8-A7EC-4DA1F56DE070}">
      <dgm:prSet/>
      <dgm:spPr/>
      <dgm:t>
        <a:bodyPr/>
        <a:lstStyle/>
        <a:p>
          <a:endParaRPr lang="zh-CN" altLang="en-US"/>
        </a:p>
      </dgm:t>
    </dgm:pt>
    <dgm:pt modelId="{DBE6AD21-37D0-4D02-BE88-07460A109962}" type="sibTrans" cxnId="{BC47098E-8D37-4BB8-A7EC-4DA1F56DE070}">
      <dgm:prSet/>
      <dgm:spPr/>
      <dgm:t>
        <a:bodyPr/>
        <a:lstStyle/>
        <a:p>
          <a:endParaRPr lang="zh-CN" altLang="en-US"/>
        </a:p>
      </dgm:t>
    </dgm:pt>
    <dgm:pt modelId="{8A37EAD3-4CB4-444D-AE3D-5672D4FF1294}">
      <dgm:prSet phldrT="[文本]"/>
      <dgm:spPr/>
      <dgm:t>
        <a:bodyPr/>
        <a:lstStyle/>
        <a:p>
          <a:r>
            <a:rPr lang="en-US" altLang="zh-CN" dirty="0"/>
            <a:t>Mod</a:t>
          </a:r>
          <a:endParaRPr lang="zh-CN" altLang="en-US" dirty="0"/>
        </a:p>
      </dgm:t>
    </dgm:pt>
    <dgm:pt modelId="{8830C9A8-D23B-4ACF-ABB9-1C070DA025CF}" type="parTrans" cxnId="{27566802-17B6-4B7D-B89D-E0D01F626BE1}">
      <dgm:prSet/>
      <dgm:spPr/>
      <dgm:t>
        <a:bodyPr/>
        <a:lstStyle/>
        <a:p>
          <a:endParaRPr lang="zh-CN" altLang="en-US"/>
        </a:p>
      </dgm:t>
    </dgm:pt>
    <dgm:pt modelId="{3B039C52-4593-4128-A2A8-F09D3E10D118}" type="sibTrans" cxnId="{27566802-17B6-4B7D-B89D-E0D01F626BE1}">
      <dgm:prSet/>
      <dgm:spPr/>
      <dgm:t>
        <a:bodyPr/>
        <a:lstStyle/>
        <a:p>
          <a:endParaRPr lang="zh-CN" altLang="en-US"/>
        </a:p>
      </dgm:t>
    </dgm:pt>
    <dgm:pt modelId="{1D22264B-4653-4354-9F9E-155A1DE29759}">
      <dgm:prSet phldrT="[文本]"/>
      <dgm:spPr/>
      <dgm:t>
        <a:bodyPr/>
        <a:lstStyle/>
        <a:p>
          <a:r>
            <a:rPr lang="en-US" altLang="zh-CN" dirty="0"/>
            <a:t>Mod</a:t>
          </a:r>
          <a:endParaRPr lang="zh-CN" altLang="en-US" dirty="0"/>
        </a:p>
      </dgm:t>
    </dgm:pt>
    <dgm:pt modelId="{105CE52F-FBF5-4EA8-9B32-274649C0AFC4}" type="parTrans" cxnId="{8BC898A6-EB16-46FC-97C8-0E7842CEB84B}">
      <dgm:prSet/>
      <dgm:spPr/>
      <dgm:t>
        <a:bodyPr/>
        <a:lstStyle/>
        <a:p>
          <a:endParaRPr lang="zh-CN" altLang="en-US"/>
        </a:p>
      </dgm:t>
    </dgm:pt>
    <dgm:pt modelId="{970BB0B4-8C3E-4276-9B6D-89DB2C28159A}" type="sibTrans" cxnId="{8BC898A6-EB16-46FC-97C8-0E7842CEB84B}">
      <dgm:prSet/>
      <dgm:spPr/>
      <dgm:t>
        <a:bodyPr/>
        <a:lstStyle/>
        <a:p>
          <a:endParaRPr lang="zh-CN" altLang="en-US"/>
        </a:p>
      </dgm:t>
    </dgm:pt>
    <dgm:pt modelId="{1ADE50C0-7D71-4A3F-B6A5-5BF3BB15C5B2}">
      <dgm:prSet phldrT="[文本]"/>
      <dgm:spPr/>
      <dgm:t>
        <a:bodyPr/>
        <a:lstStyle/>
        <a:p>
          <a:r>
            <a:rPr lang="en-US" altLang="zh-CN" dirty="0"/>
            <a:t>delete</a:t>
          </a:r>
          <a:endParaRPr lang="zh-CN" altLang="en-US" dirty="0"/>
        </a:p>
      </dgm:t>
    </dgm:pt>
    <dgm:pt modelId="{6AFCB432-3B45-4FFF-9311-FC37CE2ED1BA}" type="parTrans" cxnId="{0C03172D-FBF7-44C4-A447-AB58FCE5C041}">
      <dgm:prSet/>
      <dgm:spPr/>
      <dgm:t>
        <a:bodyPr/>
        <a:lstStyle/>
        <a:p>
          <a:endParaRPr lang="zh-CN" altLang="en-US"/>
        </a:p>
      </dgm:t>
    </dgm:pt>
    <dgm:pt modelId="{D60B0291-46E8-4CA9-BB6E-3CC5B5032476}" type="sibTrans" cxnId="{0C03172D-FBF7-44C4-A447-AB58FCE5C041}">
      <dgm:prSet/>
      <dgm:spPr/>
      <dgm:t>
        <a:bodyPr/>
        <a:lstStyle/>
        <a:p>
          <a:endParaRPr lang="zh-CN" altLang="en-US"/>
        </a:p>
      </dgm:t>
    </dgm:pt>
    <dgm:pt modelId="{3A7E0D15-7071-49F2-83D7-72F1E8796760}" type="pres">
      <dgm:prSet presAssocID="{6601610B-DDA0-4216-A052-BE040CD4A8A5}" presName="linearFlow" presStyleCnt="0">
        <dgm:presLayoutVars>
          <dgm:resizeHandles val="exact"/>
        </dgm:presLayoutVars>
      </dgm:prSet>
      <dgm:spPr/>
    </dgm:pt>
    <dgm:pt modelId="{49830D3B-640E-4DBA-B747-144BA7C486C0}" type="pres">
      <dgm:prSet presAssocID="{0665FC13-CDF6-4E4C-8935-B90A101FEC9E}" presName="node" presStyleLbl="node1" presStyleIdx="0" presStyleCnt="4">
        <dgm:presLayoutVars>
          <dgm:bulletEnabled val="1"/>
        </dgm:presLayoutVars>
      </dgm:prSet>
      <dgm:spPr/>
    </dgm:pt>
    <dgm:pt modelId="{4BAE2EBE-27BF-4862-B933-EB1A876917D7}" type="pres">
      <dgm:prSet presAssocID="{DBE6AD21-37D0-4D02-BE88-07460A109962}" presName="sibTrans" presStyleLbl="sibTrans2D1" presStyleIdx="0" presStyleCnt="3"/>
      <dgm:spPr/>
    </dgm:pt>
    <dgm:pt modelId="{BB42057B-E899-469F-B5B1-F5D0EDA928E2}" type="pres">
      <dgm:prSet presAssocID="{DBE6AD21-37D0-4D02-BE88-07460A109962}" presName="connectorText" presStyleLbl="sibTrans2D1" presStyleIdx="0" presStyleCnt="3"/>
      <dgm:spPr/>
    </dgm:pt>
    <dgm:pt modelId="{43B95A9A-D755-4A58-BE29-D12C8CC6963E}" type="pres">
      <dgm:prSet presAssocID="{8A37EAD3-4CB4-444D-AE3D-5672D4FF1294}" presName="node" presStyleLbl="node1" presStyleIdx="1" presStyleCnt="4">
        <dgm:presLayoutVars>
          <dgm:bulletEnabled val="1"/>
        </dgm:presLayoutVars>
      </dgm:prSet>
      <dgm:spPr/>
    </dgm:pt>
    <dgm:pt modelId="{D3A691F7-F0F0-4448-A50A-CDF2F09AF1E9}" type="pres">
      <dgm:prSet presAssocID="{3B039C52-4593-4128-A2A8-F09D3E10D118}" presName="sibTrans" presStyleLbl="sibTrans2D1" presStyleIdx="1" presStyleCnt="3"/>
      <dgm:spPr/>
    </dgm:pt>
    <dgm:pt modelId="{653DDF9F-D4BA-4072-8234-82AAAE72526A}" type="pres">
      <dgm:prSet presAssocID="{3B039C52-4593-4128-A2A8-F09D3E10D118}" presName="connectorText" presStyleLbl="sibTrans2D1" presStyleIdx="1" presStyleCnt="3"/>
      <dgm:spPr/>
    </dgm:pt>
    <dgm:pt modelId="{5615F47F-9DBB-4AC2-AF74-A2EDE90E85AE}" type="pres">
      <dgm:prSet presAssocID="{1D22264B-4653-4354-9F9E-155A1DE29759}" presName="node" presStyleLbl="node1" presStyleIdx="2" presStyleCnt="4">
        <dgm:presLayoutVars>
          <dgm:bulletEnabled val="1"/>
        </dgm:presLayoutVars>
      </dgm:prSet>
      <dgm:spPr/>
    </dgm:pt>
    <dgm:pt modelId="{ED98605B-C663-4A61-9C06-DC49A7BE4945}" type="pres">
      <dgm:prSet presAssocID="{970BB0B4-8C3E-4276-9B6D-89DB2C28159A}" presName="sibTrans" presStyleLbl="sibTrans2D1" presStyleIdx="2" presStyleCnt="3"/>
      <dgm:spPr/>
    </dgm:pt>
    <dgm:pt modelId="{3A73B968-EE9E-49DD-B874-E7728CA54597}" type="pres">
      <dgm:prSet presAssocID="{970BB0B4-8C3E-4276-9B6D-89DB2C28159A}" presName="connectorText" presStyleLbl="sibTrans2D1" presStyleIdx="2" presStyleCnt="3"/>
      <dgm:spPr/>
    </dgm:pt>
    <dgm:pt modelId="{659971CD-C9ED-4C68-8C22-392D8DEDFE96}" type="pres">
      <dgm:prSet presAssocID="{1ADE50C0-7D71-4A3F-B6A5-5BF3BB15C5B2}" presName="node" presStyleLbl="node1" presStyleIdx="3" presStyleCnt="4">
        <dgm:presLayoutVars>
          <dgm:bulletEnabled val="1"/>
        </dgm:presLayoutVars>
      </dgm:prSet>
      <dgm:spPr/>
    </dgm:pt>
  </dgm:ptLst>
  <dgm:cxnLst>
    <dgm:cxn modelId="{27566802-17B6-4B7D-B89D-E0D01F626BE1}" srcId="{6601610B-DDA0-4216-A052-BE040CD4A8A5}" destId="{8A37EAD3-4CB4-444D-AE3D-5672D4FF1294}" srcOrd="1" destOrd="0" parTransId="{8830C9A8-D23B-4ACF-ABB9-1C070DA025CF}" sibTransId="{3B039C52-4593-4128-A2A8-F09D3E10D118}"/>
    <dgm:cxn modelId="{4E8D9E0C-24AE-4E6D-8495-AC9D531CBED1}" type="presOf" srcId="{3B039C52-4593-4128-A2A8-F09D3E10D118}" destId="{D3A691F7-F0F0-4448-A50A-CDF2F09AF1E9}" srcOrd="0" destOrd="0" presId="urn:microsoft.com/office/officeart/2005/8/layout/process2"/>
    <dgm:cxn modelId="{0D46B611-5453-4591-98E2-3C99A48C8545}" type="presOf" srcId="{0665FC13-CDF6-4E4C-8935-B90A101FEC9E}" destId="{49830D3B-640E-4DBA-B747-144BA7C486C0}" srcOrd="0" destOrd="0" presId="urn:microsoft.com/office/officeart/2005/8/layout/process2"/>
    <dgm:cxn modelId="{18638417-A651-4299-AADB-640282FB014A}" type="presOf" srcId="{DBE6AD21-37D0-4D02-BE88-07460A109962}" destId="{4BAE2EBE-27BF-4862-B933-EB1A876917D7}" srcOrd="0" destOrd="0" presId="urn:microsoft.com/office/officeart/2005/8/layout/process2"/>
    <dgm:cxn modelId="{710DA61A-1EA2-4D63-AD2C-29E8E9519C2E}" type="presOf" srcId="{970BB0B4-8C3E-4276-9B6D-89DB2C28159A}" destId="{ED98605B-C663-4A61-9C06-DC49A7BE4945}" srcOrd="0" destOrd="0" presId="urn:microsoft.com/office/officeart/2005/8/layout/process2"/>
    <dgm:cxn modelId="{F7D80421-58D2-4D09-BBF8-A4B142473899}" type="presOf" srcId="{970BB0B4-8C3E-4276-9B6D-89DB2C28159A}" destId="{3A73B968-EE9E-49DD-B874-E7728CA54597}" srcOrd="1" destOrd="0" presId="urn:microsoft.com/office/officeart/2005/8/layout/process2"/>
    <dgm:cxn modelId="{0C03172D-FBF7-44C4-A447-AB58FCE5C041}" srcId="{6601610B-DDA0-4216-A052-BE040CD4A8A5}" destId="{1ADE50C0-7D71-4A3F-B6A5-5BF3BB15C5B2}" srcOrd="3" destOrd="0" parTransId="{6AFCB432-3B45-4FFF-9311-FC37CE2ED1BA}" sibTransId="{D60B0291-46E8-4CA9-BB6E-3CC5B5032476}"/>
    <dgm:cxn modelId="{0CD0625B-D675-41B6-854B-5603F8741287}" type="presOf" srcId="{8A37EAD3-4CB4-444D-AE3D-5672D4FF1294}" destId="{43B95A9A-D755-4A58-BE29-D12C8CC6963E}" srcOrd="0" destOrd="0" presId="urn:microsoft.com/office/officeart/2005/8/layout/process2"/>
    <dgm:cxn modelId="{29EAE64C-3ACB-4018-B112-411DD0C051E0}" type="presOf" srcId="{DBE6AD21-37D0-4D02-BE88-07460A109962}" destId="{BB42057B-E899-469F-B5B1-F5D0EDA928E2}" srcOrd="1" destOrd="0" presId="urn:microsoft.com/office/officeart/2005/8/layout/process2"/>
    <dgm:cxn modelId="{E7173B54-F7DC-477E-BB09-EDD6AE19BDF6}" type="presOf" srcId="{6601610B-DDA0-4216-A052-BE040CD4A8A5}" destId="{3A7E0D15-7071-49F2-83D7-72F1E8796760}" srcOrd="0" destOrd="0" presId="urn:microsoft.com/office/officeart/2005/8/layout/process2"/>
    <dgm:cxn modelId="{A6CED079-1158-4E36-8927-123369EA3165}" type="presOf" srcId="{1ADE50C0-7D71-4A3F-B6A5-5BF3BB15C5B2}" destId="{659971CD-C9ED-4C68-8C22-392D8DEDFE96}" srcOrd="0" destOrd="0" presId="urn:microsoft.com/office/officeart/2005/8/layout/process2"/>
    <dgm:cxn modelId="{BC47098E-8D37-4BB8-A7EC-4DA1F56DE070}" srcId="{6601610B-DDA0-4216-A052-BE040CD4A8A5}" destId="{0665FC13-CDF6-4E4C-8935-B90A101FEC9E}" srcOrd="0" destOrd="0" parTransId="{FCAB3757-AC41-4355-B592-E3195EAC38D0}" sibTransId="{DBE6AD21-37D0-4D02-BE88-07460A109962}"/>
    <dgm:cxn modelId="{8BC898A6-EB16-46FC-97C8-0E7842CEB84B}" srcId="{6601610B-DDA0-4216-A052-BE040CD4A8A5}" destId="{1D22264B-4653-4354-9F9E-155A1DE29759}" srcOrd="2" destOrd="0" parTransId="{105CE52F-FBF5-4EA8-9B32-274649C0AFC4}" sibTransId="{970BB0B4-8C3E-4276-9B6D-89DB2C28159A}"/>
    <dgm:cxn modelId="{273741B5-D26C-469E-8CEA-777249A20C55}" type="presOf" srcId="{1D22264B-4653-4354-9F9E-155A1DE29759}" destId="{5615F47F-9DBB-4AC2-AF74-A2EDE90E85AE}" srcOrd="0" destOrd="0" presId="urn:microsoft.com/office/officeart/2005/8/layout/process2"/>
    <dgm:cxn modelId="{B7A739EE-BFED-42B5-8D8D-F737F4CDCCED}" type="presOf" srcId="{3B039C52-4593-4128-A2A8-F09D3E10D118}" destId="{653DDF9F-D4BA-4072-8234-82AAAE72526A}" srcOrd="1" destOrd="0" presId="urn:microsoft.com/office/officeart/2005/8/layout/process2"/>
    <dgm:cxn modelId="{A79029D5-BB13-4F36-B662-9B1FAC73DA0E}" type="presParOf" srcId="{3A7E0D15-7071-49F2-83D7-72F1E8796760}" destId="{49830D3B-640E-4DBA-B747-144BA7C486C0}" srcOrd="0" destOrd="0" presId="urn:microsoft.com/office/officeart/2005/8/layout/process2"/>
    <dgm:cxn modelId="{3A69F8BD-F1AA-4DCB-82E6-8994FC1813A5}" type="presParOf" srcId="{3A7E0D15-7071-49F2-83D7-72F1E8796760}" destId="{4BAE2EBE-27BF-4862-B933-EB1A876917D7}" srcOrd="1" destOrd="0" presId="urn:microsoft.com/office/officeart/2005/8/layout/process2"/>
    <dgm:cxn modelId="{E62AB6C8-3FFA-470E-8AB8-A3D291D42E78}" type="presParOf" srcId="{4BAE2EBE-27BF-4862-B933-EB1A876917D7}" destId="{BB42057B-E899-469F-B5B1-F5D0EDA928E2}" srcOrd="0" destOrd="0" presId="urn:microsoft.com/office/officeart/2005/8/layout/process2"/>
    <dgm:cxn modelId="{1803078F-0DE6-434C-8F52-E0B92EA138AF}" type="presParOf" srcId="{3A7E0D15-7071-49F2-83D7-72F1E8796760}" destId="{43B95A9A-D755-4A58-BE29-D12C8CC6963E}" srcOrd="2" destOrd="0" presId="urn:microsoft.com/office/officeart/2005/8/layout/process2"/>
    <dgm:cxn modelId="{166941DB-5BB8-4BE2-AF89-3F3D93CD63A8}" type="presParOf" srcId="{3A7E0D15-7071-49F2-83D7-72F1E8796760}" destId="{D3A691F7-F0F0-4448-A50A-CDF2F09AF1E9}" srcOrd="3" destOrd="0" presId="urn:microsoft.com/office/officeart/2005/8/layout/process2"/>
    <dgm:cxn modelId="{86047EF1-D6F4-426C-8AAA-31B954B41C2A}" type="presParOf" srcId="{D3A691F7-F0F0-4448-A50A-CDF2F09AF1E9}" destId="{653DDF9F-D4BA-4072-8234-82AAAE72526A}" srcOrd="0" destOrd="0" presId="urn:microsoft.com/office/officeart/2005/8/layout/process2"/>
    <dgm:cxn modelId="{898CE27E-641E-48CF-90A8-E2E0F922F730}" type="presParOf" srcId="{3A7E0D15-7071-49F2-83D7-72F1E8796760}" destId="{5615F47F-9DBB-4AC2-AF74-A2EDE90E85AE}" srcOrd="4" destOrd="0" presId="urn:microsoft.com/office/officeart/2005/8/layout/process2"/>
    <dgm:cxn modelId="{576D80AE-A6EE-4FD6-9D9A-D0C70A082B00}" type="presParOf" srcId="{3A7E0D15-7071-49F2-83D7-72F1E8796760}" destId="{ED98605B-C663-4A61-9C06-DC49A7BE4945}" srcOrd="5" destOrd="0" presId="urn:microsoft.com/office/officeart/2005/8/layout/process2"/>
    <dgm:cxn modelId="{44E90BC9-376D-42A0-BC47-2DF5DC34305D}" type="presParOf" srcId="{ED98605B-C663-4A61-9C06-DC49A7BE4945}" destId="{3A73B968-EE9E-49DD-B874-E7728CA54597}" srcOrd="0" destOrd="0" presId="urn:microsoft.com/office/officeart/2005/8/layout/process2"/>
    <dgm:cxn modelId="{6DC0B9A6-9834-448D-8BB2-9D86137B4B08}" type="presParOf" srcId="{3A7E0D15-7071-49F2-83D7-72F1E8796760}" destId="{659971CD-C9ED-4C68-8C22-392D8DEDFE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01610B-DDA0-4216-A052-BE040CD4A8A5}" type="doc">
      <dgm:prSet loTypeId="urn:microsoft.com/office/officeart/2005/8/layout/process2" loCatId="process" qsTypeId="urn:microsoft.com/office/officeart/2005/8/quickstyle/simple1#9" qsCatId="simple" csTypeId="urn:microsoft.com/office/officeart/2005/8/colors/accent1_2#2" csCatId="accent1" phldr="1"/>
      <dgm:spPr/>
    </dgm:pt>
    <dgm:pt modelId="{0665FC13-CDF6-4E4C-8935-B90A101FEC9E}">
      <dgm:prSet phldrT="[文本]"/>
      <dgm:spPr/>
      <dgm:t>
        <a:bodyPr/>
        <a:lstStyle/>
        <a:p>
          <a:r>
            <a:rPr lang="en-US" altLang="zh-CN" dirty="0"/>
            <a:t>Add op</a:t>
          </a:r>
          <a:endParaRPr lang="zh-CN" altLang="en-US" dirty="0"/>
        </a:p>
      </dgm:t>
    </dgm:pt>
    <dgm:pt modelId="{FCAB3757-AC41-4355-B592-E3195EAC38D0}" type="parTrans" cxnId="{BC47098E-8D37-4BB8-A7EC-4DA1F56DE070}">
      <dgm:prSet/>
      <dgm:spPr/>
      <dgm:t>
        <a:bodyPr/>
        <a:lstStyle/>
        <a:p>
          <a:endParaRPr lang="zh-CN" altLang="en-US"/>
        </a:p>
      </dgm:t>
    </dgm:pt>
    <dgm:pt modelId="{DBE6AD21-37D0-4D02-BE88-07460A109962}" type="sibTrans" cxnId="{BC47098E-8D37-4BB8-A7EC-4DA1F56DE070}">
      <dgm:prSet/>
      <dgm:spPr/>
      <dgm:t>
        <a:bodyPr/>
        <a:lstStyle/>
        <a:p>
          <a:endParaRPr lang="zh-CN" altLang="en-US"/>
        </a:p>
      </dgm:t>
    </dgm:pt>
    <dgm:pt modelId="{8A37EAD3-4CB4-444D-AE3D-5672D4FF1294}">
      <dgm:prSet phldrT="[文本]"/>
      <dgm:spPr/>
      <dgm:t>
        <a:bodyPr/>
        <a:lstStyle/>
        <a:p>
          <a:r>
            <a:rPr lang="en-US" altLang="zh-CN" dirty="0"/>
            <a:t>Mod op</a:t>
          </a:r>
          <a:endParaRPr lang="zh-CN" altLang="en-US" dirty="0"/>
        </a:p>
      </dgm:t>
    </dgm:pt>
    <dgm:pt modelId="{8830C9A8-D23B-4ACF-ABB9-1C070DA025CF}" type="parTrans" cxnId="{27566802-17B6-4B7D-B89D-E0D01F626BE1}">
      <dgm:prSet/>
      <dgm:spPr/>
      <dgm:t>
        <a:bodyPr/>
        <a:lstStyle/>
        <a:p>
          <a:endParaRPr lang="zh-CN" altLang="en-US"/>
        </a:p>
      </dgm:t>
    </dgm:pt>
    <dgm:pt modelId="{3B039C52-4593-4128-A2A8-F09D3E10D118}" type="sibTrans" cxnId="{27566802-17B6-4B7D-B89D-E0D01F626BE1}">
      <dgm:prSet/>
      <dgm:spPr/>
      <dgm:t>
        <a:bodyPr/>
        <a:lstStyle/>
        <a:p>
          <a:endParaRPr lang="zh-CN" altLang="en-US"/>
        </a:p>
      </dgm:t>
    </dgm:pt>
    <dgm:pt modelId="{1D22264B-4653-4354-9F9E-155A1DE29759}">
      <dgm:prSet phldrT="[文本]"/>
      <dgm:spPr/>
      <dgm:t>
        <a:bodyPr/>
        <a:lstStyle/>
        <a:p>
          <a:r>
            <a:rPr lang="en-US" altLang="zh-CN" dirty="0"/>
            <a:t>Mod op</a:t>
          </a:r>
          <a:endParaRPr lang="zh-CN" altLang="en-US" dirty="0"/>
        </a:p>
      </dgm:t>
    </dgm:pt>
    <dgm:pt modelId="{105CE52F-FBF5-4EA8-9B32-274649C0AFC4}" type="parTrans" cxnId="{8BC898A6-EB16-46FC-97C8-0E7842CEB84B}">
      <dgm:prSet/>
      <dgm:spPr/>
      <dgm:t>
        <a:bodyPr/>
        <a:lstStyle/>
        <a:p>
          <a:endParaRPr lang="zh-CN" altLang="en-US"/>
        </a:p>
      </dgm:t>
    </dgm:pt>
    <dgm:pt modelId="{970BB0B4-8C3E-4276-9B6D-89DB2C28159A}" type="sibTrans" cxnId="{8BC898A6-EB16-46FC-97C8-0E7842CEB84B}">
      <dgm:prSet/>
      <dgm:spPr/>
      <dgm:t>
        <a:bodyPr/>
        <a:lstStyle/>
        <a:p>
          <a:endParaRPr lang="zh-CN" altLang="en-US"/>
        </a:p>
      </dgm:t>
    </dgm:pt>
    <dgm:pt modelId="{1ADE50C0-7D71-4A3F-B6A5-5BF3BB15C5B2}">
      <dgm:prSet phldrT="[文本]"/>
      <dgm:spPr/>
      <dgm:t>
        <a:bodyPr/>
        <a:lstStyle/>
        <a:p>
          <a:r>
            <a:rPr lang="en-US" altLang="zh-CN" dirty="0"/>
            <a:t>Delete op</a:t>
          </a:r>
          <a:endParaRPr lang="zh-CN" altLang="en-US" dirty="0"/>
        </a:p>
      </dgm:t>
    </dgm:pt>
    <dgm:pt modelId="{6AFCB432-3B45-4FFF-9311-FC37CE2ED1BA}" type="parTrans" cxnId="{0C03172D-FBF7-44C4-A447-AB58FCE5C041}">
      <dgm:prSet/>
      <dgm:spPr/>
      <dgm:t>
        <a:bodyPr/>
        <a:lstStyle/>
        <a:p>
          <a:endParaRPr lang="zh-CN" altLang="en-US"/>
        </a:p>
      </dgm:t>
    </dgm:pt>
    <dgm:pt modelId="{D60B0291-46E8-4CA9-BB6E-3CC5B5032476}" type="sibTrans" cxnId="{0C03172D-FBF7-44C4-A447-AB58FCE5C041}">
      <dgm:prSet/>
      <dgm:spPr/>
      <dgm:t>
        <a:bodyPr/>
        <a:lstStyle/>
        <a:p>
          <a:endParaRPr lang="zh-CN" altLang="en-US"/>
        </a:p>
      </dgm:t>
    </dgm:pt>
    <dgm:pt modelId="{3A7E0D15-7071-49F2-83D7-72F1E8796760}" type="pres">
      <dgm:prSet presAssocID="{6601610B-DDA0-4216-A052-BE040CD4A8A5}" presName="linearFlow" presStyleCnt="0">
        <dgm:presLayoutVars>
          <dgm:resizeHandles val="exact"/>
        </dgm:presLayoutVars>
      </dgm:prSet>
      <dgm:spPr/>
    </dgm:pt>
    <dgm:pt modelId="{49830D3B-640E-4DBA-B747-144BA7C486C0}" type="pres">
      <dgm:prSet presAssocID="{0665FC13-CDF6-4E4C-8935-B90A101FEC9E}" presName="node" presStyleLbl="node1" presStyleIdx="0" presStyleCnt="4">
        <dgm:presLayoutVars>
          <dgm:bulletEnabled val="1"/>
        </dgm:presLayoutVars>
      </dgm:prSet>
      <dgm:spPr/>
    </dgm:pt>
    <dgm:pt modelId="{4BAE2EBE-27BF-4862-B933-EB1A876917D7}" type="pres">
      <dgm:prSet presAssocID="{DBE6AD21-37D0-4D02-BE88-07460A109962}" presName="sibTrans" presStyleLbl="sibTrans2D1" presStyleIdx="0" presStyleCnt="3"/>
      <dgm:spPr/>
    </dgm:pt>
    <dgm:pt modelId="{BB42057B-E899-469F-B5B1-F5D0EDA928E2}" type="pres">
      <dgm:prSet presAssocID="{DBE6AD21-37D0-4D02-BE88-07460A109962}" presName="connectorText" presStyleLbl="sibTrans2D1" presStyleIdx="0" presStyleCnt="3"/>
      <dgm:spPr/>
    </dgm:pt>
    <dgm:pt modelId="{43B95A9A-D755-4A58-BE29-D12C8CC6963E}" type="pres">
      <dgm:prSet presAssocID="{8A37EAD3-4CB4-444D-AE3D-5672D4FF1294}" presName="node" presStyleLbl="node1" presStyleIdx="1" presStyleCnt="4">
        <dgm:presLayoutVars>
          <dgm:bulletEnabled val="1"/>
        </dgm:presLayoutVars>
      </dgm:prSet>
      <dgm:spPr/>
    </dgm:pt>
    <dgm:pt modelId="{D3A691F7-F0F0-4448-A50A-CDF2F09AF1E9}" type="pres">
      <dgm:prSet presAssocID="{3B039C52-4593-4128-A2A8-F09D3E10D118}" presName="sibTrans" presStyleLbl="sibTrans2D1" presStyleIdx="1" presStyleCnt="3"/>
      <dgm:spPr/>
    </dgm:pt>
    <dgm:pt modelId="{653DDF9F-D4BA-4072-8234-82AAAE72526A}" type="pres">
      <dgm:prSet presAssocID="{3B039C52-4593-4128-A2A8-F09D3E10D118}" presName="connectorText" presStyleLbl="sibTrans2D1" presStyleIdx="1" presStyleCnt="3"/>
      <dgm:spPr/>
    </dgm:pt>
    <dgm:pt modelId="{5615F47F-9DBB-4AC2-AF74-A2EDE90E85AE}" type="pres">
      <dgm:prSet presAssocID="{1D22264B-4653-4354-9F9E-155A1DE29759}" presName="node" presStyleLbl="node1" presStyleIdx="2" presStyleCnt="4">
        <dgm:presLayoutVars>
          <dgm:bulletEnabled val="1"/>
        </dgm:presLayoutVars>
      </dgm:prSet>
      <dgm:spPr/>
    </dgm:pt>
    <dgm:pt modelId="{ED98605B-C663-4A61-9C06-DC49A7BE4945}" type="pres">
      <dgm:prSet presAssocID="{970BB0B4-8C3E-4276-9B6D-89DB2C28159A}" presName="sibTrans" presStyleLbl="sibTrans2D1" presStyleIdx="2" presStyleCnt="3"/>
      <dgm:spPr/>
    </dgm:pt>
    <dgm:pt modelId="{3A73B968-EE9E-49DD-B874-E7728CA54597}" type="pres">
      <dgm:prSet presAssocID="{970BB0B4-8C3E-4276-9B6D-89DB2C28159A}" presName="connectorText" presStyleLbl="sibTrans2D1" presStyleIdx="2" presStyleCnt="3"/>
      <dgm:spPr/>
    </dgm:pt>
    <dgm:pt modelId="{659971CD-C9ED-4C68-8C22-392D8DEDFE96}" type="pres">
      <dgm:prSet presAssocID="{1ADE50C0-7D71-4A3F-B6A5-5BF3BB15C5B2}" presName="node" presStyleLbl="node1" presStyleIdx="3" presStyleCnt="4">
        <dgm:presLayoutVars>
          <dgm:bulletEnabled val="1"/>
        </dgm:presLayoutVars>
      </dgm:prSet>
      <dgm:spPr/>
    </dgm:pt>
  </dgm:ptLst>
  <dgm:cxnLst>
    <dgm:cxn modelId="{27566802-17B6-4B7D-B89D-E0D01F626BE1}" srcId="{6601610B-DDA0-4216-A052-BE040CD4A8A5}" destId="{8A37EAD3-4CB4-444D-AE3D-5672D4FF1294}" srcOrd="1" destOrd="0" parTransId="{8830C9A8-D23B-4ACF-ABB9-1C070DA025CF}" sibTransId="{3B039C52-4593-4128-A2A8-F09D3E10D118}"/>
    <dgm:cxn modelId="{31D05A05-BB54-4932-87C5-223007B2D0FA}" type="presOf" srcId="{1ADE50C0-7D71-4A3F-B6A5-5BF3BB15C5B2}" destId="{659971CD-C9ED-4C68-8C22-392D8DEDFE96}" srcOrd="0" destOrd="0" presId="urn:microsoft.com/office/officeart/2005/8/layout/process2"/>
    <dgm:cxn modelId="{EA8BFD0A-1FDD-4589-8B1F-60581760E555}" type="presOf" srcId="{DBE6AD21-37D0-4D02-BE88-07460A109962}" destId="{BB42057B-E899-469F-B5B1-F5D0EDA928E2}" srcOrd="1" destOrd="0" presId="urn:microsoft.com/office/officeart/2005/8/layout/process2"/>
    <dgm:cxn modelId="{0C03172D-FBF7-44C4-A447-AB58FCE5C041}" srcId="{6601610B-DDA0-4216-A052-BE040CD4A8A5}" destId="{1ADE50C0-7D71-4A3F-B6A5-5BF3BB15C5B2}" srcOrd="3" destOrd="0" parTransId="{6AFCB432-3B45-4FFF-9311-FC37CE2ED1BA}" sibTransId="{D60B0291-46E8-4CA9-BB6E-3CC5B5032476}"/>
    <dgm:cxn modelId="{04BBFB6D-00AB-4F94-84C4-ABE0D3BE9CD1}" type="presOf" srcId="{1D22264B-4653-4354-9F9E-155A1DE29759}" destId="{5615F47F-9DBB-4AC2-AF74-A2EDE90E85AE}" srcOrd="0" destOrd="0" presId="urn:microsoft.com/office/officeart/2005/8/layout/process2"/>
    <dgm:cxn modelId="{C099C270-5EC9-4742-A3E5-5C3634FCA519}" type="presOf" srcId="{3B039C52-4593-4128-A2A8-F09D3E10D118}" destId="{653DDF9F-D4BA-4072-8234-82AAAE72526A}" srcOrd="1" destOrd="0" presId="urn:microsoft.com/office/officeart/2005/8/layout/process2"/>
    <dgm:cxn modelId="{33E3AA76-A292-4ABD-9C54-892991C00FC9}" type="presOf" srcId="{0665FC13-CDF6-4E4C-8935-B90A101FEC9E}" destId="{49830D3B-640E-4DBA-B747-144BA7C486C0}" srcOrd="0" destOrd="0" presId="urn:microsoft.com/office/officeart/2005/8/layout/process2"/>
    <dgm:cxn modelId="{73AFB759-8255-470F-B121-8D811BDEBB44}" type="presOf" srcId="{DBE6AD21-37D0-4D02-BE88-07460A109962}" destId="{4BAE2EBE-27BF-4862-B933-EB1A876917D7}" srcOrd="0" destOrd="0" presId="urn:microsoft.com/office/officeart/2005/8/layout/process2"/>
    <dgm:cxn modelId="{6D93A189-088E-4C01-B8BE-99ED1C16CBDF}" type="presOf" srcId="{970BB0B4-8C3E-4276-9B6D-89DB2C28159A}" destId="{3A73B968-EE9E-49DD-B874-E7728CA54597}" srcOrd="1" destOrd="0" presId="urn:microsoft.com/office/officeart/2005/8/layout/process2"/>
    <dgm:cxn modelId="{BC47098E-8D37-4BB8-A7EC-4DA1F56DE070}" srcId="{6601610B-DDA0-4216-A052-BE040CD4A8A5}" destId="{0665FC13-CDF6-4E4C-8935-B90A101FEC9E}" srcOrd="0" destOrd="0" parTransId="{FCAB3757-AC41-4355-B592-E3195EAC38D0}" sibTransId="{DBE6AD21-37D0-4D02-BE88-07460A109962}"/>
    <dgm:cxn modelId="{9E22FE8E-D033-4CBF-A332-D87B0097C130}" type="presOf" srcId="{3B039C52-4593-4128-A2A8-F09D3E10D118}" destId="{D3A691F7-F0F0-4448-A50A-CDF2F09AF1E9}" srcOrd="0" destOrd="0" presId="urn:microsoft.com/office/officeart/2005/8/layout/process2"/>
    <dgm:cxn modelId="{8BC898A6-EB16-46FC-97C8-0E7842CEB84B}" srcId="{6601610B-DDA0-4216-A052-BE040CD4A8A5}" destId="{1D22264B-4653-4354-9F9E-155A1DE29759}" srcOrd="2" destOrd="0" parTransId="{105CE52F-FBF5-4EA8-9B32-274649C0AFC4}" sibTransId="{970BB0B4-8C3E-4276-9B6D-89DB2C28159A}"/>
    <dgm:cxn modelId="{AFFC0DC7-1EFF-45CC-8176-B658BABD9B6F}" type="presOf" srcId="{970BB0B4-8C3E-4276-9B6D-89DB2C28159A}" destId="{ED98605B-C663-4A61-9C06-DC49A7BE4945}" srcOrd="0" destOrd="0" presId="urn:microsoft.com/office/officeart/2005/8/layout/process2"/>
    <dgm:cxn modelId="{274505D4-80E8-4851-8D2C-93EBD6C743FA}" type="presOf" srcId="{6601610B-DDA0-4216-A052-BE040CD4A8A5}" destId="{3A7E0D15-7071-49F2-83D7-72F1E8796760}" srcOrd="0" destOrd="0" presId="urn:microsoft.com/office/officeart/2005/8/layout/process2"/>
    <dgm:cxn modelId="{C92858F1-5FD8-41C1-9F89-BA4A6780DDFE}" type="presOf" srcId="{8A37EAD3-4CB4-444D-AE3D-5672D4FF1294}" destId="{43B95A9A-D755-4A58-BE29-D12C8CC6963E}" srcOrd="0" destOrd="0" presId="urn:microsoft.com/office/officeart/2005/8/layout/process2"/>
    <dgm:cxn modelId="{AD25826F-46EA-407F-B776-3D820BB21C86}" type="presParOf" srcId="{3A7E0D15-7071-49F2-83D7-72F1E8796760}" destId="{49830D3B-640E-4DBA-B747-144BA7C486C0}" srcOrd="0" destOrd="0" presId="urn:microsoft.com/office/officeart/2005/8/layout/process2"/>
    <dgm:cxn modelId="{A8BC64F2-0F70-493D-9799-DD4559645201}" type="presParOf" srcId="{3A7E0D15-7071-49F2-83D7-72F1E8796760}" destId="{4BAE2EBE-27BF-4862-B933-EB1A876917D7}" srcOrd="1" destOrd="0" presId="urn:microsoft.com/office/officeart/2005/8/layout/process2"/>
    <dgm:cxn modelId="{C4256AC5-937F-414A-A345-92E94E9D3EEE}" type="presParOf" srcId="{4BAE2EBE-27BF-4862-B933-EB1A876917D7}" destId="{BB42057B-E899-469F-B5B1-F5D0EDA928E2}" srcOrd="0" destOrd="0" presId="urn:microsoft.com/office/officeart/2005/8/layout/process2"/>
    <dgm:cxn modelId="{E8885B2E-F3D0-4337-8504-2F46B8F06F48}" type="presParOf" srcId="{3A7E0D15-7071-49F2-83D7-72F1E8796760}" destId="{43B95A9A-D755-4A58-BE29-D12C8CC6963E}" srcOrd="2" destOrd="0" presId="urn:microsoft.com/office/officeart/2005/8/layout/process2"/>
    <dgm:cxn modelId="{5E1C07C8-2FAB-4B02-8F59-37951DE4C17D}" type="presParOf" srcId="{3A7E0D15-7071-49F2-83D7-72F1E8796760}" destId="{D3A691F7-F0F0-4448-A50A-CDF2F09AF1E9}" srcOrd="3" destOrd="0" presId="urn:microsoft.com/office/officeart/2005/8/layout/process2"/>
    <dgm:cxn modelId="{0812A97F-24DE-4AA2-AC9B-6C709FF68E76}" type="presParOf" srcId="{D3A691F7-F0F0-4448-A50A-CDF2F09AF1E9}" destId="{653DDF9F-D4BA-4072-8234-82AAAE72526A}" srcOrd="0" destOrd="0" presId="urn:microsoft.com/office/officeart/2005/8/layout/process2"/>
    <dgm:cxn modelId="{8D6A8346-10C1-45A6-AAAE-66B5BC4D0F47}" type="presParOf" srcId="{3A7E0D15-7071-49F2-83D7-72F1E8796760}" destId="{5615F47F-9DBB-4AC2-AF74-A2EDE90E85AE}" srcOrd="4" destOrd="0" presId="urn:microsoft.com/office/officeart/2005/8/layout/process2"/>
    <dgm:cxn modelId="{F9F6A30A-D902-432D-8F4A-09FFFCEFA7EE}" type="presParOf" srcId="{3A7E0D15-7071-49F2-83D7-72F1E8796760}" destId="{ED98605B-C663-4A61-9C06-DC49A7BE4945}" srcOrd="5" destOrd="0" presId="urn:microsoft.com/office/officeart/2005/8/layout/process2"/>
    <dgm:cxn modelId="{63857033-C575-4BF9-A1DE-56059B959671}" type="presParOf" srcId="{ED98605B-C663-4A61-9C06-DC49A7BE4945}" destId="{3A73B968-EE9E-49DD-B874-E7728CA54597}" srcOrd="0" destOrd="0" presId="urn:microsoft.com/office/officeart/2005/8/layout/process2"/>
    <dgm:cxn modelId="{600B4503-A98C-4CE3-BE8B-FFD218123921}" type="presParOf" srcId="{3A7E0D15-7071-49F2-83D7-72F1E8796760}" destId="{659971CD-C9ED-4C68-8C22-392D8DEDFE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C3DD-C1F6-4F30-8A3A-C780F2AE38F1}">
      <dsp:nvSpPr>
        <dsp:cNvPr id="0" name=""/>
        <dsp:cNvSpPr/>
      </dsp:nvSpPr>
      <dsp:spPr>
        <a:xfrm>
          <a:off x="-4640106" y="-711366"/>
          <a:ext cx="5527188" cy="5527188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48B6A-6B29-4748-9F6A-375926599AC4}">
      <dsp:nvSpPr>
        <dsp:cNvPr id="0" name=""/>
        <dsp:cNvSpPr/>
      </dsp:nvSpPr>
      <dsp:spPr>
        <a:xfrm>
          <a:off x="464619" y="315550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i="0" u="none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3200" b="1" i="0" u="none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参数化建模命令</a:t>
          </a:r>
        </a:p>
      </dsp:txBody>
      <dsp:txXfrm>
        <a:off x="464619" y="315550"/>
        <a:ext cx="8444043" cy="631429"/>
      </dsp:txXfrm>
    </dsp:sp>
    <dsp:sp modelId="{8B24616C-DF19-406E-A0E2-4A3FAB2AD81B}">
      <dsp:nvSpPr>
        <dsp:cNvPr id="0" name=""/>
        <dsp:cNvSpPr/>
      </dsp:nvSpPr>
      <dsp:spPr>
        <a:xfrm>
          <a:off x="69976" y="236621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25CEB-3B37-474F-AF58-21970060324A}">
      <dsp:nvSpPr>
        <dsp:cNvPr id="0" name=""/>
        <dsp:cNvSpPr/>
      </dsp:nvSpPr>
      <dsp:spPr>
        <a:xfrm>
          <a:off x="826632" y="1262859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9340"/>
            <a:lumOff val="105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深入特征</a:t>
          </a:r>
        </a:p>
      </dsp:txBody>
      <dsp:txXfrm>
        <a:off x="826632" y="1262859"/>
        <a:ext cx="8082030" cy="631429"/>
      </dsp:txXfrm>
    </dsp:sp>
    <dsp:sp modelId="{4F36017F-E7BA-4737-A47A-57E522A8F67D}">
      <dsp:nvSpPr>
        <dsp:cNvPr id="0" name=""/>
        <dsp:cNvSpPr/>
      </dsp:nvSpPr>
      <dsp:spPr>
        <a:xfrm>
          <a:off x="431989" y="1183930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340"/>
              <a:lumOff val="105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C2031-1C43-42DE-94C7-6C223DD32FE4}">
      <dsp:nvSpPr>
        <dsp:cNvPr id="0" name=""/>
        <dsp:cNvSpPr/>
      </dsp:nvSpPr>
      <dsp:spPr>
        <a:xfrm>
          <a:off x="826632" y="2210167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18679"/>
            <a:lumOff val="211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永久命名基础 </a:t>
          </a: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略</a:t>
          </a:r>
        </a:p>
      </dsp:txBody>
      <dsp:txXfrm>
        <a:off x="826632" y="2210167"/>
        <a:ext cx="8082030" cy="631429"/>
      </dsp:txXfrm>
    </dsp:sp>
    <dsp:sp modelId="{07B0C896-9D85-4E3E-9F54-DB1CB518369D}">
      <dsp:nvSpPr>
        <dsp:cNvPr id="0" name=""/>
        <dsp:cNvSpPr/>
      </dsp:nvSpPr>
      <dsp:spPr>
        <a:xfrm>
          <a:off x="431989" y="2131238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8679"/>
              <a:lumOff val="211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A1DB2-E09F-4278-A5C3-C0341DC3CE18}">
      <dsp:nvSpPr>
        <dsp:cNvPr id="0" name=""/>
        <dsp:cNvSpPr/>
      </dsp:nvSpPr>
      <dsp:spPr>
        <a:xfrm>
          <a:off x="464619" y="3157475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历史重生成</a:t>
          </a:r>
        </a:p>
      </dsp:txBody>
      <dsp:txXfrm>
        <a:off x="464619" y="3157475"/>
        <a:ext cx="8444043" cy="631429"/>
      </dsp:txXfrm>
    </dsp:sp>
    <dsp:sp modelId="{EC4621C4-F0EA-4FDC-AD78-292EEC05F854}">
      <dsp:nvSpPr>
        <dsp:cNvPr id="0" name=""/>
        <dsp:cNvSpPr/>
      </dsp:nvSpPr>
      <dsp:spPr>
        <a:xfrm>
          <a:off x="69976" y="3078547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30D3B-640E-4DBA-B747-144BA7C486C0}">
      <dsp:nvSpPr>
        <dsp:cNvPr id="0" name=""/>
        <dsp:cNvSpPr/>
      </dsp:nvSpPr>
      <dsp:spPr>
        <a:xfrm>
          <a:off x="661094" y="1699"/>
          <a:ext cx="1137914" cy="6321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delete</a:t>
          </a:r>
          <a:endParaRPr lang="zh-CN" altLang="en-US" sz="2300" kern="1200" dirty="0"/>
        </a:p>
      </dsp:txBody>
      <dsp:txXfrm>
        <a:off x="679610" y="20215"/>
        <a:ext cx="1100882" cy="595142"/>
      </dsp:txXfrm>
    </dsp:sp>
    <dsp:sp modelId="{4BAE2EBE-27BF-4862-B933-EB1A876917D7}">
      <dsp:nvSpPr>
        <dsp:cNvPr id="0" name=""/>
        <dsp:cNvSpPr/>
      </dsp:nvSpPr>
      <dsp:spPr>
        <a:xfrm rot="16320000">
          <a:off x="1111518" y="649678"/>
          <a:ext cx="237065" cy="28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143466" y="744482"/>
        <a:ext cx="170686" cy="165946"/>
      </dsp:txXfrm>
    </dsp:sp>
    <dsp:sp modelId="{43B95A9A-D755-4A58-BE29-D12C8CC6963E}">
      <dsp:nvSpPr>
        <dsp:cNvPr id="0" name=""/>
        <dsp:cNvSpPr/>
      </dsp:nvSpPr>
      <dsp:spPr>
        <a:xfrm>
          <a:off x="661094" y="949961"/>
          <a:ext cx="1137914" cy="6321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restore</a:t>
          </a:r>
          <a:endParaRPr lang="zh-CN" altLang="en-US" sz="2300" kern="1200" dirty="0"/>
        </a:p>
      </dsp:txBody>
      <dsp:txXfrm>
        <a:off x="679610" y="968477"/>
        <a:ext cx="1100882" cy="595142"/>
      </dsp:txXfrm>
    </dsp:sp>
    <dsp:sp modelId="{D3A691F7-F0F0-4448-A50A-CDF2F09AF1E9}">
      <dsp:nvSpPr>
        <dsp:cNvPr id="0" name=""/>
        <dsp:cNvSpPr/>
      </dsp:nvSpPr>
      <dsp:spPr>
        <a:xfrm rot="16380000">
          <a:off x="1111518" y="1597941"/>
          <a:ext cx="237065" cy="28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142846" y="1692718"/>
        <a:ext cx="170686" cy="165946"/>
      </dsp:txXfrm>
    </dsp:sp>
    <dsp:sp modelId="{5615F47F-9DBB-4AC2-AF74-A2EDE90E85AE}">
      <dsp:nvSpPr>
        <dsp:cNvPr id="0" name=""/>
        <dsp:cNvSpPr/>
      </dsp:nvSpPr>
      <dsp:spPr>
        <a:xfrm>
          <a:off x="661094" y="1898224"/>
          <a:ext cx="1137914" cy="6321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restore</a:t>
          </a:r>
          <a:endParaRPr lang="zh-CN" altLang="en-US" sz="2300" kern="1200" dirty="0"/>
        </a:p>
      </dsp:txBody>
      <dsp:txXfrm>
        <a:off x="679610" y="1916740"/>
        <a:ext cx="1100882" cy="595142"/>
      </dsp:txXfrm>
    </dsp:sp>
    <dsp:sp modelId="{ED98605B-C663-4A61-9C06-DC49A7BE4945}">
      <dsp:nvSpPr>
        <dsp:cNvPr id="0" name=""/>
        <dsp:cNvSpPr/>
      </dsp:nvSpPr>
      <dsp:spPr>
        <a:xfrm rot="16320000">
          <a:off x="1111518" y="2546203"/>
          <a:ext cx="237065" cy="28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/>
        </a:p>
      </dsp:txBody>
      <dsp:txXfrm rot="-5400000">
        <a:off x="1143466" y="2641007"/>
        <a:ext cx="170686" cy="165946"/>
      </dsp:txXfrm>
    </dsp:sp>
    <dsp:sp modelId="{659971CD-C9ED-4C68-8C22-392D8DEDFE96}">
      <dsp:nvSpPr>
        <dsp:cNvPr id="0" name=""/>
        <dsp:cNvSpPr/>
      </dsp:nvSpPr>
      <dsp:spPr>
        <a:xfrm>
          <a:off x="661094" y="2846486"/>
          <a:ext cx="1137914" cy="6321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create</a:t>
          </a:r>
          <a:endParaRPr lang="zh-CN" altLang="en-US" sz="2300" kern="1200" dirty="0"/>
        </a:p>
      </dsp:txBody>
      <dsp:txXfrm>
        <a:off x="679610" y="2865002"/>
        <a:ext cx="1100882" cy="5951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ABBF5-20FF-4AB7-B8A3-C9FC613A4587}">
      <dsp:nvSpPr>
        <dsp:cNvPr id="0" name=""/>
        <dsp:cNvSpPr/>
      </dsp:nvSpPr>
      <dsp:spPr>
        <a:xfrm>
          <a:off x="0" y="390382"/>
          <a:ext cx="3744416" cy="343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608" tIns="541528" rIns="2906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建模重生成不稳定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TT</a:t>
          </a:r>
          <a:r>
            <a:rPr lang="zh-CN" sz="2000" kern="1200" dirty="0"/>
            <a:t>、</a:t>
          </a:r>
          <a:r>
            <a:rPr lang="en-US" sz="2000" kern="1200" dirty="0"/>
            <a:t>DB</a:t>
          </a:r>
          <a:r>
            <a:rPr lang="zh-CN" sz="2000" kern="1200" dirty="0"/>
            <a:t>不一致；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数据精度丢失；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建模算法健壮性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永久命名结构规则不清晰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永久命名机制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建模命令的命名规则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命令参数设计不严谨</a:t>
          </a:r>
        </a:p>
      </dsp:txBody>
      <dsp:txXfrm>
        <a:off x="0" y="390382"/>
        <a:ext cx="3744416" cy="3439800"/>
      </dsp:txXfrm>
    </dsp:sp>
    <dsp:sp modelId="{7960A758-7177-41BD-BF52-DF52E1AD880C}">
      <dsp:nvSpPr>
        <dsp:cNvPr id="0" name=""/>
        <dsp:cNvSpPr/>
      </dsp:nvSpPr>
      <dsp:spPr>
        <a:xfrm>
          <a:off x="187220" y="6622"/>
          <a:ext cx="262109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71" tIns="0" rIns="9907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重生成稳定性</a:t>
          </a:r>
        </a:p>
      </dsp:txBody>
      <dsp:txXfrm>
        <a:off x="224687" y="44089"/>
        <a:ext cx="2546157" cy="6925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64F8A-091F-49BE-8055-748E9DF0D08B}">
      <dsp:nvSpPr>
        <dsp:cNvPr id="0" name=""/>
        <dsp:cNvSpPr/>
      </dsp:nvSpPr>
      <dsp:spPr>
        <a:xfrm>
          <a:off x="0" y="452078"/>
          <a:ext cx="4464496" cy="293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494" tIns="395732" rIns="3464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永久命名查找效率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建模算法效率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圆角新旧引擎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布尔运算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缺乏并行计算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拓扑表</a:t>
          </a:r>
          <a:r>
            <a:rPr lang="en-US" altLang="zh-CN" sz="2000" kern="1200" dirty="0"/>
            <a:t>DB</a:t>
          </a:r>
          <a:r>
            <a:rPr lang="zh-CN" altLang="en-US" sz="2000" kern="1200" dirty="0"/>
            <a:t>数据同步效率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特征</a:t>
          </a:r>
          <a:r>
            <a:rPr lang="zh-CN" altLang="en-US" sz="2000" kern="1200" dirty="0"/>
            <a:t>组织管理方式单一</a:t>
          </a:r>
        </a:p>
      </dsp:txBody>
      <dsp:txXfrm>
        <a:off x="0" y="452078"/>
        <a:ext cx="4464496" cy="2932650"/>
      </dsp:txXfrm>
    </dsp:sp>
    <dsp:sp modelId="{5CE4CE53-38E4-4A40-8206-BB118736AFBC}">
      <dsp:nvSpPr>
        <dsp:cNvPr id="0" name=""/>
        <dsp:cNvSpPr/>
      </dsp:nvSpPr>
      <dsp:spPr>
        <a:xfrm>
          <a:off x="223224" y="24493"/>
          <a:ext cx="3125147" cy="7755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23" tIns="0" rIns="11812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重生成效率</a:t>
          </a:r>
        </a:p>
      </dsp:txBody>
      <dsp:txXfrm>
        <a:off x="261084" y="62353"/>
        <a:ext cx="3049427" cy="699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C3DD-C1F6-4F30-8A3A-C780F2AE38F1}">
      <dsp:nvSpPr>
        <dsp:cNvPr id="0" name=""/>
        <dsp:cNvSpPr/>
      </dsp:nvSpPr>
      <dsp:spPr>
        <a:xfrm>
          <a:off x="-4640106" y="-711366"/>
          <a:ext cx="5527188" cy="5527188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48B6A-6B29-4748-9F6A-375926599AC4}">
      <dsp:nvSpPr>
        <dsp:cNvPr id="0" name=""/>
        <dsp:cNvSpPr/>
      </dsp:nvSpPr>
      <dsp:spPr>
        <a:xfrm>
          <a:off x="464619" y="315550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28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参数化建模命令</a:t>
          </a:r>
        </a:p>
      </dsp:txBody>
      <dsp:txXfrm>
        <a:off x="464619" y="315550"/>
        <a:ext cx="8444043" cy="631429"/>
      </dsp:txXfrm>
    </dsp:sp>
    <dsp:sp modelId="{8B24616C-DF19-406E-A0E2-4A3FAB2AD81B}">
      <dsp:nvSpPr>
        <dsp:cNvPr id="0" name=""/>
        <dsp:cNvSpPr/>
      </dsp:nvSpPr>
      <dsp:spPr>
        <a:xfrm>
          <a:off x="69976" y="236621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25CEB-3B37-474F-AF58-21970060324A}">
      <dsp:nvSpPr>
        <dsp:cNvPr id="0" name=""/>
        <dsp:cNvSpPr/>
      </dsp:nvSpPr>
      <dsp:spPr>
        <a:xfrm>
          <a:off x="826632" y="1262859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9340"/>
            <a:lumOff val="105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3200" b="1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深入特征</a:t>
          </a:r>
        </a:p>
      </dsp:txBody>
      <dsp:txXfrm>
        <a:off x="826632" y="1262859"/>
        <a:ext cx="8082030" cy="631429"/>
      </dsp:txXfrm>
    </dsp:sp>
    <dsp:sp modelId="{4F36017F-E7BA-4737-A47A-57E522A8F67D}">
      <dsp:nvSpPr>
        <dsp:cNvPr id="0" name=""/>
        <dsp:cNvSpPr/>
      </dsp:nvSpPr>
      <dsp:spPr>
        <a:xfrm>
          <a:off x="431989" y="1183930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340"/>
              <a:lumOff val="105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C2031-1C43-42DE-94C7-6C223DD32FE4}">
      <dsp:nvSpPr>
        <dsp:cNvPr id="0" name=""/>
        <dsp:cNvSpPr/>
      </dsp:nvSpPr>
      <dsp:spPr>
        <a:xfrm>
          <a:off x="826632" y="2210167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18679"/>
            <a:lumOff val="211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永久命名基础 </a:t>
          </a: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略</a:t>
          </a:r>
        </a:p>
      </dsp:txBody>
      <dsp:txXfrm>
        <a:off x="826632" y="2210167"/>
        <a:ext cx="8082030" cy="631429"/>
      </dsp:txXfrm>
    </dsp:sp>
    <dsp:sp modelId="{07B0C896-9D85-4E3E-9F54-DB1CB518369D}">
      <dsp:nvSpPr>
        <dsp:cNvPr id="0" name=""/>
        <dsp:cNvSpPr/>
      </dsp:nvSpPr>
      <dsp:spPr>
        <a:xfrm>
          <a:off x="431989" y="2131238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8679"/>
              <a:lumOff val="211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A1DB2-E09F-4278-A5C3-C0341DC3CE18}">
      <dsp:nvSpPr>
        <dsp:cNvPr id="0" name=""/>
        <dsp:cNvSpPr/>
      </dsp:nvSpPr>
      <dsp:spPr>
        <a:xfrm>
          <a:off x="464619" y="3157475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历史重生成</a:t>
          </a:r>
        </a:p>
      </dsp:txBody>
      <dsp:txXfrm>
        <a:off x="464619" y="3157475"/>
        <a:ext cx="8444043" cy="631429"/>
      </dsp:txXfrm>
    </dsp:sp>
    <dsp:sp modelId="{EC4621C4-F0EA-4FDC-AD78-292EEC05F854}">
      <dsp:nvSpPr>
        <dsp:cNvPr id="0" name=""/>
        <dsp:cNvSpPr/>
      </dsp:nvSpPr>
      <dsp:spPr>
        <a:xfrm>
          <a:off x="69976" y="3078547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C3DD-C1F6-4F30-8A3A-C780F2AE38F1}">
      <dsp:nvSpPr>
        <dsp:cNvPr id="0" name=""/>
        <dsp:cNvSpPr/>
      </dsp:nvSpPr>
      <dsp:spPr>
        <a:xfrm>
          <a:off x="-4640106" y="-711366"/>
          <a:ext cx="5527188" cy="5527188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48B6A-6B29-4748-9F6A-375926599AC4}">
      <dsp:nvSpPr>
        <dsp:cNvPr id="0" name=""/>
        <dsp:cNvSpPr/>
      </dsp:nvSpPr>
      <dsp:spPr>
        <a:xfrm>
          <a:off x="464619" y="315550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28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参数化建模命令</a:t>
          </a:r>
        </a:p>
      </dsp:txBody>
      <dsp:txXfrm>
        <a:off x="464619" y="315550"/>
        <a:ext cx="8444043" cy="631429"/>
      </dsp:txXfrm>
    </dsp:sp>
    <dsp:sp modelId="{8B24616C-DF19-406E-A0E2-4A3FAB2AD81B}">
      <dsp:nvSpPr>
        <dsp:cNvPr id="0" name=""/>
        <dsp:cNvSpPr/>
      </dsp:nvSpPr>
      <dsp:spPr>
        <a:xfrm>
          <a:off x="69976" y="236621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25CEB-3B37-474F-AF58-21970060324A}">
      <dsp:nvSpPr>
        <dsp:cNvPr id="0" name=""/>
        <dsp:cNvSpPr/>
      </dsp:nvSpPr>
      <dsp:spPr>
        <a:xfrm>
          <a:off x="826632" y="1262859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9340"/>
            <a:lumOff val="105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2400" b="1" kern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深入特征</a:t>
          </a:r>
        </a:p>
      </dsp:txBody>
      <dsp:txXfrm>
        <a:off x="826632" y="1262859"/>
        <a:ext cx="8082030" cy="631429"/>
      </dsp:txXfrm>
    </dsp:sp>
    <dsp:sp modelId="{4F36017F-E7BA-4737-A47A-57E522A8F67D}">
      <dsp:nvSpPr>
        <dsp:cNvPr id="0" name=""/>
        <dsp:cNvSpPr/>
      </dsp:nvSpPr>
      <dsp:spPr>
        <a:xfrm>
          <a:off x="431989" y="1183930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340"/>
              <a:lumOff val="105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C2031-1C43-42DE-94C7-6C223DD32FE4}">
      <dsp:nvSpPr>
        <dsp:cNvPr id="0" name=""/>
        <dsp:cNvSpPr/>
      </dsp:nvSpPr>
      <dsp:spPr>
        <a:xfrm>
          <a:off x="826632" y="2210167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18679"/>
            <a:lumOff val="211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3200" b="1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永久命名基础 </a:t>
          </a:r>
          <a:r>
            <a:rPr lang="en-US" altLang="zh-CN" sz="3200" b="1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3200" b="1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略</a:t>
          </a:r>
          <a:endParaRPr lang="en-US" altLang="en-US" sz="3200" b="1" kern="1200" dirty="0">
            <a:solidFill>
              <a:srgbClr val="EFA77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826632" y="2210167"/>
        <a:ext cx="8082030" cy="631429"/>
      </dsp:txXfrm>
    </dsp:sp>
    <dsp:sp modelId="{07B0C896-9D85-4E3E-9F54-DB1CB518369D}">
      <dsp:nvSpPr>
        <dsp:cNvPr id="0" name=""/>
        <dsp:cNvSpPr/>
      </dsp:nvSpPr>
      <dsp:spPr>
        <a:xfrm>
          <a:off x="431989" y="2131238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8679"/>
              <a:lumOff val="211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A1DB2-E09F-4278-A5C3-C0341DC3CE18}">
      <dsp:nvSpPr>
        <dsp:cNvPr id="0" name=""/>
        <dsp:cNvSpPr/>
      </dsp:nvSpPr>
      <dsp:spPr>
        <a:xfrm>
          <a:off x="464619" y="3157475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历史重生成</a:t>
          </a:r>
        </a:p>
      </dsp:txBody>
      <dsp:txXfrm>
        <a:off x="464619" y="3157475"/>
        <a:ext cx="8444043" cy="631429"/>
      </dsp:txXfrm>
    </dsp:sp>
    <dsp:sp modelId="{EC4621C4-F0EA-4FDC-AD78-292EEC05F854}">
      <dsp:nvSpPr>
        <dsp:cNvPr id="0" name=""/>
        <dsp:cNvSpPr/>
      </dsp:nvSpPr>
      <dsp:spPr>
        <a:xfrm>
          <a:off x="69976" y="3078547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C3DD-C1F6-4F30-8A3A-C780F2AE38F1}">
      <dsp:nvSpPr>
        <dsp:cNvPr id="0" name=""/>
        <dsp:cNvSpPr/>
      </dsp:nvSpPr>
      <dsp:spPr>
        <a:xfrm>
          <a:off x="-4640106" y="-711366"/>
          <a:ext cx="5527188" cy="5527188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48B6A-6B29-4748-9F6A-375926599AC4}">
      <dsp:nvSpPr>
        <dsp:cNvPr id="0" name=""/>
        <dsp:cNvSpPr/>
      </dsp:nvSpPr>
      <dsp:spPr>
        <a:xfrm>
          <a:off x="464619" y="315550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1 </a:t>
          </a:r>
          <a:r>
            <a:rPr lang="zh-CN" altLang="en-US" sz="28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参数化建模命令</a:t>
          </a:r>
        </a:p>
      </dsp:txBody>
      <dsp:txXfrm>
        <a:off x="464619" y="315550"/>
        <a:ext cx="8444043" cy="631429"/>
      </dsp:txXfrm>
    </dsp:sp>
    <dsp:sp modelId="{8B24616C-DF19-406E-A0E2-4A3FAB2AD81B}">
      <dsp:nvSpPr>
        <dsp:cNvPr id="0" name=""/>
        <dsp:cNvSpPr/>
      </dsp:nvSpPr>
      <dsp:spPr>
        <a:xfrm>
          <a:off x="69976" y="236621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25CEB-3B37-474F-AF58-21970060324A}">
      <dsp:nvSpPr>
        <dsp:cNvPr id="0" name=""/>
        <dsp:cNvSpPr/>
      </dsp:nvSpPr>
      <dsp:spPr>
        <a:xfrm>
          <a:off x="826632" y="1262859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9340"/>
            <a:lumOff val="105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2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深入特征</a:t>
          </a:r>
        </a:p>
      </dsp:txBody>
      <dsp:txXfrm>
        <a:off x="826632" y="1262859"/>
        <a:ext cx="8082030" cy="631429"/>
      </dsp:txXfrm>
    </dsp:sp>
    <dsp:sp modelId="{4F36017F-E7BA-4737-A47A-57E522A8F67D}">
      <dsp:nvSpPr>
        <dsp:cNvPr id="0" name=""/>
        <dsp:cNvSpPr/>
      </dsp:nvSpPr>
      <dsp:spPr>
        <a:xfrm>
          <a:off x="431989" y="1183930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340"/>
              <a:lumOff val="105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C2031-1C43-42DE-94C7-6C223DD32FE4}">
      <dsp:nvSpPr>
        <dsp:cNvPr id="0" name=""/>
        <dsp:cNvSpPr/>
      </dsp:nvSpPr>
      <dsp:spPr>
        <a:xfrm>
          <a:off x="826632" y="2210167"/>
          <a:ext cx="8082030" cy="631429"/>
        </a:xfrm>
        <a:prstGeom prst="rect">
          <a:avLst/>
        </a:prstGeom>
        <a:solidFill>
          <a:schemeClr val="accent2">
            <a:shade val="80000"/>
            <a:hueOff val="0"/>
            <a:satOff val="-18679"/>
            <a:lumOff val="211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3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永久命名基础 </a:t>
          </a:r>
          <a:r>
            <a: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- </a:t>
          </a:r>
          <a:r>
            <a:rPr lang="zh-CN" altLang="en-US" sz="2400" kern="1200" dirty="0">
              <a:latin typeface="华文楷体" panose="02010600040101010101" pitchFamily="2" charset="-122"/>
              <a:ea typeface="华文楷体" panose="02010600040101010101" pitchFamily="2" charset="-122"/>
            </a:rPr>
            <a:t>略</a:t>
          </a:r>
        </a:p>
      </dsp:txBody>
      <dsp:txXfrm>
        <a:off x="826632" y="2210167"/>
        <a:ext cx="8082030" cy="631429"/>
      </dsp:txXfrm>
    </dsp:sp>
    <dsp:sp modelId="{07B0C896-9D85-4E3E-9F54-DB1CB518369D}">
      <dsp:nvSpPr>
        <dsp:cNvPr id="0" name=""/>
        <dsp:cNvSpPr/>
      </dsp:nvSpPr>
      <dsp:spPr>
        <a:xfrm>
          <a:off x="431989" y="2131238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8679"/>
              <a:lumOff val="211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A1DB2-E09F-4278-A5C3-C0341DC3CE18}">
      <dsp:nvSpPr>
        <dsp:cNvPr id="0" name=""/>
        <dsp:cNvSpPr/>
      </dsp:nvSpPr>
      <dsp:spPr>
        <a:xfrm>
          <a:off x="464619" y="3157475"/>
          <a:ext cx="8444043" cy="631429"/>
        </a:xfrm>
        <a:prstGeom prst="rect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9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4 </a:t>
          </a:r>
          <a:r>
            <a:rPr lang="zh-CN" altLang="en-US" sz="3200" b="1" kern="1200" dirty="0">
              <a:solidFill>
                <a:srgbClr val="EFA77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历史重生成</a:t>
          </a:r>
        </a:p>
      </dsp:txBody>
      <dsp:txXfrm>
        <a:off x="464619" y="3157475"/>
        <a:ext cx="8444043" cy="631429"/>
      </dsp:txXfrm>
    </dsp:sp>
    <dsp:sp modelId="{EC4621C4-F0EA-4FDC-AD78-292EEC05F854}">
      <dsp:nvSpPr>
        <dsp:cNvPr id="0" name=""/>
        <dsp:cNvSpPr/>
      </dsp:nvSpPr>
      <dsp:spPr>
        <a:xfrm>
          <a:off x="69976" y="3078547"/>
          <a:ext cx="789286" cy="789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7B66E-EB0D-478C-9149-A8D0C4BAD702}">
      <dsp:nvSpPr>
        <dsp:cNvPr id="0" name=""/>
        <dsp:cNvSpPr/>
      </dsp:nvSpPr>
      <dsp:spPr>
        <a:xfrm>
          <a:off x="0" y="0"/>
          <a:ext cx="6298028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场景判断（是否修改、是否从备份开始）</a:t>
          </a:r>
        </a:p>
      </dsp:txBody>
      <dsp:txXfrm>
        <a:off x="26187" y="26187"/>
        <a:ext cx="5257696" cy="841706"/>
      </dsp:txXfrm>
    </dsp:sp>
    <dsp:sp modelId="{6D772D4C-D45D-48B5-B876-CA38DF0461EB}">
      <dsp:nvSpPr>
        <dsp:cNvPr id="0" name=""/>
        <dsp:cNvSpPr/>
      </dsp:nvSpPr>
      <dsp:spPr>
        <a:xfrm>
          <a:off x="527459" y="1056640"/>
          <a:ext cx="6298028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场景准备（清理历史产生数据，静态对象恢复，属性重置）</a:t>
          </a:r>
        </a:p>
      </dsp:txBody>
      <dsp:txXfrm>
        <a:off x="553646" y="1082827"/>
        <a:ext cx="5137042" cy="841706"/>
      </dsp:txXfrm>
    </dsp:sp>
    <dsp:sp modelId="{99F72F5F-83AC-42CF-953E-333C889C0436}">
      <dsp:nvSpPr>
        <dsp:cNvPr id="0" name=""/>
        <dsp:cNvSpPr/>
      </dsp:nvSpPr>
      <dsp:spPr>
        <a:xfrm>
          <a:off x="1047047" y="2113280"/>
          <a:ext cx="6298028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按时序播放特征（</a:t>
          </a:r>
          <a:r>
            <a:rPr lang="en-US" altLang="en-US" sz="2200" kern="1200" dirty="0" err="1">
              <a:solidFill>
                <a:srgbClr val="C00000"/>
              </a:solidFill>
            </a:rPr>
            <a:t>CdPlayUntil</a:t>
          </a:r>
          <a:r>
            <a:rPr lang="en-US" altLang="en-US" sz="2200" kern="1200" dirty="0">
              <a:solidFill>
                <a:srgbClr val="C00000"/>
              </a:solidFill>
            </a:rPr>
            <a:t> </a:t>
          </a:r>
          <a:r>
            <a:rPr lang="en-US" altLang="zh-CN" sz="2200" kern="1200" dirty="0">
              <a:solidFill>
                <a:srgbClr val="C00000"/>
              </a:solidFill>
            </a:rPr>
            <a:t>– </a:t>
          </a:r>
          <a:r>
            <a:rPr lang="en-US" altLang="zh-CN" sz="2200" kern="1200" dirty="0" err="1">
              <a:solidFill>
                <a:srgbClr val="C00000"/>
              </a:solidFill>
            </a:rPr>
            <a:t>CdPlayNext</a:t>
          </a:r>
          <a:r>
            <a:rPr lang="en-US" altLang="zh-CN" sz="2200" kern="1200" dirty="0">
              <a:solidFill>
                <a:srgbClr val="C00000"/>
              </a:solidFill>
            </a:rPr>
            <a:t> -- V_REGEN</a:t>
          </a:r>
          <a:r>
            <a:rPr lang="zh-CN" altLang="en-US" sz="2200" kern="1200" dirty="0">
              <a:solidFill>
                <a:srgbClr val="C00000"/>
              </a:solidFill>
            </a:rPr>
            <a:t>标准方法</a:t>
          </a:r>
          <a:r>
            <a:rPr lang="zh-CN" altLang="en-US" sz="2200" kern="1200" dirty="0"/>
            <a:t>）</a:t>
          </a:r>
        </a:p>
      </dsp:txBody>
      <dsp:txXfrm>
        <a:off x="1073234" y="2139467"/>
        <a:ext cx="5144915" cy="841706"/>
      </dsp:txXfrm>
    </dsp:sp>
    <dsp:sp modelId="{81F0C6D9-DC3A-4BB3-AE92-00828D48B044}">
      <dsp:nvSpPr>
        <dsp:cNvPr id="0" name=""/>
        <dsp:cNvSpPr/>
      </dsp:nvSpPr>
      <dsp:spPr>
        <a:xfrm>
          <a:off x="1574507" y="3169919"/>
          <a:ext cx="6298028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外围处理（属性刷新、装配特征、</a:t>
          </a:r>
          <a:r>
            <a:rPr lang="en-US" altLang="zh-CN" sz="2200" kern="1200" dirty="0"/>
            <a:t>PMI</a:t>
          </a:r>
          <a:r>
            <a:rPr lang="zh-CN" altLang="en-US" sz="2200" kern="1200" dirty="0"/>
            <a:t>）</a:t>
          </a:r>
        </a:p>
      </dsp:txBody>
      <dsp:txXfrm>
        <a:off x="1600694" y="3196106"/>
        <a:ext cx="5137042" cy="841706"/>
      </dsp:txXfrm>
    </dsp:sp>
    <dsp:sp modelId="{8AF919A2-F6FB-4D49-AC31-734A9303BA4A}">
      <dsp:nvSpPr>
        <dsp:cNvPr id="0" name=""/>
        <dsp:cNvSpPr/>
      </dsp:nvSpPr>
      <dsp:spPr>
        <a:xfrm>
          <a:off x="5716876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5847635" y="684783"/>
        <a:ext cx="319634" cy="437317"/>
      </dsp:txXfrm>
    </dsp:sp>
    <dsp:sp modelId="{E2D48204-1740-49B1-8BDB-F39B37E9A529}">
      <dsp:nvSpPr>
        <dsp:cNvPr id="0" name=""/>
        <dsp:cNvSpPr/>
      </dsp:nvSpPr>
      <dsp:spPr>
        <a:xfrm>
          <a:off x="6244336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6375095" y="1741423"/>
        <a:ext cx="319634" cy="437317"/>
      </dsp:txXfrm>
    </dsp:sp>
    <dsp:sp modelId="{74E99848-C4D4-438E-A428-3BD9BCB11C93}">
      <dsp:nvSpPr>
        <dsp:cNvPr id="0" name=""/>
        <dsp:cNvSpPr/>
      </dsp:nvSpPr>
      <dsp:spPr>
        <a:xfrm>
          <a:off x="6763924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6894683" y="2798064"/>
        <a:ext cx="319634" cy="437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56A80-AD3D-42BB-9036-EBA8F46FF741}">
      <dsp:nvSpPr>
        <dsp:cNvPr id="0" name=""/>
        <dsp:cNvSpPr/>
      </dsp:nvSpPr>
      <dsp:spPr>
        <a:xfrm>
          <a:off x="2568118" y="566699"/>
          <a:ext cx="438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2775509" y="610075"/>
        <a:ext cx="23441" cy="4688"/>
      </dsp:txXfrm>
    </dsp:sp>
    <dsp:sp modelId="{74B733E3-F06E-4749-A6ED-3E793BC75DAD}">
      <dsp:nvSpPr>
        <dsp:cNvPr id="0" name=""/>
        <dsp:cNvSpPr/>
      </dsp:nvSpPr>
      <dsp:spPr>
        <a:xfrm>
          <a:off x="531561" y="912"/>
          <a:ext cx="2038357" cy="1223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内置草图、平面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531561" y="912"/>
        <a:ext cx="2038357" cy="1223014"/>
      </dsp:txXfrm>
    </dsp:sp>
    <dsp:sp modelId="{0454ABC7-5C38-4A16-85FE-616E7D94A241}">
      <dsp:nvSpPr>
        <dsp:cNvPr id="0" name=""/>
        <dsp:cNvSpPr/>
      </dsp:nvSpPr>
      <dsp:spPr>
        <a:xfrm>
          <a:off x="5075298" y="566699"/>
          <a:ext cx="438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5282688" y="610075"/>
        <a:ext cx="23441" cy="4688"/>
      </dsp:txXfrm>
    </dsp:sp>
    <dsp:sp modelId="{D7A3F991-7764-498F-A063-FCFB916BEB10}">
      <dsp:nvSpPr>
        <dsp:cNvPr id="0" name=""/>
        <dsp:cNvSpPr/>
      </dsp:nvSpPr>
      <dsp:spPr>
        <a:xfrm>
          <a:off x="3038741" y="912"/>
          <a:ext cx="2038357" cy="1223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重生成环境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038741" y="912"/>
        <a:ext cx="2038357" cy="1223014"/>
      </dsp:txXfrm>
    </dsp:sp>
    <dsp:sp modelId="{93F96FB7-416D-4DBB-9473-26C51D6F980D}">
      <dsp:nvSpPr>
        <dsp:cNvPr id="0" name=""/>
        <dsp:cNvSpPr/>
      </dsp:nvSpPr>
      <dsp:spPr>
        <a:xfrm>
          <a:off x="1705288" y="1222126"/>
          <a:ext cx="4859810" cy="438222"/>
        </a:xfrm>
        <a:custGeom>
          <a:avLst/>
          <a:gdLst/>
          <a:ahLst/>
          <a:cxnLst/>
          <a:rect l="0" t="0" r="0" b="0"/>
          <a:pathLst>
            <a:path>
              <a:moveTo>
                <a:pt x="4859810" y="0"/>
              </a:moveTo>
              <a:lnTo>
                <a:pt x="4859810" y="236211"/>
              </a:lnTo>
              <a:lnTo>
                <a:pt x="0" y="236211"/>
              </a:lnTo>
              <a:lnTo>
                <a:pt x="0" y="4382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4013134" y="1438893"/>
        <a:ext cx="244118" cy="4688"/>
      </dsp:txXfrm>
    </dsp:sp>
    <dsp:sp modelId="{AB70C48E-49C8-4562-9542-C093FC88F65C}">
      <dsp:nvSpPr>
        <dsp:cNvPr id="0" name=""/>
        <dsp:cNvSpPr/>
      </dsp:nvSpPr>
      <dsp:spPr>
        <a:xfrm>
          <a:off x="5545920" y="912"/>
          <a:ext cx="2038357" cy="1223014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zh-CN" sz="1800" kern="1200" dirty="0">
              <a:solidFill>
                <a:schemeClr val="bg1"/>
              </a:solidFill>
              <a:latin typeface="+mj-ea"/>
              <a:ea typeface="+mj-ea"/>
            </a:rPr>
            <a:t>VDATA</a:t>
          </a: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解析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5545920" y="912"/>
        <a:ext cx="2038357" cy="1223014"/>
      </dsp:txXfrm>
    </dsp:sp>
    <dsp:sp modelId="{8CE8E490-680C-4FB7-8B6E-1F2B4065868C}">
      <dsp:nvSpPr>
        <dsp:cNvPr id="0" name=""/>
        <dsp:cNvSpPr/>
      </dsp:nvSpPr>
      <dsp:spPr>
        <a:xfrm>
          <a:off x="2877215" y="2258536"/>
          <a:ext cx="438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3084605" y="2301911"/>
        <a:ext cx="23441" cy="4688"/>
      </dsp:txXfrm>
    </dsp:sp>
    <dsp:sp modelId="{11697DB6-9BCA-41BF-801C-9502E8958CAA}">
      <dsp:nvSpPr>
        <dsp:cNvPr id="0" name=""/>
        <dsp:cNvSpPr/>
      </dsp:nvSpPr>
      <dsp:spPr>
        <a:xfrm>
          <a:off x="531561" y="1692748"/>
          <a:ext cx="2347453" cy="1223014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执行模板命令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531561" y="1692748"/>
        <a:ext cx="2347453" cy="1223014"/>
      </dsp:txXfrm>
    </dsp:sp>
    <dsp:sp modelId="{0A814575-4308-4F38-A368-CC2870086BE8}">
      <dsp:nvSpPr>
        <dsp:cNvPr id="0" name=""/>
        <dsp:cNvSpPr/>
      </dsp:nvSpPr>
      <dsp:spPr>
        <a:xfrm>
          <a:off x="5384394" y="2258536"/>
          <a:ext cx="438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5591785" y="2301911"/>
        <a:ext cx="23441" cy="4688"/>
      </dsp:txXfrm>
    </dsp:sp>
    <dsp:sp modelId="{4B354899-D49A-4B2A-A2C0-4C8A72BDBDAE}">
      <dsp:nvSpPr>
        <dsp:cNvPr id="0" name=""/>
        <dsp:cNvSpPr/>
      </dsp:nvSpPr>
      <dsp:spPr>
        <a:xfrm>
          <a:off x="3347837" y="1692748"/>
          <a:ext cx="2038357" cy="1223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更新特征标记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347837" y="1692748"/>
        <a:ext cx="2038357" cy="1223014"/>
      </dsp:txXfrm>
    </dsp:sp>
    <dsp:sp modelId="{196DB864-7CD5-4FD0-8FF2-4D378EBE8B4B}">
      <dsp:nvSpPr>
        <dsp:cNvPr id="0" name=""/>
        <dsp:cNvSpPr/>
      </dsp:nvSpPr>
      <dsp:spPr>
        <a:xfrm>
          <a:off x="1550740" y="2913963"/>
          <a:ext cx="5323455" cy="438222"/>
        </a:xfrm>
        <a:custGeom>
          <a:avLst/>
          <a:gdLst/>
          <a:ahLst/>
          <a:cxnLst/>
          <a:rect l="0" t="0" r="0" b="0"/>
          <a:pathLst>
            <a:path>
              <a:moveTo>
                <a:pt x="5323455" y="0"/>
              </a:moveTo>
              <a:lnTo>
                <a:pt x="5323455" y="236211"/>
              </a:lnTo>
              <a:lnTo>
                <a:pt x="0" y="236211"/>
              </a:lnTo>
              <a:lnTo>
                <a:pt x="0" y="4382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4078866" y="3130730"/>
        <a:ext cx="267202" cy="4688"/>
      </dsp:txXfrm>
    </dsp:sp>
    <dsp:sp modelId="{F96AE086-2F6F-4A74-901D-021024B5C55E}">
      <dsp:nvSpPr>
        <dsp:cNvPr id="0" name=""/>
        <dsp:cNvSpPr/>
      </dsp:nvSpPr>
      <dsp:spPr>
        <a:xfrm>
          <a:off x="5855017" y="1692748"/>
          <a:ext cx="2038357" cy="1223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重生成子特征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5855017" y="1692748"/>
        <a:ext cx="2038357" cy="1223014"/>
      </dsp:txXfrm>
    </dsp:sp>
    <dsp:sp modelId="{391F7365-D2DC-402E-8995-1034D36FFE59}">
      <dsp:nvSpPr>
        <dsp:cNvPr id="0" name=""/>
        <dsp:cNvSpPr/>
      </dsp:nvSpPr>
      <dsp:spPr>
        <a:xfrm>
          <a:off x="2568118" y="3950372"/>
          <a:ext cx="438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2775509" y="3993748"/>
        <a:ext cx="23441" cy="4688"/>
      </dsp:txXfrm>
    </dsp:sp>
    <dsp:sp modelId="{B04F2692-F705-47B8-BE87-09F782097C0B}">
      <dsp:nvSpPr>
        <dsp:cNvPr id="0" name=""/>
        <dsp:cNvSpPr/>
      </dsp:nvSpPr>
      <dsp:spPr>
        <a:xfrm>
          <a:off x="531561" y="3384585"/>
          <a:ext cx="2038357" cy="1223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属性刷新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531561" y="3384585"/>
        <a:ext cx="2038357" cy="1223014"/>
      </dsp:txXfrm>
    </dsp:sp>
    <dsp:sp modelId="{1DB0DCFF-3EDA-4A4F-8CF5-0972724E2E3D}">
      <dsp:nvSpPr>
        <dsp:cNvPr id="0" name=""/>
        <dsp:cNvSpPr/>
      </dsp:nvSpPr>
      <dsp:spPr>
        <a:xfrm>
          <a:off x="3038741" y="3384585"/>
          <a:ext cx="2038357" cy="1223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结束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038741" y="3384585"/>
        <a:ext cx="2038357" cy="12230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4ABC7-5C38-4A16-85FE-616E7D94A241}">
      <dsp:nvSpPr>
        <dsp:cNvPr id="0" name=""/>
        <dsp:cNvSpPr/>
      </dsp:nvSpPr>
      <dsp:spPr>
        <a:xfrm>
          <a:off x="2722667" y="566699"/>
          <a:ext cx="438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2930057" y="610075"/>
        <a:ext cx="23441" cy="4688"/>
      </dsp:txXfrm>
    </dsp:sp>
    <dsp:sp modelId="{D7A3F991-7764-498F-A063-FCFB916BEB10}">
      <dsp:nvSpPr>
        <dsp:cNvPr id="0" name=""/>
        <dsp:cNvSpPr/>
      </dsp:nvSpPr>
      <dsp:spPr>
        <a:xfrm>
          <a:off x="686109" y="912"/>
          <a:ext cx="2038357" cy="1223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回滚历史，恢复现场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686109" y="912"/>
        <a:ext cx="2038357" cy="1223014"/>
      </dsp:txXfrm>
    </dsp:sp>
    <dsp:sp modelId="{EB3B0D1A-450F-46F1-A8EC-27F2F7276898}">
      <dsp:nvSpPr>
        <dsp:cNvPr id="0" name=""/>
        <dsp:cNvSpPr/>
      </dsp:nvSpPr>
      <dsp:spPr>
        <a:xfrm>
          <a:off x="5229846" y="566699"/>
          <a:ext cx="438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5437237" y="610075"/>
        <a:ext cx="23441" cy="4688"/>
      </dsp:txXfrm>
    </dsp:sp>
    <dsp:sp modelId="{C9AD88D5-168A-44ED-A72B-F942BA35B950}">
      <dsp:nvSpPr>
        <dsp:cNvPr id="0" name=""/>
        <dsp:cNvSpPr/>
      </dsp:nvSpPr>
      <dsp:spPr>
        <a:xfrm>
          <a:off x="3193289" y="912"/>
          <a:ext cx="2038357" cy="1223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判断特征是否可以重定义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193289" y="912"/>
        <a:ext cx="2038357" cy="1223014"/>
      </dsp:txXfrm>
    </dsp:sp>
    <dsp:sp modelId="{93F96FB7-416D-4DBB-9473-26C51D6F980D}">
      <dsp:nvSpPr>
        <dsp:cNvPr id="0" name=""/>
        <dsp:cNvSpPr/>
      </dsp:nvSpPr>
      <dsp:spPr>
        <a:xfrm>
          <a:off x="1705288" y="1222126"/>
          <a:ext cx="5014359" cy="438222"/>
        </a:xfrm>
        <a:custGeom>
          <a:avLst/>
          <a:gdLst/>
          <a:ahLst/>
          <a:cxnLst/>
          <a:rect l="0" t="0" r="0" b="0"/>
          <a:pathLst>
            <a:path>
              <a:moveTo>
                <a:pt x="5014359" y="0"/>
              </a:moveTo>
              <a:lnTo>
                <a:pt x="5014359" y="236211"/>
              </a:lnTo>
              <a:lnTo>
                <a:pt x="0" y="236211"/>
              </a:lnTo>
              <a:lnTo>
                <a:pt x="0" y="4382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4086562" y="1438893"/>
        <a:ext cx="251811" cy="4688"/>
      </dsp:txXfrm>
    </dsp:sp>
    <dsp:sp modelId="{AB70C48E-49C8-4562-9542-C093FC88F65C}">
      <dsp:nvSpPr>
        <dsp:cNvPr id="0" name=""/>
        <dsp:cNvSpPr/>
      </dsp:nvSpPr>
      <dsp:spPr>
        <a:xfrm>
          <a:off x="5700468" y="912"/>
          <a:ext cx="2038357" cy="1223014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zh-CN" sz="1800" kern="1200" dirty="0">
              <a:solidFill>
                <a:schemeClr val="bg1"/>
              </a:solidFill>
              <a:latin typeface="+mj-ea"/>
              <a:ea typeface="+mj-ea"/>
            </a:rPr>
            <a:t>VDATA</a:t>
          </a: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解析</a:t>
          </a:r>
          <a:r>
            <a:rPr lang="en-US" altLang="zh-CN" sz="1800" kern="1200" dirty="0">
              <a:solidFill>
                <a:schemeClr val="bg1"/>
              </a:solidFill>
              <a:latin typeface="+mj-ea"/>
              <a:ea typeface="+mj-ea"/>
            </a:rPr>
            <a:t>(</a:t>
          </a:r>
          <a:r>
            <a:rPr lang="en-US" altLang="zh-CN" sz="1800" kern="1200" dirty="0" err="1">
              <a:solidFill>
                <a:srgbClr val="C00000"/>
              </a:solidFill>
              <a:latin typeface="+mj-ea"/>
              <a:ea typeface="+mj-ea"/>
            </a:rPr>
            <a:t>CdPlayGetData</a:t>
          </a:r>
          <a:r>
            <a:rPr lang="en-US" altLang="zh-CN" sz="1800" kern="1200" dirty="0">
              <a:solidFill>
                <a:schemeClr val="bg1"/>
              </a:solidFill>
              <a:latin typeface="+mj-ea"/>
              <a:ea typeface="+mj-ea"/>
            </a:rPr>
            <a:t>)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5700468" y="912"/>
        <a:ext cx="2038357" cy="1223014"/>
      </dsp:txXfrm>
    </dsp:sp>
    <dsp:sp modelId="{8CE8E490-680C-4FB7-8B6E-1F2B4065868C}">
      <dsp:nvSpPr>
        <dsp:cNvPr id="0" name=""/>
        <dsp:cNvSpPr/>
      </dsp:nvSpPr>
      <dsp:spPr>
        <a:xfrm>
          <a:off x="2722667" y="2258536"/>
          <a:ext cx="438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2930057" y="2301911"/>
        <a:ext cx="23441" cy="4688"/>
      </dsp:txXfrm>
    </dsp:sp>
    <dsp:sp modelId="{11697DB6-9BCA-41BF-801C-9502E8958CAA}">
      <dsp:nvSpPr>
        <dsp:cNvPr id="0" name=""/>
        <dsp:cNvSpPr/>
      </dsp:nvSpPr>
      <dsp:spPr>
        <a:xfrm>
          <a:off x="686109" y="1692748"/>
          <a:ext cx="2038357" cy="1223014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还原特征环境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686109" y="1692748"/>
        <a:ext cx="2038357" cy="1223014"/>
      </dsp:txXfrm>
    </dsp:sp>
    <dsp:sp modelId="{0A814575-4308-4F38-A368-CC2870086BE8}">
      <dsp:nvSpPr>
        <dsp:cNvPr id="0" name=""/>
        <dsp:cNvSpPr/>
      </dsp:nvSpPr>
      <dsp:spPr>
        <a:xfrm>
          <a:off x="5229846" y="2258536"/>
          <a:ext cx="438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22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5437237" y="2301911"/>
        <a:ext cx="23441" cy="4688"/>
      </dsp:txXfrm>
    </dsp:sp>
    <dsp:sp modelId="{4B354899-D49A-4B2A-A2C0-4C8A72BDBDAE}">
      <dsp:nvSpPr>
        <dsp:cNvPr id="0" name=""/>
        <dsp:cNvSpPr/>
      </dsp:nvSpPr>
      <dsp:spPr>
        <a:xfrm>
          <a:off x="3193289" y="1692748"/>
          <a:ext cx="2038357" cy="1223014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启动命令界面</a:t>
          </a:r>
          <a:endParaRPr lang="en-US" altLang="zh-CN" sz="1800" kern="1200" dirty="0">
            <a:solidFill>
              <a:schemeClr val="bg1"/>
            </a:solidFill>
            <a:latin typeface="+mj-ea"/>
            <a:ea typeface="+mj-ea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>
              <a:solidFill>
                <a:schemeClr val="bg1"/>
              </a:solidFill>
              <a:latin typeface="+mj-ea"/>
              <a:ea typeface="+mj-ea"/>
            </a:rPr>
            <a:t>(</a:t>
          </a:r>
          <a:r>
            <a:rPr lang="en-US" sz="1800" kern="1200" dirty="0" err="1">
              <a:solidFill>
                <a:srgbClr val="C00000"/>
              </a:solidFill>
              <a:latin typeface="+mj-ea"/>
              <a:ea typeface="+mj-ea"/>
            </a:rPr>
            <a:t>InFormExec</a:t>
          </a:r>
          <a:r>
            <a:rPr lang="en-US" sz="1800" kern="1200" dirty="0">
              <a:solidFill>
                <a:schemeClr val="bg1"/>
              </a:solidFill>
              <a:latin typeface="+mj-ea"/>
              <a:ea typeface="+mj-ea"/>
            </a:rPr>
            <a:t>)</a:t>
          </a:r>
        </a:p>
      </dsp:txBody>
      <dsp:txXfrm>
        <a:off x="3193289" y="1692748"/>
        <a:ext cx="2038357" cy="1223014"/>
      </dsp:txXfrm>
    </dsp:sp>
    <dsp:sp modelId="{196DB864-7CD5-4FD0-8FF2-4D378EBE8B4B}">
      <dsp:nvSpPr>
        <dsp:cNvPr id="0" name=""/>
        <dsp:cNvSpPr/>
      </dsp:nvSpPr>
      <dsp:spPr>
        <a:xfrm>
          <a:off x="2077166" y="2913963"/>
          <a:ext cx="4642481" cy="438222"/>
        </a:xfrm>
        <a:custGeom>
          <a:avLst/>
          <a:gdLst/>
          <a:ahLst/>
          <a:cxnLst/>
          <a:rect l="0" t="0" r="0" b="0"/>
          <a:pathLst>
            <a:path>
              <a:moveTo>
                <a:pt x="4642481" y="0"/>
              </a:moveTo>
              <a:lnTo>
                <a:pt x="4642481" y="236211"/>
              </a:lnTo>
              <a:lnTo>
                <a:pt x="0" y="236211"/>
              </a:lnTo>
              <a:lnTo>
                <a:pt x="0" y="4382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4281754" y="3130730"/>
        <a:ext cx="233304" cy="4688"/>
      </dsp:txXfrm>
    </dsp:sp>
    <dsp:sp modelId="{F96AE086-2F6F-4A74-901D-021024B5C55E}">
      <dsp:nvSpPr>
        <dsp:cNvPr id="0" name=""/>
        <dsp:cNvSpPr/>
      </dsp:nvSpPr>
      <dsp:spPr>
        <a:xfrm>
          <a:off x="5700468" y="1692748"/>
          <a:ext cx="2038357" cy="1223014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执行模板命令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5700468" y="1692748"/>
        <a:ext cx="2038357" cy="1223014"/>
      </dsp:txXfrm>
    </dsp:sp>
    <dsp:sp modelId="{B04F2692-F705-47B8-BE87-09F782097C0B}">
      <dsp:nvSpPr>
        <dsp:cNvPr id="0" name=""/>
        <dsp:cNvSpPr/>
      </dsp:nvSpPr>
      <dsp:spPr>
        <a:xfrm>
          <a:off x="686109" y="3384585"/>
          <a:ext cx="2782113" cy="1223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800" kern="1200" dirty="0">
              <a:solidFill>
                <a:schemeClr val="bg1"/>
              </a:solidFill>
              <a:latin typeface="+mj-ea"/>
              <a:ea typeface="+mj-ea"/>
            </a:rPr>
            <a:t>重定义结束处理</a:t>
          </a:r>
          <a:endParaRPr lang="en-US" sz="1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686109" y="3384585"/>
        <a:ext cx="2782113" cy="12230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30D3B-640E-4DBA-B747-144BA7C486C0}">
      <dsp:nvSpPr>
        <dsp:cNvPr id="0" name=""/>
        <dsp:cNvSpPr/>
      </dsp:nvSpPr>
      <dsp:spPr>
        <a:xfrm>
          <a:off x="558998" y="1699"/>
          <a:ext cx="1137914" cy="632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create</a:t>
          </a:r>
          <a:endParaRPr lang="zh-CN" altLang="en-US" sz="2500" kern="1200" dirty="0"/>
        </a:p>
      </dsp:txBody>
      <dsp:txXfrm>
        <a:off x="577514" y="20215"/>
        <a:ext cx="1100882" cy="595142"/>
      </dsp:txXfrm>
    </dsp:sp>
    <dsp:sp modelId="{4BAE2EBE-27BF-4862-B933-EB1A876917D7}">
      <dsp:nvSpPr>
        <dsp:cNvPr id="0" name=""/>
        <dsp:cNvSpPr/>
      </dsp:nvSpPr>
      <dsp:spPr>
        <a:xfrm rot="5400000">
          <a:off x="1009423" y="649678"/>
          <a:ext cx="237065" cy="28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042613" y="673385"/>
        <a:ext cx="170686" cy="165946"/>
      </dsp:txXfrm>
    </dsp:sp>
    <dsp:sp modelId="{43B95A9A-D755-4A58-BE29-D12C8CC6963E}">
      <dsp:nvSpPr>
        <dsp:cNvPr id="0" name=""/>
        <dsp:cNvSpPr/>
      </dsp:nvSpPr>
      <dsp:spPr>
        <a:xfrm>
          <a:off x="558998" y="949961"/>
          <a:ext cx="1137914" cy="632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Mod</a:t>
          </a:r>
          <a:endParaRPr lang="zh-CN" altLang="en-US" sz="2500" kern="1200" dirty="0"/>
        </a:p>
      </dsp:txBody>
      <dsp:txXfrm>
        <a:off x="577514" y="968477"/>
        <a:ext cx="1100882" cy="595142"/>
      </dsp:txXfrm>
    </dsp:sp>
    <dsp:sp modelId="{D3A691F7-F0F0-4448-A50A-CDF2F09AF1E9}">
      <dsp:nvSpPr>
        <dsp:cNvPr id="0" name=""/>
        <dsp:cNvSpPr/>
      </dsp:nvSpPr>
      <dsp:spPr>
        <a:xfrm rot="5400000">
          <a:off x="1009423" y="1597941"/>
          <a:ext cx="237065" cy="28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042613" y="1621648"/>
        <a:ext cx="170686" cy="165946"/>
      </dsp:txXfrm>
    </dsp:sp>
    <dsp:sp modelId="{5615F47F-9DBB-4AC2-AF74-A2EDE90E85AE}">
      <dsp:nvSpPr>
        <dsp:cNvPr id="0" name=""/>
        <dsp:cNvSpPr/>
      </dsp:nvSpPr>
      <dsp:spPr>
        <a:xfrm>
          <a:off x="558998" y="1898224"/>
          <a:ext cx="1137914" cy="632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Mod</a:t>
          </a:r>
          <a:endParaRPr lang="zh-CN" altLang="en-US" sz="2500" kern="1200" dirty="0"/>
        </a:p>
      </dsp:txBody>
      <dsp:txXfrm>
        <a:off x="577514" y="1916740"/>
        <a:ext cx="1100882" cy="595142"/>
      </dsp:txXfrm>
    </dsp:sp>
    <dsp:sp modelId="{ED98605B-C663-4A61-9C06-DC49A7BE4945}">
      <dsp:nvSpPr>
        <dsp:cNvPr id="0" name=""/>
        <dsp:cNvSpPr/>
      </dsp:nvSpPr>
      <dsp:spPr>
        <a:xfrm rot="5400000">
          <a:off x="1009423" y="2546203"/>
          <a:ext cx="237065" cy="28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042613" y="2569910"/>
        <a:ext cx="170686" cy="165946"/>
      </dsp:txXfrm>
    </dsp:sp>
    <dsp:sp modelId="{659971CD-C9ED-4C68-8C22-392D8DEDFE96}">
      <dsp:nvSpPr>
        <dsp:cNvPr id="0" name=""/>
        <dsp:cNvSpPr/>
      </dsp:nvSpPr>
      <dsp:spPr>
        <a:xfrm>
          <a:off x="558998" y="2846486"/>
          <a:ext cx="1137914" cy="632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delete</a:t>
          </a:r>
          <a:endParaRPr lang="zh-CN" altLang="en-US" sz="2500" kern="1200" dirty="0"/>
        </a:p>
      </dsp:txBody>
      <dsp:txXfrm>
        <a:off x="577514" y="2865002"/>
        <a:ext cx="1100882" cy="5951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30D3B-640E-4DBA-B747-144BA7C486C0}">
      <dsp:nvSpPr>
        <dsp:cNvPr id="0" name=""/>
        <dsp:cNvSpPr/>
      </dsp:nvSpPr>
      <dsp:spPr>
        <a:xfrm>
          <a:off x="639363" y="1699"/>
          <a:ext cx="1181376" cy="632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Add op</a:t>
          </a:r>
          <a:endParaRPr lang="zh-CN" altLang="en-US" sz="1800" kern="1200" dirty="0"/>
        </a:p>
      </dsp:txBody>
      <dsp:txXfrm>
        <a:off x="657879" y="20215"/>
        <a:ext cx="1144344" cy="595142"/>
      </dsp:txXfrm>
    </dsp:sp>
    <dsp:sp modelId="{4BAE2EBE-27BF-4862-B933-EB1A876917D7}">
      <dsp:nvSpPr>
        <dsp:cNvPr id="0" name=""/>
        <dsp:cNvSpPr/>
      </dsp:nvSpPr>
      <dsp:spPr>
        <a:xfrm rot="5400000">
          <a:off x="1111519" y="649678"/>
          <a:ext cx="237065" cy="28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144709" y="673385"/>
        <a:ext cx="170686" cy="165946"/>
      </dsp:txXfrm>
    </dsp:sp>
    <dsp:sp modelId="{43B95A9A-D755-4A58-BE29-D12C8CC6963E}">
      <dsp:nvSpPr>
        <dsp:cNvPr id="0" name=""/>
        <dsp:cNvSpPr/>
      </dsp:nvSpPr>
      <dsp:spPr>
        <a:xfrm>
          <a:off x="639363" y="949961"/>
          <a:ext cx="1181376" cy="632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Mod op</a:t>
          </a:r>
          <a:endParaRPr lang="zh-CN" altLang="en-US" sz="1800" kern="1200" dirty="0"/>
        </a:p>
      </dsp:txBody>
      <dsp:txXfrm>
        <a:off x="657879" y="968477"/>
        <a:ext cx="1144344" cy="595142"/>
      </dsp:txXfrm>
    </dsp:sp>
    <dsp:sp modelId="{D3A691F7-F0F0-4448-A50A-CDF2F09AF1E9}">
      <dsp:nvSpPr>
        <dsp:cNvPr id="0" name=""/>
        <dsp:cNvSpPr/>
      </dsp:nvSpPr>
      <dsp:spPr>
        <a:xfrm rot="5400000">
          <a:off x="1111519" y="1597941"/>
          <a:ext cx="237065" cy="28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144709" y="1621648"/>
        <a:ext cx="170686" cy="165946"/>
      </dsp:txXfrm>
    </dsp:sp>
    <dsp:sp modelId="{5615F47F-9DBB-4AC2-AF74-A2EDE90E85AE}">
      <dsp:nvSpPr>
        <dsp:cNvPr id="0" name=""/>
        <dsp:cNvSpPr/>
      </dsp:nvSpPr>
      <dsp:spPr>
        <a:xfrm>
          <a:off x="639363" y="1898224"/>
          <a:ext cx="1181376" cy="632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Mod op</a:t>
          </a:r>
          <a:endParaRPr lang="zh-CN" altLang="en-US" sz="1800" kern="1200" dirty="0"/>
        </a:p>
      </dsp:txBody>
      <dsp:txXfrm>
        <a:off x="657879" y="1916740"/>
        <a:ext cx="1144344" cy="595142"/>
      </dsp:txXfrm>
    </dsp:sp>
    <dsp:sp modelId="{ED98605B-C663-4A61-9C06-DC49A7BE4945}">
      <dsp:nvSpPr>
        <dsp:cNvPr id="0" name=""/>
        <dsp:cNvSpPr/>
      </dsp:nvSpPr>
      <dsp:spPr>
        <a:xfrm rot="5400000">
          <a:off x="1111519" y="2546203"/>
          <a:ext cx="237065" cy="28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144709" y="2569910"/>
        <a:ext cx="170686" cy="165946"/>
      </dsp:txXfrm>
    </dsp:sp>
    <dsp:sp modelId="{659971CD-C9ED-4C68-8C22-392D8DEDFE96}">
      <dsp:nvSpPr>
        <dsp:cNvPr id="0" name=""/>
        <dsp:cNvSpPr/>
      </dsp:nvSpPr>
      <dsp:spPr>
        <a:xfrm>
          <a:off x="639363" y="2846486"/>
          <a:ext cx="1181376" cy="632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Delete op</a:t>
          </a:r>
          <a:endParaRPr lang="zh-CN" altLang="en-US" sz="1800" kern="1200" dirty="0"/>
        </a:p>
      </dsp:txBody>
      <dsp:txXfrm>
        <a:off x="657879" y="2865002"/>
        <a:ext cx="1144344" cy="595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#4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#1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#2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DC1593-68B3-407E-B2D5-EE5837CEE64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2023/6/10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4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/>
              <a:t>@sym_int</a:t>
            </a:r>
            <a:r>
              <a:rPr lang="en-US" altLang="zh-CN" dirty="0"/>
              <a:t>=0</a:t>
            </a:r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类型：创建、修改；装配特征；复合特征；静态特征；参考；</a:t>
            </a:r>
            <a:endParaRPr lang="en-US" altLang="zh-CN" dirty="0"/>
          </a:p>
          <a:p>
            <a:pPr lvl="0"/>
            <a:r>
              <a:rPr lang="zh-CN" altLang="en-US" dirty="0"/>
              <a:t>状态：抑制、丢失、失败</a:t>
            </a:r>
            <a:endParaRPr lang="en-US" altLang="zh-CN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两种参考：特征和</a:t>
            </a:r>
            <a:r>
              <a:rPr lang="en-US" altLang="zh-CN" dirty="0"/>
              <a:t>pent</a:t>
            </a:r>
            <a:r>
              <a:rPr lang="zh-CN" altLang="en-US" dirty="0"/>
              <a:t>，产生的情况</a:t>
            </a: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选择性备份：历史产生对象（</a:t>
            </a:r>
            <a:r>
              <a:rPr lang="en-US" altLang="zh-CN" dirty="0"/>
              <a:t>brep</a:t>
            </a:r>
            <a:r>
              <a:rPr lang="zh-CN" altLang="en-US" dirty="0"/>
              <a:t>、线框、标注等）采用一般备份，对草图、平面、组件的修改采用特殊备份，如</a:t>
            </a:r>
            <a:r>
              <a:rPr lang="en-US" altLang="zh-CN" dirty="0"/>
              <a:t>move</a:t>
            </a:r>
            <a:r>
              <a:rPr lang="zh-CN" altLang="en-US" dirty="0"/>
              <a:t>、修改可见性、父特征等</a:t>
            </a: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选择性备份：历史产生对象（</a:t>
            </a:r>
            <a:r>
              <a:rPr lang="en-US" altLang="zh-CN" dirty="0"/>
              <a:t>brep</a:t>
            </a:r>
            <a:r>
              <a:rPr lang="zh-CN" altLang="en-US" dirty="0"/>
              <a:t>、线框、标注等）采用一般备份，对草图、平面、组件的修改采用特殊备份，如</a:t>
            </a:r>
            <a:r>
              <a:rPr lang="en-US" altLang="zh-CN" dirty="0"/>
              <a:t>move</a:t>
            </a:r>
            <a:r>
              <a:rPr lang="zh-CN" altLang="en-US" dirty="0"/>
              <a:t>、修改可见性、父特征等</a:t>
            </a: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5991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marL="0" lvl="2" indent="0"/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基于历史的参数化特征造型系统需要解决的六大问题之一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/>
              <a:t>右键实体信息查看</a:t>
            </a:r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右键实体信息查看</a:t>
            </a: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重生成、重定义、多配置、阵列</a:t>
            </a:r>
            <a:endParaRPr lang="en-US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演示</a:t>
            </a: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7567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类型：创建、修改；装配特征；复合特征；静态特征；参考；</a:t>
            </a:r>
            <a:endParaRPr lang="en-US" altLang="zh-CN" dirty="0"/>
          </a:p>
          <a:p>
            <a:pPr lvl="0"/>
            <a:r>
              <a:rPr lang="zh-CN" altLang="en-US" dirty="0"/>
              <a:t>状态：抑制、丢失、失败</a:t>
            </a:r>
            <a:endParaRPr lang="en-US" altLang="zh-CN" dirty="0"/>
          </a:p>
          <a:p>
            <a:pPr lvl="0"/>
            <a:r>
              <a:rPr lang="zh-CN" altLang="en-US" dirty="0"/>
              <a:t>点：</a:t>
            </a:r>
            <a:r>
              <a:rPr lang="en-US" altLang="zh-CN" dirty="0"/>
              <a:t>VDATA</a:t>
            </a:r>
            <a:r>
              <a:rPr lang="zh-CN" altLang="en-US" dirty="0"/>
              <a:t>、表达式、实体上</a:t>
            </a:r>
            <a:endParaRPr lang="en-US" altLang="zh-CN" dirty="0"/>
          </a:p>
          <a:p>
            <a:pPr lvl="0"/>
            <a:r>
              <a:rPr lang="zh-CN" altLang="en-US" dirty="0"/>
              <a:t>数值：</a:t>
            </a:r>
            <a:r>
              <a:rPr lang="en-US" altLang="zh-CN" dirty="0"/>
              <a:t>VDATA</a:t>
            </a:r>
            <a:r>
              <a:rPr lang="zh-CN" altLang="en-US" dirty="0"/>
              <a:t>、表达式、</a:t>
            </a:r>
            <a:r>
              <a:rPr lang="en-US" altLang="zh-CN" dirty="0"/>
              <a:t>to point\face</a:t>
            </a: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0926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这里</a:t>
            </a:r>
            <a:r>
              <a:rPr lang="en-US" altLang="zh-CN" dirty="0"/>
              <a:t>VSPLIT</a:t>
            </a:r>
            <a:r>
              <a:rPr lang="zh-CN" altLang="en-US" dirty="0"/>
              <a:t>记录了两部分</a:t>
            </a:r>
            <a:r>
              <a:rPr lang="en-US" altLang="zh-CN" dirty="0"/>
              <a:t>label</a:t>
            </a:r>
            <a:r>
              <a:rPr lang="zh-CN" altLang="en-US" dirty="0"/>
              <a:t>：原始简单面的</a:t>
            </a:r>
            <a:r>
              <a:rPr lang="en-US" altLang="zh-CN" dirty="0"/>
              <a:t>label [-VFACE</a:t>
            </a:r>
            <a:r>
              <a:rPr lang="zh-CN" altLang="en-US" dirty="0"/>
              <a:t>，</a:t>
            </a:r>
            <a:r>
              <a:rPr lang="en-US" altLang="zh-CN" dirty="0"/>
              <a:t>feature UID</a:t>
            </a:r>
            <a:r>
              <a:rPr lang="zh-CN" altLang="en-US" dirty="0"/>
              <a:t>，</a:t>
            </a:r>
            <a:r>
              <a:rPr lang="en-US" altLang="zh-CN" dirty="0"/>
              <a:t>label of original face, pos], </a:t>
            </a:r>
            <a:r>
              <a:rPr lang="zh-CN" altLang="en-US" dirty="0"/>
              <a:t>以及</a:t>
            </a:r>
            <a:r>
              <a:rPr lang="en-US" altLang="zh-CN" dirty="0"/>
              <a:t>COMPOUND label</a:t>
            </a:r>
            <a:r>
              <a:rPr lang="zh-CN" altLang="en-US" dirty="0"/>
              <a:t>，记录分裂后的拓扑邻接信息。记录两部分的原因在于，假如一个面（</a:t>
            </a:r>
            <a:r>
              <a:rPr lang="en-US" altLang="zh-CN" dirty="0"/>
              <a:t>simple label</a:t>
            </a:r>
            <a:r>
              <a:rPr lang="zh-CN" altLang="en-US" dirty="0"/>
              <a:t>）被</a:t>
            </a:r>
            <a:r>
              <a:rPr lang="en-US" altLang="zh-CN" dirty="0"/>
              <a:t>split</a:t>
            </a:r>
            <a:r>
              <a:rPr lang="zh-CN" altLang="en-US" dirty="0"/>
              <a:t>成两个面，</a:t>
            </a:r>
            <a:r>
              <a:rPr lang="en-US" altLang="zh-CN" dirty="0"/>
              <a:t>split</a:t>
            </a:r>
            <a:r>
              <a:rPr lang="zh-CN" altLang="en-US" dirty="0"/>
              <a:t>后的面就会记录这个</a:t>
            </a:r>
            <a:r>
              <a:rPr lang="en-US" altLang="zh-CN" dirty="0"/>
              <a:t>simple label</a:t>
            </a:r>
            <a:r>
              <a:rPr lang="zh-CN" altLang="en-US" dirty="0"/>
              <a:t>和</a:t>
            </a:r>
            <a:r>
              <a:rPr lang="en-US" altLang="zh-CN" dirty="0"/>
              <a:t>compound label</a:t>
            </a:r>
            <a:r>
              <a:rPr lang="zh-CN" altLang="en-US" dirty="0"/>
              <a:t>，如果某个面的</a:t>
            </a:r>
            <a:r>
              <a:rPr lang="en-US" altLang="zh-CN" dirty="0"/>
              <a:t>label</a:t>
            </a:r>
            <a:r>
              <a:rPr lang="zh-CN" altLang="en-US" dirty="0"/>
              <a:t>能与</a:t>
            </a:r>
            <a:r>
              <a:rPr lang="en-US" altLang="zh-CN" dirty="0"/>
              <a:t>simple label</a:t>
            </a:r>
            <a:r>
              <a:rPr lang="zh-CN" altLang="en-US" dirty="0"/>
              <a:t>或</a:t>
            </a:r>
            <a:r>
              <a:rPr lang="en-US" altLang="zh-CN" dirty="0"/>
              <a:t>compound label</a:t>
            </a:r>
            <a:r>
              <a:rPr lang="zh-CN" altLang="en-US" dirty="0"/>
              <a:t>完全匹配，则认为精确匹配，即分裂前的面可以匹配到分裂后的面，反之亦然。</a:t>
            </a: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一是</a:t>
            </a:r>
            <a:r>
              <a:rPr lang="en-US" altLang="zh-CN" dirty="0"/>
              <a:t>label</a:t>
            </a:r>
            <a:r>
              <a:rPr lang="zh-CN" altLang="en-US" dirty="0"/>
              <a:t>会变得很复杂</a:t>
            </a:r>
            <a:endParaRPr lang="en-US" altLang="zh-CN" dirty="0"/>
          </a:p>
          <a:p>
            <a:pPr lvl="0"/>
            <a:r>
              <a:rPr lang="zh-CN" altLang="en-US" dirty="0"/>
              <a:t>而是这样的提取、压缩会让语义变得模糊</a:t>
            </a: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播放</a:t>
            </a:r>
            <a:r>
              <a:rPr lang="en-US" altLang="zh-CN" dirty="0"/>
              <a:t>Kombiniere4_Abziehen</a:t>
            </a:r>
            <a:r>
              <a:rPr lang="zh-CN" altLang="en-US" dirty="0"/>
              <a:t>之前查看中间那条边，生成的</a:t>
            </a:r>
            <a:r>
              <a:rPr lang="en-US" altLang="zh-CN" dirty="0"/>
              <a:t>label</a:t>
            </a:r>
            <a:r>
              <a:rPr lang="zh-CN" altLang="en-US" dirty="0"/>
              <a:t>是不带</a:t>
            </a:r>
            <a:r>
              <a:rPr lang="en-US" altLang="zh-CN" dirty="0"/>
              <a:t>Kombiniere4_Abziehen</a:t>
            </a:r>
            <a:r>
              <a:rPr lang="zh-CN" altLang="en-US" dirty="0"/>
              <a:t>特征的；如果</a:t>
            </a:r>
            <a:r>
              <a:rPr lang="en-US" altLang="zh-CN" dirty="0"/>
              <a:t>Kombiniere4_Abziehen</a:t>
            </a:r>
            <a:r>
              <a:rPr lang="zh-CN" altLang="en-US" dirty="0"/>
              <a:t>执行之后首次查看那条边，是带</a:t>
            </a:r>
            <a:r>
              <a:rPr lang="en-US" altLang="zh-CN" dirty="0"/>
              <a:t>Kombiniere4_Abziehen</a:t>
            </a:r>
            <a:r>
              <a:rPr lang="zh-CN" altLang="en-US" dirty="0"/>
              <a:t>特征的；导致</a:t>
            </a:r>
            <a:r>
              <a:rPr lang="en-US" altLang="zh-CN" dirty="0"/>
              <a:t>VDATA</a:t>
            </a:r>
            <a:r>
              <a:rPr lang="zh-CN" altLang="en-US" dirty="0"/>
              <a:t>里记录的可能和实际生成的不一致</a:t>
            </a: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</a:rPr>
              <a:t>某种意义上，一步特征是对模型的一次增量改动；回滚历史特征，实现对模型的回滚还原；播放特征历史链，实现模型的重新生成；重定义某个特征，修改特征参数，实现模型的修改。</a:t>
            </a:r>
            <a:endParaRPr lang="en-US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类型：创建、修改；装配特征；复合特征；静态特征；参考；</a:t>
            </a:r>
            <a:endParaRPr lang="en-US" altLang="zh-CN" dirty="0"/>
          </a:p>
          <a:p>
            <a:pPr lvl="0"/>
            <a:r>
              <a:rPr lang="zh-CN" altLang="en-US" dirty="0"/>
              <a:t>状态：抑制、丢失、失败</a:t>
            </a:r>
            <a:endParaRPr lang="en-US" altLang="zh-CN" dirty="0"/>
          </a:p>
          <a:p>
            <a:pPr lvl="0"/>
            <a:r>
              <a:rPr lang="zh-CN" altLang="en-US" dirty="0"/>
              <a:t>点：</a:t>
            </a:r>
            <a:r>
              <a:rPr lang="en-US" altLang="zh-CN" dirty="0"/>
              <a:t>VDATA</a:t>
            </a:r>
            <a:r>
              <a:rPr lang="zh-CN" altLang="en-US" dirty="0"/>
              <a:t>、表达式、实体上</a:t>
            </a:r>
            <a:endParaRPr lang="en-US" altLang="zh-CN" dirty="0"/>
          </a:p>
          <a:p>
            <a:pPr lvl="0"/>
            <a:r>
              <a:rPr lang="zh-CN" altLang="en-US" dirty="0"/>
              <a:t>数值：</a:t>
            </a:r>
            <a:r>
              <a:rPr lang="en-US" altLang="zh-CN" dirty="0"/>
              <a:t>VDATA</a:t>
            </a:r>
            <a:r>
              <a:rPr lang="zh-CN" altLang="en-US" dirty="0"/>
              <a:t>、表达式、</a:t>
            </a:r>
            <a:r>
              <a:rPr lang="en-US" altLang="zh-CN" dirty="0"/>
              <a:t>to point\face</a:t>
            </a: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8904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1）uid</a:t>
            </a:r>
            <a:r>
              <a:rPr lang="zh-CN" altLang="en-US" dirty="0"/>
              <a:t>类型：</a:t>
            </a:r>
            <a:r>
              <a:rPr lang="en-US" altLang="zh-CN" dirty="0"/>
              <a:t>-VUID、-VCOMP、-VID</a:t>
            </a:r>
          </a:p>
          <a:p>
            <a:pPr lvl="0"/>
            <a:r>
              <a:rPr lang="en-US" altLang="zh-CN" dirty="0"/>
              <a:t>2）parent label</a:t>
            </a:r>
            <a:r>
              <a:rPr lang="zh-CN" altLang="en-US" dirty="0"/>
              <a:t>为空或</a:t>
            </a:r>
            <a:r>
              <a:rPr lang="en-US" altLang="zh-CN" dirty="0"/>
              <a:t>uid：</a:t>
            </a:r>
            <a:r>
              <a:rPr lang="zh-CN" altLang="en-US" dirty="0"/>
              <a:t>如（</a:t>
            </a:r>
            <a:r>
              <a:rPr lang="en-US" altLang="zh-CN" dirty="0"/>
              <a:t>-VFACE, uid, -1, 1）</a:t>
            </a:r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Label</a:t>
            </a:r>
            <a:r>
              <a:rPr lang="zh-CN" altLang="en-US" dirty="0"/>
              <a:t>语义不清晰，匹配标准难以确定</a:t>
            </a: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Label</a:t>
            </a:r>
            <a:r>
              <a:rPr lang="zh-CN" altLang="en-US" dirty="0"/>
              <a:t>语义不清晰，匹配标准难以确定</a:t>
            </a:r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场景判断：文件是否修改的提示、是否从备份数据开始播放、特征移到待播放列表</a:t>
            </a:r>
            <a:endParaRPr lang="en-US" altLang="zh-CN" dirty="0"/>
          </a:p>
          <a:p>
            <a:pPr lvl="0"/>
            <a:r>
              <a:rPr lang="zh-CN" altLang="en-US" dirty="0"/>
              <a:t>清理：</a:t>
            </a:r>
            <a:r>
              <a:rPr lang="en-US" altLang="zh-CN" dirty="0"/>
              <a:t>brep</a:t>
            </a:r>
            <a:r>
              <a:rPr lang="zh-CN" altLang="en-US" dirty="0"/>
              <a:t>、线框、标注、装配上下文及其他历史产生对象，静态对象还原，属性重置、显示数据</a:t>
            </a:r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重生成环境：初始化（</a:t>
            </a:r>
            <a:r>
              <a:rPr lang="en-US" altLang="zh-CN" dirty="0"/>
              <a:t>label</a:t>
            </a:r>
            <a:r>
              <a:rPr lang="zh-CN" altLang="en-US" dirty="0"/>
              <a:t>、</a:t>
            </a:r>
            <a:r>
              <a:rPr lang="en-US" altLang="zh-CN" dirty="0"/>
              <a:t>HQR</a:t>
            </a:r>
            <a:r>
              <a:rPr lang="zh-CN" altLang="en-US" dirty="0"/>
              <a:t>）、全局变量；</a:t>
            </a:r>
            <a:endParaRPr lang="en-US" altLang="zh-CN" dirty="0"/>
          </a:p>
          <a:p>
            <a:pPr lvl="0"/>
            <a:r>
              <a:rPr lang="zh-CN" altLang="en-US" dirty="0"/>
              <a:t>重置标记：丢失、失败等</a:t>
            </a:r>
            <a:endParaRPr lang="en-US" altLang="zh-CN" dirty="0"/>
          </a:p>
          <a:p>
            <a:pPr lvl="0"/>
            <a:r>
              <a:rPr lang="zh-CN" altLang="en-US" dirty="0"/>
              <a:t>重新计算：设置全局变量：容差、版本、显示属性等</a:t>
            </a: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相当于工程，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Brep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相当于成品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出现重生成失败，要一步步回溯找原因，圆角失败举例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是否可以重定义：静态、备份、无</a:t>
            </a:r>
            <a:r>
              <a:rPr lang="en-US" altLang="zh-CN" dirty="0"/>
              <a:t>VDATA</a:t>
            </a:r>
            <a:r>
              <a:rPr lang="zh-CN" altLang="en-US" dirty="0"/>
              <a:t>等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还原特征环境：容差、显示属性等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启动命令界面：交互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若重定义成功则播放后续特征；如果失败则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undo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并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repeat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重定义</a:t>
            </a:r>
            <a:endParaRPr lang="en-US" altLang="en-US" dirty="0">
              <a:solidFill>
                <a:schemeClr val="bg1"/>
              </a:solidFill>
            </a:endParaRPr>
          </a:p>
          <a:p>
            <a:pPr lvl="0"/>
            <a:endParaRPr lang="en-US" altLang="en-US" dirty="0">
              <a:solidFill>
                <a:schemeClr val="bg1"/>
              </a:solidFill>
            </a:endParaRPr>
          </a:p>
          <a:p>
            <a:pPr lvl="0"/>
            <a:endParaRPr lang="en-US" altLang="en-US" dirty="0">
              <a:solidFill>
                <a:schemeClr val="bg1"/>
              </a:solidFill>
            </a:endParaRPr>
          </a:p>
          <a:p>
            <a:pPr lvl="0"/>
            <a:endParaRPr lang="zh-CN" altLang="en-US" dirty="0"/>
          </a:p>
        </p:txBody>
      </p:sp>
      <p:sp>
        <p:nvSpPr>
          <p:cNvPr id="80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2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选择性备份：历史产生对象（</a:t>
            </a:r>
            <a:r>
              <a:rPr lang="en-US" altLang="zh-CN" dirty="0"/>
              <a:t>brep</a:t>
            </a:r>
            <a:r>
              <a:rPr lang="zh-CN" altLang="en-US" dirty="0"/>
              <a:t>、线框、标注等）采用一般备份，对草图、平面、组件的修改采用特殊备份，如</a:t>
            </a:r>
            <a:r>
              <a:rPr lang="en-US" altLang="zh-CN" dirty="0"/>
              <a:t>move</a:t>
            </a:r>
            <a:r>
              <a:rPr lang="zh-CN" altLang="en-US" dirty="0"/>
              <a:t>、修改可见性、父特征等</a:t>
            </a:r>
          </a:p>
        </p:txBody>
      </p:sp>
      <p:sp>
        <p:nvSpPr>
          <p:cNvPr id="870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9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46</a:t>
            </a:fld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11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47</a:t>
            </a:fld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  <p:sp>
        <p:nvSpPr>
          <p:cNvPr id="93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48</a:t>
            </a:fld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参数化相关：</a:t>
            </a:r>
            <a:r>
              <a:rPr lang="en-US" altLang="zh-CN" dirty="0"/>
              <a:t>GetInp</a:t>
            </a:r>
            <a:r>
              <a:rPr lang="zh-CN" altLang="en-US" dirty="0"/>
              <a:t>、</a:t>
            </a:r>
            <a:r>
              <a:rPr lang="en-US" altLang="zh-CN" dirty="0"/>
              <a:t>CdTargAddFtr</a:t>
            </a:r>
            <a:r>
              <a:rPr lang="zh-CN" altLang="en-US" dirty="0"/>
              <a:t>、</a:t>
            </a:r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两种参考：特征和</a:t>
            </a:r>
            <a:r>
              <a:rPr lang="en-US" altLang="zh-CN" dirty="0"/>
              <a:t>pent</a:t>
            </a:r>
            <a:r>
              <a:rPr lang="zh-CN" altLang="en-US" dirty="0"/>
              <a:t>，产生的情况</a:t>
            </a: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类似组合模式</a:t>
            </a:r>
            <a:endParaRPr lang="en-US" altLang="zh-CN" dirty="0"/>
          </a:p>
          <a:p>
            <a:pPr lvl="0"/>
            <a:r>
              <a:rPr lang="zh-CN" altLang="en-US" dirty="0"/>
              <a:t>演示几个命令、</a:t>
            </a:r>
            <a:r>
              <a:rPr lang="en-US" altLang="zh-CN" dirty="0"/>
              <a:t>VDATA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0"/>
            <a:r>
              <a:rPr lang="zh-CN" altLang="en-US" dirty="0"/>
              <a:t>空字段：自动登记字段、修复命令（参数化命令不允许空）</a:t>
            </a:r>
            <a:endParaRPr lang="en-US" altLang="zh-CN" dirty="0"/>
          </a:p>
          <a:p>
            <a:pPr lvl="0"/>
            <a:r>
              <a:rPr lang="zh-CN" altLang="en-US" dirty="0"/>
              <a:t>隐字段：</a:t>
            </a:r>
            <a:r>
              <a:rPr lang="en-US" altLang="zh-CN" dirty="0"/>
              <a:t>Lip</a:t>
            </a:r>
            <a:r>
              <a:rPr lang="zh-CN" altLang="en-US" dirty="0"/>
              <a:t>、</a:t>
            </a:r>
            <a:endParaRPr lang="en-US" altLang="zh-CN" dirty="0"/>
          </a:p>
          <a:p>
            <a:pPr lvl="0"/>
            <a:r>
              <a:rPr lang="zh-CN" altLang="en-US" dirty="0"/>
              <a:t>自由度：边打孔、面面圆角、钣金折弯、参考边的</a:t>
            </a:r>
            <a:r>
              <a:rPr lang="en-US" altLang="zh-CN" dirty="0"/>
              <a:t>crit </a:t>
            </a:r>
            <a:r>
              <a:rPr lang="zh-CN" altLang="en-US" dirty="0"/>
              <a:t>点（当哪些条件确定后，结果能唯一确定）</a:t>
            </a:r>
            <a:endParaRPr lang="en-US" altLang="zh-CN" dirty="0"/>
          </a:p>
          <a:p>
            <a:pPr lvl="0"/>
            <a:r>
              <a:rPr lang="zh-CN" altLang="en-US" dirty="0"/>
              <a:t>驱动关系：</a:t>
            </a:r>
            <a:r>
              <a:rPr lang="en-US" altLang="zh-CN" dirty="0"/>
              <a:t>uv</a:t>
            </a:r>
            <a:r>
              <a:rPr lang="zh-CN" altLang="en-US" dirty="0"/>
              <a:t>点驱动（受尺寸影响）、线的</a:t>
            </a:r>
            <a:r>
              <a:rPr lang="en-US" altLang="zh-CN" dirty="0"/>
              <a:t>t</a:t>
            </a:r>
            <a:r>
              <a:rPr lang="zh-CN" altLang="en-US" dirty="0"/>
              <a:t>（受方向影响）、缝合命令（顺序决定基体）</a:t>
            </a: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不会获取无效数据（</a:t>
            </a:r>
            <a:r>
              <a:rPr lang="en-US" altLang="zh-CN" dirty="0"/>
              <a:t>VINPBAK</a:t>
            </a:r>
            <a:r>
              <a:rPr lang="zh-CN" altLang="en-US" dirty="0"/>
              <a:t>）</a:t>
            </a:r>
            <a:endParaRPr lang="en-US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557338"/>
            <a:ext cx="2087562" cy="4246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5" y="1557338"/>
            <a:ext cx="6111875" cy="4246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55875" y="2636838"/>
            <a:ext cx="3055938" cy="316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4215" y="2636838"/>
            <a:ext cx="3055937" cy="3167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351837" cy="690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9"/>
          <p:cNvSpPr>
            <a:spLocks noGrp="1"/>
          </p:cNvSpPr>
          <p:nvPr>
            <p:ph type="body" idx="1"/>
          </p:nvPr>
        </p:nvSpPr>
        <p:spPr>
          <a:xfrm>
            <a:off x="2555875" y="2636838"/>
            <a:ext cx="6264275" cy="31670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004478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wiki.zwcax.com/pages/viewpage.action?pageId=10384218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zwiki.zwcax.com/display/3DCAX/Pick+Path" TargetMode="External"/><Relationship Id="rId4" Type="http://schemas.openxmlformats.org/officeDocument/2006/relationships/hyperlink" Target="https://zwiki.zwcax.com/pages/viewpage.action?pageId=9004677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40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9"/>
          <p:cNvSpPr txBox="1"/>
          <p:nvPr/>
        </p:nvSpPr>
        <p:spPr>
          <a:xfrm>
            <a:off x="323850" y="2706688"/>
            <a:ext cx="8496300" cy="11509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ZW3D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基于历史特征的参数化技术</a:t>
            </a:r>
            <a:endParaRPr lang="en-US" altLang="zh-CN" sz="4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5" name="TextBox 3"/>
          <p:cNvSpPr txBox="1"/>
          <p:nvPr/>
        </p:nvSpPr>
        <p:spPr>
          <a:xfrm>
            <a:off x="3635896" y="4293096"/>
            <a:ext cx="4600575" cy="132343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9BE5FF"/>
                </a:solidFill>
                <a:ea typeface="黑体" panose="02010609060101010101" pitchFamily="49" charset="-122"/>
              </a:rPr>
              <a:t>刘茜 </a:t>
            </a:r>
            <a:r>
              <a:rPr lang="en-US" altLang="zh-CN" sz="2000" dirty="0">
                <a:solidFill>
                  <a:srgbClr val="9BE5FF"/>
                </a:solidFill>
                <a:ea typeface="黑体" panose="02010609060101010101" pitchFamily="49" charset="-122"/>
              </a:rPr>
              <a:t>Cecilia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9BE5FF"/>
                </a:solidFill>
                <a:ea typeface="黑体" panose="02010609060101010101" pitchFamily="49" charset="-122"/>
              </a:rPr>
              <a:t>2022.09.05 A 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9BE5FF"/>
                </a:solidFill>
                <a:ea typeface="黑体" panose="02010609060101010101" pitchFamily="49" charset="-122"/>
              </a:rPr>
              <a:t>黄恺斌 </a:t>
            </a:r>
            <a:r>
              <a:rPr lang="en-US" altLang="zh-CN" sz="2000" dirty="0" err="1">
                <a:solidFill>
                  <a:srgbClr val="9BE5FF"/>
                </a:solidFill>
                <a:ea typeface="黑体" panose="02010609060101010101" pitchFamily="49" charset="-122"/>
              </a:rPr>
              <a:t>Aang</a:t>
            </a:r>
            <a:endParaRPr lang="en-US" altLang="zh-CN" sz="2000" dirty="0">
              <a:solidFill>
                <a:srgbClr val="9BE5FF"/>
              </a:solidFill>
              <a:ea typeface="黑体" panose="02010609060101010101" pitchFamily="49" charset="-122"/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9BE5FF"/>
                </a:solidFill>
                <a:ea typeface="黑体" panose="02010609060101010101" pitchFamily="49" charset="-122"/>
              </a:rPr>
              <a:t>2023.06.10 M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5"/>
          <p:cNvSpPr txBox="1"/>
          <p:nvPr/>
        </p:nvSpPr>
        <p:spPr>
          <a:xfrm>
            <a:off x="6084888" y="2565400"/>
            <a:ext cx="2590800" cy="300133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VDATA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递归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参数设计问题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黑体" panose="02010609060101010101" pitchFamily="49" charset="-122"/>
              </a:rPr>
              <a:t>空字段，必选字段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黑体" panose="02010609060101010101" pitchFamily="49" charset="-122"/>
              </a:rPr>
              <a:t>隐字段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黑体" panose="02010609060101010101" pitchFamily="49" charset="-122"/>
              </a:rPr>
              <a:t>自由度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黑体" panose="02010609060101010101" pitchFamily="49" charset="-122"/>
              </a:rPr>
              <a:t>参数驱动关系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ea typeface="黑体" panose="02010609060101010101" pitchFamily="49" charset="-122"/>
              </a:rPr>
              <a:t>……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7412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VDATA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特征的输入参数（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idx_in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904E06-4174-4822-8E06-5594C25909CD}"/>
              </a:ext>
            </a:extLst>
          </p:cNvPr>
          <p:cNvSpPr txBox="1"/>
          <p:nvPr/>
        </p:nvSpPr>
        <p:spPr>
          <a:xfrm>
            <a:off x="307975" y="6265346"/>
            <a:ext cx="5416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B050"/>
                </a:solidFill>
                <a:effectLst/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参考资料：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《VDATA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结构与类型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》</a:t>
            </a:r>
            <a:r>
              <a:rPr lang="zh-CN" altLang="en-US" sz="1400" dirty="0">
                <a:solidFill>
                  <a:srgbClr val="00B050"/>
                </a:solidFill>
                <a:latin typeface="+mj-ea"/>
                <a:ea typeface="+mj-ea"/>
              </a:rPr>
              <a:t>，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《VsCdPnt3》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，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Pick Path</a:t>
            </a:r>
            <a:r>
              <a:rPr lang="en-US" altLang="zh-CN" sz="1400" dirty="0">
                <a:solidFill>
                  <a:srgbClr val="00B050"/>
                </a:solidFill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》</a:t>
            </a:r>
            <a:endParaRPr lang="en-US" sz="1400" b="0" i="0" dirty="0">
              <a:solidFill>
                <a:srgbClr val="00B05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BF8782-62F7-46A7-9014-13D7AD47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1" y="2276872"/>
            <a:ext cx="58197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539750" y="1989138"/>
          <a:ext cx="8064500" cy="3478215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获取类型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接口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备注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输入项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VxInpIdx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VxInpList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VxInpItem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Pick path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VxInpPathOnly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VxInpPathList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不修改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src_bin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实体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VxInpOh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VxInpEnt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VxInpEntList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VxInpTtEnts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VxInpTtRef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会修改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src_bin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数值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VxInpInt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VxInpNum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VxInpAng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VxInpDst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VxInputInt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VxInputNum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VxInputDst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VxInputAng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VxInputNewInt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VxInputNewNum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VxInputNewDst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VxInputNewAng</a:t>
                      </a: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旧式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新式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新字段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点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VxInpPnt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VxInpPntList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方向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VxInpDir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VxInpDirList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VxInpIdxDir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VxInpEntDir</a:t>
                      </a: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其他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VxInpPrfSingle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VxInpGen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VxInpClass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VxInpStr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VxInpBox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VxInp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Ftr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497" name="文本框 3"/>
          <p:cNvSpPr txBox="1"/>
          <p:nvPr/>
        </p:nvSpPr>
        <p:spPr>
          <a:xfrm>
            <a:off x="536575" y="5805488"/>
            <a:ext cx="216376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写入接口为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VxLog**</a:t>
            </a:r>
            <a:endParaRPr lang="en-US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CAF1E63-349C-4677-9635-988E1FA8BA2F}"/>
              </a:ext>
            </a:extLst>
          </p:cNvPr>
          <p:cNvSpPr txBox="1"/>
          <p:nvPr/>
        </p:nvSpPr>
        <p:spPr>
          <a:xfrm>
            <a:off x="0" y="1357313"/>
            <a:ext cx="9144000" cy="523220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VDATA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获取输入的接口</a:t>
            </a: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/>
          <p:nvPr/>
        </p:nvSpPr>
        <p:spPr>
          <a:xfrm>
            <a:off x="323528" y="2228850"/>
            <a:ext cx="5761037" cy="120015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/* get the optional draft plane normal option */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VxInpInt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 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idx_in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13, &amp;ext.fDraftPlnNrm ) 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ext.fDraftPlnNrm = VxSymCmdIntGet(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"FtAllExt"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13, 0);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VxLogNum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 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idx_in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13, </a:t>
            </a:r>
            <a:r>
              <a:rPr lang="en-US" altLang="en-US" sz="1200" dirty="0">
                <a:solidFill>
                  <a:srgbClr val="2F4F4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V_NUM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(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)ext.fDraftPlnNrm );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}</a:t>
            </a:r>
            <a:endParaRPr lang="en-US" altLang="en-US" sz="1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1507" name="矩形 3"/>
          <p:cNvSpPr/>
          <p:nvPr/>
        </p:nvSpPr>
        <p:spPr>
          <a:xfrm>
            <a:off x="320353" y="3619500"/>
            <a:ext cx="5403850" cy="1754187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/* get the optional end cap options */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VxInpInt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 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idx_in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16, &amp;ext.endCap ) 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(VgFtrVersion &gt;= 600)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ext.endCap = VxSymCmdIntGet(VxDataName(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idx_in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), 16, 0);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ext.endCap = 0;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VxLogNum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 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idx_in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16, </a:t>
            </a:r>
            <a:r>
              <a:rPr lang="en-US" altLang="en-US" sz="1200" dirty="0">
                <a:solidFill>
                  <a:srgbClr val="2F4F4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V_NUM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(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) ext.endCap );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}</a:t>
            </a:r>
            <a:endParaRPr lang="en-US" altLang="en-US" sz="1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1508" name="矩形 4"/>
          <p:cNvSpPr/>
          <p:nvPr/>
        </p:nvSpPr>
        <p:spPr>
          <a:xfrm>
            <a:off x="320353" y="5573687"/>
            <a:ext cx="6362700" cy="646112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pzInpStrct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-&gt;CHK_FACES =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VxInputInt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idx_in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FLD_CHK_FACE);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VgFcExtendKeepPrimType =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VxInputNewInt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idx_in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FLD_KEEP_PRIM, 2300, 0);</a:t>
            </a:r>
            <a:endParaRPr lang="en-US" altLang="en-US" sz="1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1509" name="文本框 5"/>
          <p:cNvSpPr txBox="1"/>
          <p:nvPr/>
        </p:nvSpPr>
        <p:spPr>
          <a:xfrm>
            <a:off x="320353" y="6407570"/>
            <a:ext cx="3171825" cy="277812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C00000"/>
                </a:solidFill>
                <a:ea typeface="黑体" panose="02010609060101010101" pitchFamily="49" charset="-122"/>
              </a:rPr>
              <a:t>CdDataLogNumbers</a:t>
            </a:r>
            <a:r>
              <a:rPr lang="en-US" altLang="en-US" sz="1200" dirty="0">
                <a:solidFill>
                  <a:schemeClr val="tx1"/>
                </a:solidFill>
                <a:ea typeface="黑体" panose="02010609060101010101" pitchFamily="49" charset="-122"/>
              </a:rPr>
              <a:t>(idx_in)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A24269C-F691-44ED-80CE-E6BC092625A8}"/>
              </a:ext>
            </a:extLst>
          </p:cNvPr>
          <p:cNvSpPr txBox="1"/>
          <p:nvPr/>
        </p:nvSpPr>
        <p:spPr>
          <a:xfrm>
            <a:off x="0" y="1357313"/>
            <a:ext cx="9144000" cy="523220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VDATA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一些代码</a:t>
            </a: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1881188"/>
            <a:ext cx="9144000" cy="460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CdTargAddFtr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补登记空字段：</a:t>
            </a:r>
            <a:r>
              <a:rPr lang="en-US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CdDataLogNumbers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创建特征：</a:t>
            </a:r>
            <a:r>
              <a:rPr lang="en-US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CdFtrCreate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or update feature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tol , p_version , op_type, surf_at, at…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持久化：</a:t>
            </a:r>
            <a:r>
              <a:rPr lang="en-US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CdDataPersistStd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（创建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备份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VINPBAK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添加到历史链：</a:t>
            </a:r>
            <a:r>
              <a:rPr lang="en-US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CdTargAddTo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补充数据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添加备份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idx_backup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（参考引用备份、阵列备份）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创建标注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CdFtrUpdInp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添加特征</a:t>
            </a:r>
            <a:endParaRPr lang="en-US" altLang="zh-CN" sz="28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04788" y="1844675"/>
            <a:ext cx="8688387" cy="430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历史树对象：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3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特征：驱动参数与计算结果分离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3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基准、草图、曲线列表：同时包含驱动参数与计算结果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主要特点：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3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不可再生、唯一的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3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时序性（单向链表）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3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参数驱动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基本要素：唯一标识（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）、驱动参数（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）、操作方法（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Template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）、名称、类型、版本、容差、重生成状态等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补充说明 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历史树对象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补充说明 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特征分布</a:t>
            </a:r>
          </a:p>
        </p:txBody>
      </p:sp>
      <p:graphicFrame>
        <p:nvGraphicFramePr>
          <p:cNvPr id="34" name="表格 34"/>
          <p:cNvGraphicFramePr>
            <a:graphicFrameLocks noGrp="1"/>
          </p:cNvGraphicFramePr>
          <p:nvPr/>
        </p:nvGraphicFramePr>
        <p:xfrm>
          <a:off x="684213" y="2060575"/>
          <a:ext cx="7632700" cy="408305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链表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idx_hist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已播放的特征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idx_replay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待播放的特征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idx_explicit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封装、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defeature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后，存储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hole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等特征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idx_holes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存储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VsCdHole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对象，阵列孔特征时，每个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hole instance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生成一个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VsCdHole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idx_geom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导入外部格式文件后，存储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import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特征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VsCdPent.idx_obj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start data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的备份链表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[4]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，封装后备份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idx_hist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链上的特征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idx_aux_ftr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临时存储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auxiliary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特征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ftr.idx_aux_ftr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特征的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auxiliary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特征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idx_hist_ftr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装配上下文特征、阵列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拷贝几何（孔面）的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hole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特征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idx_assem_ftr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装配特征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ftr.idx_obj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custom feature和UDF的子特征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0" marR="95250" marT="66670" marB="66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15900" y="1881188"/>
            <a:ext cx="8532813" cy="3927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特征与特征之间的驱动关系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-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有向无环图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数据来源：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（实体父特征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or label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依赖关系的属性：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强弱属性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读写属性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权重属性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应用：特征删除、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Unlink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、抑制、去参、实体特征提取、选择性重生成、循环参考引用、阵列特征成组等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补充说明 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特征依赖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6868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636838"/>
            <a:ext cx="3867150" cy="199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补充说明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属性刷新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915" name="内容占位符 1" descr="属性附着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1916113"/>
            <a:ext cx="2843212" cy="96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2" descr="属性附着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1916113"/>
            <a:ext cx="3109913" cy="1027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3"/>
          <p:cNvSpPr/>
          <p:nvPr/>
        </p:nvSpPr>
        <p:spPr>
          <a:xfrm>
            <a:off x="4070350" y="2343150"/>
            <a:ext cx="431800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8" name="图片 7" descr="属性信息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350" y="3100388"/>
            <a:ext cx="4522788" cy="365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225425" y="4605338"/>
            <a:ext cx="381476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为什么重生成后还能保持颜色、隐藏？</a:t>
            </a:r>
            <a:endParaRPr lang="en-US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8920" name="文本框 10"/>
          <p:cNvSpPr txBox="1"/>
          <p:nvPr/>
        </p:nvSpPr>
        <p:spPr>
          <a:xfrm>
            <a:off x="441325" y="3100388"/>
            <a:ext cx="2933700" cy="1322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属性（</a:t>
            </a:r>
            <a:r>
              <a:rPr lang="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VsCdEntAt</a:t>
            </a:r>
            <a:r>
              <a:rPr lang="" altLang="en-US" dirty="0">
                <a:solidFill>
                  <a:schemeClr val="tx1"/>
                </a:solidFill>
                <a:ea typeface="黑体" panose="02010609060101010101" pitchFamily="49" charset="-122"/>
              </a:rPr>
              <a:t>）的类型</a:t>
            </a:r>
          </a:p>
          <a:p>
            <a:pPr marL="0" lvl="0" indent="0">
              <a:spcBef>
                <a:spcPct val="0"/>
              </a:spcBef>
            </a:pPr>
            <a:r>
              <a:rPr lang="" altLang="en-US" dirty="0">
                <a:solidFill>
                  <a:schemeClr val="tx1"/>
                </a:solidFill>
                <a:ea typeface="黑体" panose="02010609060101010101" pitchFamily="49" charset="-122"/>
              </a:rPr>
              <a:t>颜色、透明度</a:t>
            </a:r>
          </a:p>
          <a:p>
            <a:pPr marL="0" lvl="0" indent="0">
              <a:spcBef>
                <a:spcPct val="0"/>
              </a:spcBef>
            </a:pPr>
            <a:r>
              <a:rPr lang="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图层</a:t>
            </a:r>
          </a:p>
          <a:p>
            <a:pPr marL="0" lvl="0" indent="0">
              <a:spcBef>
                <a:spcPct val="0"/>
              </a:spcBef>
            </a:pPr>
            <a:r>
              <a:rPr lang="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名字</a:t>
            </a:r>
          </a:p>
          <a:p>
            <a:pPr marL="0" lvl="0" indent="0">
              <a:spcBef>
                <a:spcPct val="0"/>
              </a:spcBef>
            </a:pPr>
            <a:r>
              <a:rPr lang="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可继续扩展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313" y="5311775"/>
            <a:ext cx="3629025" cy="785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属性刷新：通过永久命名来匹配实体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CdPartEntAtFlush – CdEntAtEval</a:t>
            </a:r>
            <a:endParaRPr lang="en-US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/>
          <p:nvPr/>
        </p:nvSpPr>
        <p:spPr>
          <a:xfrm>
            <a:off x="0" y="1357313"/>
            <a:ext cx="9144000" cy="523220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Open-ended Question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394E06-F565-4E68-97BE-1BDD86AE4F5F}"/>
              </a:ext>
            </a:extLst>
          </p:cNvPr>
          <p:cNvSpPr txBox="1"/>
          <p:nvPr/>
        </p:nvSpPr>
        <p:spPr>
          <a:xfrm>
            <a:off x="251520" y="2204864"/>
            <a:ext cx="8352928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为什么我们需要一个特征？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  <a:buAutoNum type="arabicPeriod"/>
            </a:pP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将特征组织在历史树上有什么好处？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  <a:buAutoNum type="arabicPeriod"/>
            </a:pP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特征的输入为什么需要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VDATA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和这么多不同的数据结构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&amp;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驱动方式？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  <a:buAutoNum type="arabicPeriod"/>
            </a:pP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当我们重新播放历史树时，原先的模型是怎么样处理的？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  <a:buAutoNum type="arabicPeriod"/>
            </a:pP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重新播放特征时，怎么准确的找到和上次执行该特征时相同的输入？</a:t>
            </a:r>
            <a:endParaRPr lang="en-US" altLang="en-US" sz="2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415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/>
          <p:nvPr/>
        </p:nvSpPr>
        <p:spPr>
          <a:xfrm>
            <a:off x="3175" y="2214563"/>
            <a:ext cx="914082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0" y="1357313"/>
            <a:ext cx="9144000" cy="646113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0070C0"/>
              </a:gs>
              <a:gs pos="70000">
                <a:srgbClr val="C4D6EB"/>
              </a:gs>
              <a:gs pos="100000">
                <a:srgbClr val="FFEBFA"/>
              </a:gs>
            </a:gsLst>
            <a:lin ang="13500000" scaled="0"/>
            <a:tileRect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Outline</a:t>
            </a:r>
            <a:endParaRPr kumimoji="0" lang="zh-CN" altLang="en-US" sz="36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1748" name="圆角矩形 3"/>
          <p:cNvSpPr/>
          <p:nvPr/>
        </p:nvSpPr>
        <p:spPr>
          <a:xfrm>
            <a:off x="0" y="1428750"/>
            <a:ext cx="2928938" cy="785813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1749" name="矩形 4"/>
          <p:cNvSpPr/>
          <p:nvPr/>
        </p:nvSpPr>
        <p:spPr>
          <a:xfrm>
            <a:off x="3143250" y="1500188"/>
            <a:ext cx="3857625" cy="714375"/>
          </a:xfrm>
          <a:prstGeom prst="rect">
            <a:avLst/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93101150"/>
              </p:ext>
            </p:extLst>
          </p:nvPr>
        </p:nvGraphicFramePr>
        <p:xfrm>
          <a:off x="107503" y="2324940"/>
          <a:ext cx="8964489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958986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/>
          <p:nvPr/>
        </p:nvSpPr>
        <p:spPr>
          <a:xfrm>
            <a:off x="3175" y="2214563"/>
            <a:ext cx="914082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0" y="1357313"/>
            <a:ext cx="9144000" cy="646113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0070C0"/>
              </a:gs>
              <a:gs pos="70000">
                <a:srgbClr val="C4D6EB"/>
              </a:gs>
              <a:gs pos="100000">
                <a:srgbClr val="FFEBFA"/>
              </a:gs>
            </a:gsLst>
            <a:lin ang="13500000" scaled="0"/>
            <a:tileRect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Outline</a:t>
            </a:r>
            <a:endParaRPr kumimoji="0" lang="zh-CN" altLang="en-US" sz="36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196" name="圆角矩形 3"/>
          <p:cNvSpPr/>
          <p:nvPr/>
        </p:nvSpPr>
        <p:spPr>
          <a:xfrm>
            <a:off x="0" y="1428750"/>
            <a:ext cx="2928938" cy="785813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8197" name="矩形 4"/>
          <p:cNvSpPr/>
          <p:nvPr/>
        </p:nvSpPr>
        <p:spPr>
          <a:xfrm>
            <a:off x="3143250" y="1500188"/>
            <a:ext cx="3857625" cy="714375"/>
          </a:xfrm>
          <a:prstGeom prst="rect">
            <a:avLst/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92476356"/>
              </p:ext>
            </p:extLst>
          </p:nvPr>
        </p:nvGraphicFramePr>
        <p:xfrm>
          <a:off x="107503" y="2324940"/>
          <a:ext cx="8964489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447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什么是永久命名？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能体现参数化设计的、对拓扑元素的一种永久性的语义描述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为什么需要永久命名？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识别与追踪拓扑元素、维护设计意图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ZW3D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永久命名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不同类型实体有各自的格式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以一串数字的形式进行存储在实体数据的末尾，每段的第一个数字表示类型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object ID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）是基础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结尾会附上一个点坐标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开头会记录文件名、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开头）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UID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035" name="Picture 2"/>
          <p:cNvPicPr>
            <a:picLocks noChangeAspect="1"/>
          </p:cNvPicPr>
          <p:nvPr/>
        </p:nvPicPr>
        <p:blipFill>
          <a:blip r:embed="rId3"/>
          <a:srcRect b="22818"/>
          <a:stretch>
            <a:fillRect/>
          </a:stretch>
        </p:blipFill>
        <p:spPr>
          <a:xfrm>
            <a:off x="71438" y="1928813"/>
            <a:ext cx="9001125" cy="380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1"/>
          <p:cNvSpPr txBox="1"/>
          <p:nvPr/>
        </p:nvSpPr>
        <p:spPr>
          <a:xfrm>
            <a:off x="34925" y="5949950"/>
            <a:ext cx="84978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直接使用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作为标识的对象：特征、草图、基准、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curvelist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、组件、草图中的几何对象和参考引用，即不会重新生成的对象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VCOMPOUND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3940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-VCOMPOUND, &lt;UID&gt;, &lt;label cnt&gt;, 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&lt;label 1&gt;, 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&lt;label 2&gt;, 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….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&lt;label N&gt;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中常见的一种组合方式（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CdLblCompound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可理解为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 code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的扩展，一般用于记录拓扑相关性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复杂的根源之一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其语义不明确是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匹配不准确的原因之一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face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1938338"/>
            <a:ext cx="8893175" cy="473975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Face label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是永久命名体系的基础，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shell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edge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label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一般由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face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组合而成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一般格式：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-VFACE, &lt;UID&gt;, &lt;parent label&gt;, &lt;position code&gt;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外部导入生成的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explicit face: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-VFACE2,&lt; shape </a:t>
            </a:r>
            <a:r>
              <a:rPr kumimoji="0" lang="en-US" altLang="zh-CN" sz="1600" b="0" i="0" u="none" strike="sng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ftr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UID&gt;,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original face label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&gt;, 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&lt;position code&gt;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封装、去参生成的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explicit face: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-VFACE2,&lt;shape </a:t>
            </a:r>
            <a:r>
              <a:rPr kumimoji="0" lang="en-US" altLang="zh-CN" sz="1600" b="0" i="0" u="none" strike="sng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ftr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UID&gt;,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&lt;original face label&gt;, </a:t>
            </a:r>
            <a:r>
              <a:rPr kumimoji="0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&lt;position code&gt;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阵列面的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label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-VFACE, &lt;pattern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ftr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UID&gt;, &lt;original face label&gt;, &lt;pattern position code&gt;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601788" y="4094163"/>
            <a:ext cx="5689600" cy="414338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-VFACE, &lt;import ftr UID&gt;, &lt;parent label&gt;, &lt;position code&gt;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48133" name="直接箭头连接符 6"/>
          <p:cNvCxnSpPr/>
          <p:nvPr/>
        </p:nvCxnSpPr>
        <p:spPr>
          <a:xfrm>
            <a:off x="4211638" y="3662363"/>
            <a:ext cx="0" cy="431800"/>
          </a:xfrm>
          <a:prstGeom prst="straightConnector1">
            <a:avLst/>
          </a:prstGeom>
          <a:ln w="9525" cap="flat" cmpd="sng">
            <a:solidFill>
              <a:srgbClr val="00206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20605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Face label  -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通过建模接口内部创建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面分裂合并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face</a:t>
            </a:r>
          </a:p>
        </p:txBody>
      </p:sp>
      <p:sp>
        <p:nvSpPr>
          <p:cNvPr id="25604" name="矩形 5"/>
          <p:cNvSpPr/>
          <p:nvPr/>
        </p:nvSpPr>
        <p:spPr>
          <a:xfrm>
            <a:off x="468313" y="3167063"/>
            <a:ext cx="7127875" cy="2278062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/* Init face cross reference table */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(VxFcXRefFree((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VsFcXRefTable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*)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pzTt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-&gt;tbl_xref))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throw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1200" dirty="0">
                <a:solidFill>
                  <a:srgbClr val="6F008A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(VxFcXRefInit((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VsFcXRefTable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*)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pzTt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-&gt;tbl_xref))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throw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1200" dirty="0">
                <a:solidFill>
                  <a:srgbClr val="6F008A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(VxShpTrmDivShp(</a:t>
            </a:r>
            <a:r>
              <a:rPr lang="en-US" altLang="en-US" sz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…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))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throw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1200" dirty="0">
                <a:solidFill>
                  <a:srgbClr val="6F008A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or VxTrmDivSfSet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/* Generate labels for faces */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(VxFcXRefGenLbl(pzTopTab))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throw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1200" dirty="0">
                <a:solidFill>
                  <a:srgbClr val="6F008A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vxException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  <a:endParaRPr lang="en-US" altLang="en-US" sz="1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5605" name="矩形 10"/>
          <p:cNvSpPr/>
          <p:nvPr/>
        </p:nvSpPr>
        <p:spPr>
          <a:xfrm>
            <a:off x="452438" y="5591175"/>
            <a:ext cx="6553200" cy="790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VxExtrudeSolid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Shell copy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SelShlCpy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VxShlCopy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-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VgTopoFcCpyPosCode</a:t>
            </a:r>
            <a:endParaRPr lang="en-US" altLang="en-US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4548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2060575"/>
            <a:ext cx="9144000" cy="3927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Face label -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直接调用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接口创建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int </a:t>
            </a:r>
            <a:r>
              <a:rPr lang="en-US" altLang="en-US" dirty="0">
                <a:solidFill>
                  <a:srgbClr val="C00000"/>
                </a:solidFill>
              </a:rPr>
              <a:t>CdLblFaceNew</a:t>
            </a:r>
            <a:r>
              <a:rPr lang="en-US" altLang="en-US" dirty="0"/>
              <a:t>(VsApplTopTable * tt, int shell_indx, int face_indx, int * </a:t>
            </a:r>
            <a:r>
              <a:rPr lang="en-US" altLang="en-US" dirty="0">
                <a:solidFill>
                  <a:srgbClr val="C00000"/>
                </a:solidFill>
              </a:rPr>
              <a:t>idx</a:t>
            </a:r>
            <a:r>
              <a:rPr lang="en-US" altLang="en-US" dirty="0"/>
              <a:t>, int * </a:t>
            </a:r>
            <a:r>
              <a:rPr lang="en-US" altLang="en-US" dirty="0">
                <a:solidFill>
                  <a:srgbClr val="C00000"/>
                </a:solidFill>
              </a:rPr>
              <a:t>code</a:t>
            </a:r>
            <a:r>
              <a:rPr lang="en-US" altLang="en-US" dirty="0"/>
              <a:t>);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父对象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慎用位置码全局变量：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VgApplPosCode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VgLoopPosCode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VgTopoFcCpyPosCode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，注意初始化为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检查是否产生重复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检查重生成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是否稳定（尤其注意位置码）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创建永久命名 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face</a:t>
            </a:r>
          </a:p>
        </p:txBody>
      </p:sp>
    </p:spTree>
    <p:extLst>
      <p:ext uri="{BB962C8B-B14F-4D97-AF65-F5344CB8AC3E}">
        <p14:creationId xmlns:p14="http://schemas.microsoft.com/office/powerpoint/2010/main" val="947263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face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1947863"/>
            <a:ext cx="8893175" cy="4540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 split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首先得到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Simple split face label: &lt;simple split label&gt;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-VFACE, &lt;UID&gt;, &lt; original face label&gt;, &lt;position code&gt;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进一步组合：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-VSPLIT, 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&lt;simple split label&gt;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-VCOMPOUND, &lt;feature UID&gt;, &lt;label cnt&gt;,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&lt;adjacent face1 label&gt;,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&lt;adjacent face2 label&gt;,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…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original face label]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VCOMPOUND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表示拓扑邻接信息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face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222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1075"/>
            <a:ext cx="9144000" cy="460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face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3662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 merge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-VCOMPOUND, &lt;feature UID&gt;, &lt;label cnt N&gt;,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&lt;child face1 label&gt;,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&lt;child face2 label&gt;,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…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&lt;child faceN label&gt;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VCOMPOUND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表示要素集合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face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4062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如果子面的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parent label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COMPOUND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型（包括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SPLIT--COMPOUND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），则不直接将面的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代入上述模式进行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COMPOUND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组合，而是提取其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parent 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sub face label</a:t>
            </a:r>
            <a:r>
              <a: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代入上述模式进行组合。</a:t>
            </a:r>
            <a:endParaRPr lang="en-US" altLang="zh-CN" sz="1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[-VCOMPOUND, feature UID, M,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child face1 label,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sub face label of parent of child face2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[Adjacent face1 label,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Adjacent face2 label,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…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Original face]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…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child faceM label]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 bwMode="auto">
          <a:xfrm>
            <a:off x="714375" y="3429000"/>
            <a:ext cx="1643063" cy="571500"/>
          </a:xfrm>
          <a:prstGeom prst="circular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099" name="内容占位符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763" y="1738313"/>
            <a:ext cx="4591050" cy="452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文本框 2"/>
          <p:cNvSpPr txBox="1"/>
          <p:nvPr/>
        </p:nvSpPr>
        <p:spPr>
          <a:xfrm>
            <a:off x="395288" y="3951288"/>
            <a:ext cx="34925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如果没有历史树，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ZW3D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会缺少什么能力？</a:t>
            </a:r>
            <a:endParaRPr lang="en-US" altLang="en-US" sz="2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101" name="文本框 2"/>
          <p:cNvSpPr txBox="1"/>
          <p:nvPr/>
        </p:nvSpPr>
        <p:spPr>
          <a:xfrm>
            <a:off x="611188" y="2205038"/>
            <a:ext cx="3492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参数化建模？</a:t>
            </a:r>
            <a:endParaRPr lang="en-US" altLang="en-US" sz="2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edge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Edges: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CdEdgeGenLbl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-VEDGE, &lt;face label 1&gt;, &lt;face label 2&gt;, &lt;loop code&gt;, &lt;edge code&gt;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,&lt;-PNT3,X,Y,Z&gt;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一般不在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创建的时候创建，而是在第一次用到该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时创建，可能导致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不能及时更新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中记录的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有时会附加一个点，辅助匹配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圆角面 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生成，与一般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格式不一致：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-VCOMPOUND, &lt;fillet ftr UID&gt;, &lt;2&gt;,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 face1 label&gt;,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 face2 label&gt;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shell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6513" y="1881188"/>
            <a:ext cx="8893175" cy="421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只包含一个面的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-VSHELL, &lt;face label&gt;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en-US" sz="1600" dirty="0">
                <a:solidFill>
                  <a:srgbClr val="C00000"/>
                </a:solidFill>
              </a:rPr>
              <a:t>CdShellLblMk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-VSHELL2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-VCOMPOUND, feature UID, num,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&lt;Face 1 Label&gt;,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&lt;Face 2 Label&gt;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…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&lt;Face num-1 Label&gt;</a:t>
            </a:r>
          </a:p>
          <a:p>
            <a:pPr marL="800100" lvl="1" indent="-342900" eaLnBrk="1" hangingPunct="1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&lt;-VSHELL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feature UID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pos&gt;    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obsolete from 2600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面的选取原则：优先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created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  base feature, short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的顺序：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主特征的选取：当前特征、面的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base feature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shell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391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简化（</a:t>
            </a: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CdShellSimplifyLabels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2600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-VSHELL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feature UID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pos1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pos2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只创建一个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阵列、镜像、拷贝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创建多个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时简化第一个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优点：一定程度上解决匹配效率问题、更符合主特征设计原则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隐患：排查不完全，可能出现相同的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 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；是否简化、简化哪个的规则不清晰，导致不稳定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 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Parametric geometry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0" y="2060575"/>
            <a:ext cx="8893175" cy="444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CdLblGeom</a:t>
            </a:r>
            <a:r>
              <a:rPr lang="zh-CN" altLang="en-US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CdLblGeom3</a:t>
            </a:r>
            <a:r>
              <a:rPr lang="zh-CN" altLang="en-US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CdLblGeomNew……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-GEOM, &lt;UID&gt;, &lt;parent label&gt; &lt;position code&gt;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-GEOM2, &lt;UID&gt;, &lt;parent label&gt; &lt;position code&gt;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-GEOM3, &lt;UID&gt;, &lt;parent label 1&gt;, &lt;parent label 2&gt;, &lt;position code1&gt;, &lt;position code2&gt;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-GEOM4,&lt;UID&gt;, &lt;parent label1&gt;, &lt;parent label2&gt;, &lt;position code&gt;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包括线框、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annotation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、拷贝的平面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草图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线框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</a:rPr>
              <a:t>annotation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2060575"/>
            <a:ext cx="9144000" cy="337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Geom label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/>
              <a:t>int CdLblGeomNew(int idx_obj, int * idx, int * code);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/>
              <a:t>int CdLblGeom2New(int idx_obj, int * idx, int * code);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/>
              <a:t>int CdLblGeom3New(int idx_obj, int * idx1, int * idx2, int * code1</a:t>
            </a:r>
            <a:r>
              <a:rPr lang="en-US" altLang="zh-CN" sz="1400" dirty="0"/>
              <a:t>,</a:t>
            </a:r>
            <a:r>
              <a:rPr lang="en-US" altLang="en-US" sz="1400" dirty="0"/>
              <a:t> int * code2);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/>
              <a:t>int CdLblGeom4New(int idx_obj, int * idx1, int * idx2, int * code);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CdTargUpdBrep</a:t>
            </a:r>
            <a:r>
              <a:rPr lang="zh-CN" altLang="en-US" dirty="0"/>
              <a:t>完成</a:t>
            </a:r>
            <a:r>
              <a:rPr lang="en-US" altLang="zh-CN" dirty="0"/>
              <a:t>shell</a:t>
            </a:r>
            <a:r>
              <a:rPr lang="zh-CN" altLang="en-US" dirty="0"/>
              <a:t>的命名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创建永久命名 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geometry</a:t>
            </a:r>
          </a:p>
        </p:txBody>
      </p:sp>
    </p:spTree>
    <p:extLst>
      <p:ext uri="{BB962C8B-B14F-4D97-AF65-F5344CB8AC3E}">
        <p14:creationId xmlns:p14="http://schemas.microsoft.com/office/powerpoint/2010/main" val="29138652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永久命名字典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0" y="1887538"/>
            <a:ext cx="8893175" cy="787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如果是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simple label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IsLblSimple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），则保留不变，如果不是，则创建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字典项，将原始的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 label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存储到字典，而将该字典项的“索引”作为一种新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 label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类型，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VFACE3</a:t>
            </a:r>
          </a:p>
        </p:txBody>
      </p:sp>
      <p:pic>
        <p:nvPicPr>
          <p:cNvPr id="6451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4213225"/>
            <a:ext cx="15811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7" name="图片 5"/>
          <p:cNvPicPr>
            <a:picLocks noChangeAspect="1"/>
          </p:cNvPicPr>
          <p:nvPr/>
        </p:nvPicPr>
        <p:blipFill>
          <a:blip r:embed="rId4"/>
          <a:srcRect r="51997"/>
          <a:stretch>
            <a:fillRect/>
          </a:stretch>
        </p:blipFill>
        <p:spPr>
          <a:xfrm>
            <a:off x="317500" y="3084513"/>
            <a:ext cx="3192463" cy="310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8" name="箭头: 右 6"/>
          <p:cNvSpPr/>
          <p:nvPr/>
        </p:nvSpPr>
        <p:spPr>
          <a:xfrm>
            <a:off x="3492500" y="4552950"/>
            <a:ext cx="481013" cy="166688"/>
          </a:xfrm>
          <a:prstGeom prst="rightArrow">
            <a:avLst>
              <a:gd name="adj1" fmla="val 50000"/>
              <a:gd name="adj2" fmla="val 5013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64519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763" y="3822700"/>
            <a:ext cx="2752725" cy="162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0" name="箭头: 右 9"/>
          <p:cNvSpPr/>
          <p:nvPr/>
        </p:nvSpPr>
        <p:spPr>
          <a:xfrm>
            <a:off x="5651500" y="4549775"/>
            <a:ext cx="481013" cy="166688"/>
          </a:xfrm>
          <a:prstGeom prst="rightArrow">
            <a:avLst>
              <a:gd name="adj1" fmla="val 50000"/>
              <a:gd name="adj2" fmla="val 5013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1" name="Rectangle 3"/>
          <p:cNvSpPr txBox="1"/>
          <p:nvPr/>
        </p:nvSpPr>
        <p:spPr>
          <a:xfrm>
            <a:off x="468313" y="4292600"/>
            <a:ext cx="8459787" cy="1873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类型，到不同链表搜索遍历：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CdLblFind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CdPartFindLbl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遍历链表每个对象，进行永久命名匹配，评估匹配精度（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heuristic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CdGenericFindLbl -- CdLblCmp -- CdLblLog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筛选匹配结果最优者作为最终结果：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CdLblToPath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86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3" y="2636838"/>
            <a:ext cx="5761037" cy="1512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3" name="文本框 2"/>
          <p:cNvSpPr txBox="1"/>
          <p:nvPr/>
        </p:nvSpPr>
        <p:spPr>
          <a:xfrm>
            <a:off x="468313" y="1989138"/>
            <a:ext cx="7559675" cy="368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VDATA</a:t>
            </a:r>
            <a:r>
              <a:rPr lang="zh-CN" altLang="en-US" sz="1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的序列化与反序列化：</a:t>
            </a:r>
            <a:r>
              <a:rPr lang="en-US" altLang="en-US" sz="1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V_CVT_LBL</a:t>
            </a:r>
            <a:r>
              <a:rPr lang="zh-CN" altLang="en-US" sz="1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标准方法</a:t>
            </a:r>
            <a:endParaRPr lang="en-US" altLang="en-US" sz="1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永久命名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0659" name="Rectangle 3"/>
          <p:cNvSpPr txBox="1"/>
          <p:nvPr/>
        </p:nvSpPr>
        <p:spPr>
          <a:xfrm>
            <a:off x="468313" y="2060575"/>
            <a:ext cx="8459787" cy="4392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如果包含路径，则分段，循环上述过程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3" y="2852738"/>
            <a:ext cx="5953125" cy="2647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1"/>
          <p:cNvSpPr txBox="1"/>
          <p:nvPr/>
        </p:nvSpPr>
        <p:spPr>
          <a:xfrm>
            <a:off x="3175" y="2214563"/>
            <a:ext cx="914082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0" y="1357313"/>
            <a:ext cx="9144000" cy="646113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0070C0"/>
              </a:gs>
              <a:gs pos="70000">
                <a:srgbClr val="C4D6EB"/>
              </a:gs>
              <a:gs pos="100000">
                <a:srgbClr val="FFEBFA"/>
              </a:gs>
            </a:gsLst>
            <a:lin ang="13500000" scaled="0"/>
            <a:tileRect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Outline</a:t>
            </a:r>
            <a:endParaRPr kumimoji="0" lang="zh-CN" altLang="en-US" sz="36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2708" name="圆角矩形 3"/>
          <p:cNvSpPr/>
          <p:nvPr/>
        </p:nvSpPr>
        <p:spPr>
          <a:xfrm>
            <a:off x="0" y="1428750"/>
            <a:ext cx="2928938" cy="785813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72709" name="矩形 4"/>
          <p:cNvSpPr/>
          <p:nvPr/>
        </p:nvSpPr>
        <p:spPr>
          <a:xfrm>
            <a:off x="3143250" y="1500188"/>
            <a:ext cx="3857625" cy="714375"/>
          </a:xfrm>
          <a:prstGeom prst="rect">
            <a:avLst/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5599169"/>
              </p:ext>
            </p:extLst>
          </p:nvPr>
        </p:nvGraphicFramePr>
        <p:xfrm>
          <a:off x="107503" y="2324940"/>
          <a:ext cx="8964489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历史重生成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流程（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CdPlayAuto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755576" y="1988840"/>
          <a:ext cx="78725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 bwMode="auto">
          <a:xfrm>
            <a:off x="714375" y="3429000"/>
            <a:ext cx="1643063" cy="571500"/>
          </a:xfrm>
          <a:prstGeom prst="circular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47" name="矩形 8"/>
          <p:cNvSpPr/>
          <p:nvPr/>
        </p:nvSpPr>
        <p:spPr>
          <a:xfrm>
            <a:off x="107950" y="1773238"/>
            <a:ext cx="8640763" cy="370332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一些概念和术语：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参数化建模：基于隐含的拓扑约束和工程语义，采用一组参数确定产品或零件的几何外形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特征：零件或产品在设计和制造中抽象出来的属性、功能、关系和数据的集合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历史链：基于时间顺序，以特征的形式记录参数化建模步骤，所串起的链表结构，以记录用户的参数化设计过程。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参数化模型的求解方法：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Char char="•"/>
            </a:pP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Char char="•"/>
            </a:pP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43" y="4225926"/>
            <a:ext cx="5870575" cy="99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22463" y="5373688"/>
            <a:ext cx="8699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特征</a:t>
            </a:r>
            <a:endParaRPr lang="en-US" altLang="en-US" sz="2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65055" y="5373688"/>
            <a:ext cx="11985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Brep</a:t>
            </a:r>
            <a:endParaRPr lang="en-US" altLang="en-US" sz="2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特征重生成（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CdFtrRegen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Cd**Regen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395536" y="1988840"/>
          <a:ext cx="84249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特征重生成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782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133600"/>
            <a:ext cx="8650288" cy="441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特征重定义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CdCmdHistRedefine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395536" y="1988840"/>
          <a:ext cx="84249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历史重生成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触发条件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588" y="1989138"/>
            <a:ext cx="8893175" cy="4421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重生成按钮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拖动历史（快速回滚关闭时）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重定义（包括草图编辑）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删除特征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抑制、反抑制特征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修改标注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拷贝特征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删除静态对象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命令主动触发重生成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快速回滚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971" name="TextBox 1"/>
          <p:cNvSpPr txBox="1"/>
          <p:nvPr/>
        </p:nvSpPr>
        <p:spPr>
          <a:xfrm>
            <a:off x="-36512" y="1844675"/>
            <a:ext cx="85677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快速回滚：基于特征的选择性“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67544" y="2324903"/>
          <a:ext cx="2255912" cy="348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2267744" y="2324903"/>
          <a:ext cx="2460104" cy="348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5796136" y="2324903"/>
          <a:ext cx="2460103" cy="348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3975" name="TextBox 1"/>
          <p:cNvSpPr txBox="1"/>
          <p:nvPr/>
        </p:nvSpPr>
        <p:spPr>
          <a:xfrm>
            <a:off x="6486525" y="6021388"/>
            <a:ext cx="1254125" cy="403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快速回滚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976" name="TextBox 1"/>
          <p:cNvSpPr txBox="1"/>
          <p:nvPr/>
        </p:nvSpPr>
        <p:spPr>
          <a:xfrm>
            <a:off x="2724150" y="6021388"/>
            <a:ext cx="1449388" cy="415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快速回滚备份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977" name="TextBox 1"/>
          <p:cNvSpPr txBox="1"/>
          <p:nvPr/>
        </p:nvSpPr>
        <p:spPr>
          <a:xfrm>
            <a:off x="468313" y="6021388"/>
            <a:ext cx="20272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特征执行、重生成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快速回滚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6019" name="TextBox 1"/>
          <p:cNvSpPr txBox="1"/>
          <p:nvPr/>
        </p:nvSpPr>
        <p:spPr>
          <a:xfrm>
            <a:off x="0" y="2060575"/>
            <a:ext cx="8893175" cy="3541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关键技术：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选择性备份：一次备份单步特征的修改，以特征为单位进行组织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对象还原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触发条件：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向上拖动历史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重定义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删除特征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抑制、反抑制特征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重生成卡点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51520" y="2184482"/>
          <a:ext cx="3744416" cy="383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/>
          <p:cNvGraphicFramePr/>
          <p:nvPr/>
        </p:nvGraphicFramePr>
        <p:xfrm>
          <a:off x="4283968" y="2184482"/>
          <a:ext cx="4464496" cy="3476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2"/>
          <p:cNvSpPr txBox="1"/>
          <p:nvPr/>
        </p:nvSpPr>
        <p:spPr>
          <a:xfrm>
            <a:off x="0" y="1357313"/>
            <a:ext cx="9144000" cy="523875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0070C0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3500000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重生成改进</a:t>
            </a:r>
            <a:endParaRPr lang="zh-CN" altLang="en-US" sz="20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0115" name="Rectangle 3"/>
          <p:cNvSpPr txBox="1"/>
          <p:nvPr/>
        </p:nvSpPr>
        <p:spPr>
          <a:xfrm>
            <a:off x="31750" y="2546350"/>
            <a:ext cx="8572500" cy="34750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建模稳定性改进：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TT\DB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一致性、数据精度、建模算法健壮性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建模算法效率：移除旧圆角引擎、算法并行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永久命名结构化改造（字典）、更清晰的命名规则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更清晰严谨的命令参数规则，在用户易用性和命令逻辑稳定性上取得合理的平衡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根据特征依赖关系建立树状特征结构，区分主建模特征、辅助建模特征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Brep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组织结构优化、多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Brep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Brep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局部加载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、建模算法并行化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Brep+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多特征树的选择性重生成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/>
          </p:cNvSpPr>
          <p:nvPr>
            <p:ph idx="1"/>
          </p:nvPr>
        </p:nvSpPr>
        <p:spPr>
          <a:xfrm>
            <a:off x="1871662" y="1593056"/>
            <a:ext cx="5400675" cy="3671887"/>
          </a:xfrm>
          <a:ln/>
        </p:spPr>
        <p:txBody>
          <a:bodyPr vert="horz" wrap="square" lIns="91440" tIns="45720" rIns="91440" bIns="45720" anchor="t" anchorCtr="0"/>
          <a:lstStyle/>
          <a:p>
            <a:pPr marL="914400" lvl="2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/>
          </a:p>
          <a:p>
            <a:pPr marL="914400" lvl="2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/>
          <p:nvPr/>
        </p:nvSpPr>
        <p:spPr>
          <a:xfrm>
            <a:off x="3175" y="2214563"/>
            <a:ext cx="914082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0" y="1357313"/>
            <a:ext cx="9144000" cy="646113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0070C0"/>
              </a:gs>
              <a:gs pos="70000">
                <a:srgbClr val="C4D6EB"/>
              </a:gs>
              <a:gs pos="100000">
                <a:srgbClr val="FFEBFA"/>
              </a:gs>
            </a:gsLst>
            <a:lin ang="13500000" scaled="0"/>
            <a:tileRect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Outline</a:t>
            </a:r>
            <a:endParaRPr kumimoji="0" lang="zh-CN" altLang="en-US" sz="36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1748" name="圆角矩形 3"/>
          <p:cNvSpPr/>
          <p:nvPr/>
        </p:nvSpPr>
        <p:spPr>
          <a:xfrm>
            <a:off x="0" y="1428750"/>
            <a:ext cx="2928938" cy="785813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1749" name="矩形 4"/>
          <p:cNvSpPr/>
          <p:nvPr/>
        </p:nvSpPr>
        <p:spPr>
          <a:xfrm>
            <a:off x="3143250" y="1500188"/>
            <a:ext cx="3857625" cy="714375"/>
          </a:xfrm>
          <a:prstGeom prst="rect">
            <a:avLst/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229207695"/>
              </p:ext>
            </p:extLst>
          </p:nvPr>
        </p:nvGraphicFramePr>
        <p:xfrm>
          <a:off x="107503" y="2324940"/>
          <a:ext cx="8964489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21254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1775" y="1916113"/>
            <a:ext cx="7940675" cy="47783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VsSolidShellStrct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zInpStrct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VxSolidShlInit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zInpStrct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/* update the active topology table from the target B-rep */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VsApplTopTable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*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V_NULL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CdTargUpdTt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/* get shells */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C_AUTO_ARRAY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VsXRef2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iNumShells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aXrefShells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Loc_getFtShell1Inputs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idx_in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iNumShells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aXrefShells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zInpStrct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/* Add feature to target object */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VsObjHandle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hFtr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CdTargAddFtr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idx_in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acFtrName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2,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hFtr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/* Log an undo-redo operation */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CdTtTouch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/* Main function to do the shelling */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C_AUTO_ARRAY_PURGE_DEFAULT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VsDim3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nDim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azDims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FtShellUtil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iNumShells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aXrefShells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zInpStrct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nDim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azDims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iDataId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= FLD_THICK;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FtAddDim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nDim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azDims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iDataId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hFtr.index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/* update the target object's b-rep from the active topology table */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CdTargUpdBrep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19" name="矩形 4"/>
          <p:cNvSpPr/>
          <p:nvPr/>
        </p:nvSpPr>
        <p:spPr>
          <a:xfrm>
            <a:off x="10117138" y="3068638"/>
            <a:ext cx="914400" cy="914400"/>
          </a:xfrm>
          <a:prstGeom prst="rect">
            <a:avLst/>
          </a:prstGeom>
          <a:noFill/>
          <a:ln w="9525">
            <a:noFill/>
          </a:ln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9220" name="文本框 6"/>
          <p:cNvSpPr txBox="1"/>
          <p:nvPr/>
        </p:nvSpPr>
        <p:spPr>
          <a:xfrm>
            <a:off x="231775" y="1516063"/>
            <a:ext cx="38163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Refer to FtShell1</a:t>
            </a: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288" y="2062163"/>
            <a:ext cx="7993063" cy="445452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VsSolidShellStrct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zInpStrct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VxSolidShlInit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zInpStrct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/* update the active topology table from the target B-rep */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CdShdEchoTopTab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/* get shells */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C_AUTO_ARRAY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VsXRef2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iNumShells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aXrefShells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(Loc_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getFtShell1Inputs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idx_in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iNumShells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aXrefShells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zInpStrct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/* main function to do the shelling */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iNumShells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&gt;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FtShellUtil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iNumShells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aXrefShells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&amp;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zInpStrct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V_NULL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V_NULL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 update echo objects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if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loc_shellShdEchoModTt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zInpStrct.nOpenFace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aiOpenFc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iNumShells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aXrefShells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oh_echo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throw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vxException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catch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(…)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{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CdShdEchoSkipErr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();}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if 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)  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VxTopTabDel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pzTt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);</a:t>
            </a:r>
          </a:p>
        </p:txBody>
      </p:sp>
      <p:sp>
        <p:nvSpPr>
          <p:cNvPr id="11267" name="文本框 3"/>
          <p:cNvSpPr txBox="1"/>
          <p:nvPr/>
        </p:nvSpPr>
        <p:spPr>
          <a:xfrm>
            <a:off x="323850" y="1557338"/>
            <a:ext cx="38163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Refer to FtShell1EO</a:t>
            </a: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8"/>
          <p:cNvSpPr txBox="1"/>
          <p:nvPr/>
        </p:nvSpPr>
        <p:spPr>
          <a:xfrm>
            <a:off x="2843213" y="1989138"/>
            <a:ext cx="1728787" cy="698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VxInp**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VxLog**</a:t>
            </a:r>
          </a:p>
        </p:txBody>
      </p:sp>
      <p:sp>
        <p:nvSpPr>
          <p:cNvPr id="13315" name="文本框 9"/>
          <p:cNvSpPr txBox="1"/>
          <p:nvPr/>
        </p:nvSpPr>
        <p:spPr>
          <a:xfrm>
            <a:off x="2824163" y="2997200"/>
            <a:ext cx="3024187" cy="700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VDATA</a:t>
            </a:r>
            <a:r>
              <a:rPr lang="zh-CN" altLang="en-US" sz="1400" dirty="0">
                <a:solidFill>
                  <a:schemeClr val="tx1"/>
                </a:solidFill>
                <a:ea typeface="黑体" panose="02010609060101010101" pitchFamily="49" charset="-122"/>
              </a:rPr>
              <a:t>序列化（创建备份</a:t>
            </a: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INPBAK</a:t>
            </a:r>
            <a:r>
              <a:rPr lang="zh-CN" altLang="en-US" sz="1400" dirty="0">
                <a:solidFill>
                  <a:schemeClr val="tx1"/>
                </a:solidFill>
                <a:ea typeface="黑体" panose="02010609060101010101" pitchFamily="49" charset="-122"/>
              </a:rPr>
              <a:t>）</a:t>
            </a:r>
            <a:endParaRPr lang="en-US" altLang="zh-CN" sz="14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/>
                </a:solidFill>
                <a:ea typeface="黑体" panose="02010609060101010101" pitchFamily="49" charset="-122"/>
              </a:rPr>
              <a:t>更新特征依赖关系</a:t>
            </a:r>
            <a:endParaRPr lang="en-US" altLang="en-US" sz="1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3316" name="文本框 11"/>
          <p:cNvSpPr txBox="1"/>
          <p:nvPr/>
        </p:nvSpPr>
        <p:spPr>
          <a:xfrm>
            <a:off x="2843213" y="981075"/>
            <a:ext cx="2736850" cy="700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tx1"/>
                </a:solidFill>
                <a:ea typeface="黑体" panose="02010609060101010101" pitchFamily="49" charset="-122"/>
              </a:rPr>
              <a:t>VgTt</a:t>
            </a:r>
            <a:b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1400" dirty="0">
                <a:solidFill>
                  <a:srgbClr val="C00000"/>
                </a:solidFill>
                <a:ea typeface="黑体" panose="02010609060101010101" pitchFamily="49" charset="-122"/>
              </a:rPr>
              <a:t>CdTtFromBrep </a:t>
            </a: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- Cd**TT</a:t>
            </a:r>
            <a:endParaRPr lang="en-US" altLang="en-US" sz="1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3317" name="文本框 12"/>
          <p:cNvSpPr txBox="1"/>
          <p:nvPr/>
        </p:nvSpPr>
        <p:spPr>
          <a:xfrm>
            <a:off x="2824163" y="4962525"/>
            <a:ext cx="2035175" cy="698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/>
                </a:solidFill>
                <a:ea typeface="黑体" panose="02010609060101010101" pitchFamily="49" charset="-122"/>
              </a:rPr>
              <a:t>拉伸、圆角、布尔</a:t>
            </a: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…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Face label</a:t>
            </a:r>
            <a:endParaRPr lang="en-US" altLang="en-US" sz="14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3318" name="文本框 10"/>
          <p:cNvSpPr txBox="1"/>
          <p:nvPr/>
        </p:nvSpPr>
        <p:spPr>
          <a:xfrm>
            <a:off x="6451600" y="1282700"/>
            <a:ext cx="1295400" cy="376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Echo</a:t>
            </a:r>
            <a:r>
              <a:rPr lang="zh-CN" altLang="en-US" sz="1400" dirty="0">
                <a:solidFill>
                  <a:schemeClr val="tx1"/>
                </a:solidFill>
                <a:ea typeface="黑体" panose="02010609060101010101" pitchFamily="49" charset="-122"/>
              </a:rPr>
              <a:t>流程</a:t>
            </a: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endParaRPr lang="en-US" altLang="en-US" sz="1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3319" name="文本框 13"/>
          <p:cNvSpPr txBox="1"/>
          <p:nvPr/>
        </p:nvSpPr>
        <p:spPr>
          <a:xfrm>
            <a:off x="2873375" y="5929313"/>
            <a:ext cx="2233613" cy="698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C00000"/>
                </a:solidFill>
                <a:ea typeface="黑体" panose="02010609060101010101" pitchFamily="49" charset="-122"/>
              </a:rPr>
              <a:t>TtEntToBre</a:t>
            </a:r>
            <a:r>
              <a:rPr lang="en-US" altLang="zh-CN" sz="1400" dirty="0">
                <a:solidFill>
                  <a:srgbClr val="C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 - </a:t>
            </a:r>
            <a:r>
              <a:rPr lang="en-US" altLang="en-US" sz="1400" dirty="0">
                <a:solidFill>
                  <a:schemeClr val="tx1"/>
                </a:solidFill>
                <a:ea typeface="黑体" panose="02010609060101010101" pitchFamily="49" charset="-122"/>
              </a:rPr>
              <a:t>Cd**Set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Shell\edge label</a:t>
            </a:r>
            <a:endParaRPr lang="en-US" altLang="en-US" sz="1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332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957263"/>
            <a:ext cx="1724025" cy="5759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1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5" y="1773238"/>
            <a:ext cx="1912938" cy="4221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2" name="矩形 1"/>
          <p:cNvSpPr/>
          <p:nvPr/>
        </p:nvSpPr>
        <p:spPr>
          <a:xfrm>
            <a:off x="2851150" y="4141788"/>
            <a:ext cx="2114550" cy="376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/>
                </a:solidFill>
                <a:ea typeface="黑体" panose="02010609060101010101" pitchFamily="49" charset="-122"/>
              </a:rPr>
              <a:t>记录</a:t>
            </a:r>
            <a:r>
              <a:rPr lang="en-US" altLang="zh-CN" sz="1400" dirty="0">
                <a:solidFill>
                  <a:schemeClr val="tx1"/>
                </a:solidFill>
                <a:ea typeface="黑体" panose="02010609060101010101" pitchFamily="49" charset="-122"/>
              </a:rPr>
              <a:t>topo undo-redo</a:t>
            </a:r>
            <a:r>
              <a:rPr lang="zh-CN" altLang="en-US" sz="1400" dirty="0">
                <a:solidFill>
                  <a:schemeClr val="tx1"/>
                </a:solidFill>
                <a:ea typeface="黑体" panose="02010609060101010101" pitchFamily="49" charset="-122"/>
              </a:rPr>
              <a:t>事务</a:t>
            </a:r>
            <a:endParaRPr lang="en-US" altLang="zh-CN" sz="1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内容占位符 3" descr="特征信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974725"/>
            <a:ext cx="4246563" cy="4525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6" descr="VDATA信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400" y="2232025"/>
            <a:ext cx="5133975" cy="430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FkNzFjY2Q0M2FlYjJlNTY4ODRiY2YwNDZhMTU1OG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72000" tIns="72000" rIns="72000" bIns="720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72000" tIns="72000" rIns="72000" bIns="720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64</TotalTime>
  <Words>4127</Words>
  <Application>Microsoft Office PowerPoint</Application>
  <PresentationFormat>全屏显示(4:3)</PresentationFormat>
  <Paragraphs>564</Paragraphs>
  <Slides>48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华文楷体</vt:lpstr>
      <vt:lpstr>宋体</vt:lpstr>
      <vt:lpstr>微软雅黑</vt:lpstr>
      <vt:lpstr>黑体</vt:lpstr>
      <vt:lpstr>Arial</vt:lpstr>
      <vt:lpstr>Calibri</vt:lpstr>
      <vt:lpstr>Consolas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黄恺斌</cp:lastModifiedBy>
  <cp:revision>652</cp:revision>
  <dcterms:created xsi:type="dcterms:W3CDTF">2011-05-12T05:47:52Z</dcterms:created>
  <dcterms:modified xsi:type="dcterms:W3CDTF">2023-06-10T08:21:09Z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9D61D2207FA0472A98973B2C832325E1</vt:lpwstr>
  </property>
  <property fmtid="{D5CDD505-2E9C-101B-9397-08002B2CF9AE}" pid="3" name="KSOProductBuildVer">
    <vt:lpwstr>2052-11.1.0.12313</vt:lpwstr>
  </property>
</Properties>
</file>