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14" r:id="rId2"/>
    <p:sldId id="273" r:id="rId3"/>
    <p:sldId id="257" r:id="rId4"/>
    <p:sldId id="308" r:id="rId5"/>
    <p:sldId id="315" r:id="rId6"/>
    <p:sldId id="317" r:id="rId7"/>
    <p:sldId id="319" r:id="rId8"/>
    <p:sldId id="324" r:id="rId9"/>
    <p:sldId id="348" r:id="rId10"/>
    <p:sldId id="350" r:id="rId11"/>
    <p:sldId id="335" r:id="rId12"/>
    <p:sldId id="338" r:id="rId13"/>
    <p:sldId id="337" r:id="rId14"/>
    <p:sldId id="339" r:id="rId15"/>
    <p:sldId id="325" r:id="rId16"/>
    <p:sldId id="336" r:id="rId17"/>
    <p:sldId id="351" r:id="rId18"/>
    <p:sldId id="321" r:id="rId19"/>
    <p:sldId id="316" r:id="rId20"/>
    <p:sldId id="333" r:id="rId21"/>
    <p:sldId id="340" r:id="rId22"/>
    <p:sldId id="334" r:id="rId23"/>
    <p:sldId id="341" r:id="rId24"/>
    <p:sldId id="349" r:id="rId25"/>
    <p:sldId id="320" r:id="rId26"/>
    <p:sldId id="331" r:id="rId27"/>
    <p:sldId id="332" r:id="rId28"/>
    <p:sldId id="343" r:id="rId29"/>
    <p:sldId id="342" r:id="rId30"/>
    <p:sldId id="344" r:id="rId31"/>
    <p:sldId id="345" r:id="rId32"/>
    <p:sldId id="347" r:id="rId33"/>
    <p:sldId id="346" r:id="rId34"/>
    <p:sldId id="323" r:id="rId35"/>
    <p:sldId id="322" r:id="rId36"/>
    <p:sldId id="318" r:id="rId37"/>
    <p:sldId id="326" r:id="rId38"/>
    <p:sldId id="327" r:id="rId39"/>
    <p:sldId id="328" r:id="rId40"/>
    <p:sldId id="294"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78F"/>
    <a:srgbClr val="238DED"/>
    <a:srgbClr val="D4D2D3"/>
    <a:srgbClr val="1FABF1"/>
    <a:srgbClr val="20CDF0"/>
    <a:srgbClr val="277FE9"/>
    <a:srgbClr val="3378DD"/>
    <a:srgbClr val="2165C9"/>
    <a:srgbClr val="DFDDDE"/>
    <a:srgbClr val="CFC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9683" autoAdjust="0"/>
  </p:normalViewPr>
  <p:slideViewPr>
    <p:cSldViewPr snapToGrid="0">
      <p:cViewPr varScale="1">
        <p:scale>
          <a:sx n="102" d="100"/>
          <a:sy n="102" d="100"/>
        </p:scale>
        <p:origin x="918"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1">
  <dgm:title val=""/>
  <dgm:desc val=""/>
  <dgm:catLst>
    <dgm:cat type="accent1" pri="11500"/>
  </dgm:catLst>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8B5F3B-6A34-4CE8-B0BF-A9E3AD0D77F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9108187-D50A-454E-B185-0EF83EAD0D44}">
      <dgm:prSet phldrT="[Text]"/>
      <dgm:spPr/>
      <dgm:t>
        <a:bodyPr/>
        <a:lstStyle/>
        <a:p>
          <a:r>
            <a:rPr lang="en-US" dirty="0"/>
            <a:t>1</a:t>
          </a:r>
        </a:p>
      </dgm:t>
    </dgm:pt>
    <dgm:pt modelId="{37268ACC-DDBA-4158-9B6E-521B19F23648}" type="parTrans" cxnId="{B28C9F9C-5789-463D-A3AB-E93FA5C27DE1}">
      <dgm:prSet/>
      <dgm:spPr/>
      <dgm:t>
        <a:bodyPr/>
        <a:lstStyle/>
        <a:p>
          <a:endParaRPr lang="en-US"/>
        </a:p>
      </dgm:t>
    </dgm:pt>
    <dgm:pt modelId="{871C85F6-4744-4798-972F-3686A02C1D60}" type="sibTrans" cxnId="{B28C9F9C-5789-463D-A3AB-E93FA5C27DE1}">
      <dgm:prSet/>
      <dgm:spPr/>
      <dgm:t>
        <a:bodyPr/>
        <a:lstStyle/>
        <a:p>
          <a:endParaRPr lang="en-US"/>
        </a:p>
      </dgm:t>
    </dgm:pt>
    <dgm:pt modelId="{0FAA7360-6F92-4D11-8A92-8D0111D943E5}">
      <dgm:prSet phldrT="[Text]"/>
      <dgm:spPr/>
      <dgm:t>
        <a:bodyPr/>
        <a:lstStyle/>
        <a:p>
          <a:pPr>
            <a:buNone/>
          </a:pPr>
          <a:r>
            <a:rPr lang="zh-CN" altLang="en-US" b="1" dirty="0">
              <a:solidFill>
                <a:srgbClr val="18478F"/>
              </a:solidFill>
            </a:rPr>
            <a:t>交互框架概括</a:t>
          </a:r>
          <a:endParaRPr lang="en-US" b="1" dirty="0">
            <a:solidFill>
              <a:srgbClr val="18478F"/>
            </a:solidFill>
          </a:endParaRPr>
        </a:p>
      </dgm:t>
    </dgm:pt>
    <dgm:pt modelId="{21EBC664-D47D-45DA-9463-2C80DB340EA1}" type="parTrans" cxnId="{6C3C0D91-8879-484C-8BD8-912D90444169}">
      <dgm:prSet/>
      <dgm:spPr/>
      <dgm:t>
        <a:bodyPr/>
        <a:lstStyle/>
        <a:p>
          <a:endParaRPr lang="en-US"/>
        </a:p>
      </dgm:t>
    </dgm:pt>
    <dgm:pt modelId="{3FE1AF05-5B52-46B5-8238-5CCE255E3B5B}" type="sibTrans" cxnId="{6C3C0D91-8879-484C-8BD8-912D90444169}">
      <dgm:prSet/>
      <dgm:spPr/>
      <dgm:t>
        <a:bodyPr/>
        <a:lstStyle/>
        <a:p>
          <a:endParaRPr lang="en-US"/>
        </a:p>
      </dgm:t>
    </dgm:pt>
    <dgm:pt modelId="{DAA50D68-AA5C-4025-A12A-3D8D4C70AEA8}">
      <dgm:prSet phldrT="[Text]"/>
      <dgm:spPr/>
      <dgm:t>
        <a:bodyPr/>
        <a:lstStyle/>
        <a:p>
          <a:r>
            <a:rPr lang="en-US" dirty="0"/>
            <a:t>2</a:t>
          </a:r>
        </a:p>
      </dgm:t>
    </dgm:pt>
    <dgm:pt modelId="{1454965D-894B-477D-AB92-26F7EA0977A6}" type="parTrans" cxnId="{3439E1EB-56CE-40DF-884D-8D72C38E74E8}">
      <dgm:prSet/>
      <dgm:spPr/>
      <dgm:t>
        <a:bodyPr/>
        <a:lstStyle/>
        <a:p>
          <a:endParaRPr lang="en-US"/>
        </a:p>
      </dgm:t>
    </dgm:pt>
    <dgm:pt modelId="{7B06DA80-F0F4-4678-BEE4-A3F32F6839E0}" type="sibTrans" cxnId="{3439E1EB-56CE-40DF-884D-8D72C38E74E8}">
      <dgm:prSet/>
      <dgm:spPr/>
      <dgm:t>
        <a:bodyPr/>
        <a:lstStyle/>
        <a:p>
          <a:endParaRPr lang="en-US"/>
        </a:p>
      </dgm:t>
    </dgm:pt>
    <dgm:pt modelId="{D438DC39-4EA9-45B3-B33D-AD5CF23FCCFF}">
      <dgm:prSet phldrT="[Text]"/>
      <dgm:spPr/>
      <dgm:t>
        <a:bodyPr/>
        <a:lstStyle/>
        <a:p>
          <a:pPr>
            <a:buNone/>
          </a:pPr>
          <a:r>
            <a:rPr lang="en-US" altLang="zh-CN" b="1" dirty="0">
              <a:solidFill>
                <a:srgbClr val="18478F"/>
              </a:solidFill>
            </a:rPr>
            <a:t>UI</a:t>
          </a:r>
          <a:r>
            <a:rPr lang="zh-CN" altLang="en-US" b="1" dirty="0">
              <a:solidFill>
                <a:srgbClr val="18478F"/>
              </a:solidFill>
            </a:rPr>
            <a:t>框架</a:t>
          </a:r>
          <a:endParaRPr lang="en-US" b="1" dirty="0">
            <a:solidFill>
              <a:srgbClr val="18478F"/>
            </a:solidFill>
          </a:endParaRPr>
        </a:p>
      </dgm:t>
    </dgm:pt>
    <dgm:pt modelId="{89ED28DE-C567-4862-8124-3EF2069CEC31}" type="parTrans" cxnId="{A7BA28C6-1BC3-4BAC-AA9D-D39CD9AD60ED}">
      <dgm:prSet/>
      <dgm:spPr/>
      <dgm:t>
        <a:bodyPr/>
        <a:lstStyle/>
        <a:p>
          <a:endParaRPr lang="en-US"/>
        </a:p>
      </dgm:t>
    </dgm:pt>
    <dgm:pt modelId="{6934F67C-3610-4773-8F34-12FE886331CB}" type="sibTrans" cxnId="{A7BA28C6-1BC3-4BAC-AA9D-D39CD9AD60ED}">
      <dgm:prSet/>
      <dgm:spPr/>
      <dgm:t>
        <a:bodyPr/>
        <a:lstStyle/>
        <a:p>
          <a:endParaRPr lang="en-US"/>
        </a:p>
      </dgm:t>
    </dgm:pt>
    <dgm:pt modelId="{5AFA4CA2-3376-4E33-91D9-B6DB342B4AA3}">
      <dgm:prSet phldrT="[Text]"/>
      <dgm:spPr/>
      <dgm:t>
        <a:bodyPr/>
        <a:lstStyle/>
        <a:p>
          <a:r>
            <a:rPr lang="en-US" dirty="0"/>
            <a:t>4</a:t>
          </a:r>
        </a:p>
      </dgm:t>
    </dgm:pt>
    <dgm:pt modelId="{E7D84A09-09A6-46DF-BA08-96AA674D83A7}" type="parTrans" cxnId="{C74DB090-96F7-46A5-985A-31A9228ACDFC}">
      <dgm:prSet/>
      <dgm:spPr/>
      <dgm:t>
        <a:bodyPr/>
        <a:lstStyle/>
        <a:p>
          <a:endParaRPr lang="en-US"/>
        </a:p>
      </dgm:t>
    </dgm:pt>
    <dgm:pt modelId="{3F70A8F1-1F2E-44DE-A3BC-CE3512A7521B}" type="sibTrans" cxnId="{C74DB090-96F7-46A5-985A-31A9228ACDFC}">
      <dgm:prSet/>
      <dgm:spPr/>
      <dgm:t>
        <a:bodyPr/>
        <a:lstStyle/>
        <a:p>
          <a:endParaRPr lang="en-US"/>
        </a:p>
      </dgm:t>
    </dgm:pt>
    <dgm:pt modelId="{F2F7E1F3-91D0-42A3-A276-6447BE5CFEDD}">
      <dgm:prSet phldrT="[Text]"/>
      <dgm:spPr/>
      <dgm:t>
        <a:bodyPr/>
        <a:lstStyle/>
        <a:p>
          <a:pPr>
            <a:buNone/>
          </a:pPr>
          <a:r>
            <a:rPr lang="zh-CN" altLang="en-US" b="1" dirty="0">
              <a:solidFill>
                <a:srgbClr val="18478F"/>
              </a:solidFill>
            </a:rPr>
            <a:t>指令</a:t>
          </a:r>
          <a:r>
            <a:rPr lang="en-US" altLang="zh-CN" b="1" dirty="0">
              <a:solidFill>
                <a:srgbClr val="18478F"/>
              </a:solidFill>
            </a:rPr>
            <a:t>/</a:t>
          </a:r>
          <a:r>
            <a:rPr lang="zh-CN" altLang="en-US" b="1" dirty="0">
              <a:solidFill>
                <a:srgbClr val="18478F"/>
              </a:solidFill>
            </a:rPr>
            <a:t>命令框架</a:t>
          </a:r>
          <a:endParaRPr lang="en-US" b="1" dirty="0">
            <a:solidFill>
              <a:srgbClr val="18478F"/>
            </a:solidFill>
          </a:endParaRPr>
        </a:p>
      </dgm:t>
    </dgm:pt>
    <dgm:pt modelId="{9CB086BA-4A8D-4B18-947F-FAF73BB35614}" type="parTrans" cxnId="{60975591-8FAB-4E08-AEE2-3365CA5DE0D7}">
      <dgm:prSet/>
      <dgm:spPr/>
      <dgm:t>
        <a:bodyPr/>
        <a:lstStyle/>
        <a:p>
          <a:endParaRPr lang="en-US"/>
        </a:p>
      </dgm:t>
    </dgm:pt>
    <dgm:pt modelId="{9F184FB8-22F6-4A16-8B5A-166B89AA6612}" type="sibTrans" cxnId="{60975591-8FAB-4E08-AEE2-3365CA5DE0D7}">
      <dgm:prSet/>
      <dgm:spPr/>
      <dgm:t>
        <a:bodyPr/>
        <a:lstStyle/>
        <a:p>
          <a:endParaRPr lang="en-US"/>
        </a:p>
      </dgm:t>
    </dgm:pt>
    <dgm:pt modelId="{CE19BE22-D4B5-48CF-BD23-FA1B8B369338}">
      <dgm:prSet/>
      <dgm:spPr/>
      <dgm:t>
        <a:bodyPr/>
        <a:lstStyle/>
        <a:p>
          <a:r>
            <a:rPr lang="en-US" altLang="zh-CN" dirty="0"/>
            <a:t>5</a:t>
          </a:r>
          <a:endParaRPr lang="zh-CN" altLang="en-US" dirty="0"/>
        </a:p>
      </dgm:t>
    </dgm:pt>
    <dgm:pt modelId="{A9AE0E14-0A54-4E7C-A848-855DBD81CED2}" type="parTrans" cxnId="{5E5D0B51-09F4-4222-A530-8150C5238AB1}">
      <dgm:prSet/>
      <dgm:spPr/>
      <dgm:t>
        <a:bodyPr/>
        <a:lstStyle/>
        <a:p>
          <a:endParaRPr lang="zh-CN" altLang="en-US"/>
        </a:p>
      </dgm:t>
    </dgm:pt>
    <dgm:pt modelId="{898F84F5-0483-4F45-96C0-E4E41C6C6381}" type="sibTrans" cxnId="{5E5D0B51-09F4-4222-A530-8150C5238AB1}">
      <dgm:prSet/>
      <dgm:spPr/>
      <dgm:t>
        <a:bodyPr/>
        <a:lstStyle/>
        <a:p>
          <a:endParaRPr lang="zh-CN" altLang="en-US"/>
        </a:p>
      </dgm:t>
    </dgm:pt>
    <dgm:pt modelId="{F6867A75-32EC-49F5-83BE-567A9C34AF3A}">
      <dgm:prSet/>
      <dgm:spPr/>
      <dgm:t>
        <a:bodyPr/>
        <a:lstStyle/>
        <a:p>
          <a:pPr>
            <a:buNone/>
          </a:pPr>
          <a:r>
            <a:rPr lang="zh-CN" altLang="en-US" b="1" dirty="0">
              <a:solidFill>
                <a:srgbClr val="18478F"/>
              </a:solidFill>
            </a:rPr>
            <a:t>接口支持</a:t>
          </a:r>
        </a:p>
      </dgm:t>
    </dgm:pt>
    <dgm:pt modelId="{2FFE7CEF-CBC8-4747-9F10-D23EA7A06FAF}" type="parTrans" cxnId="{973B90A0-19CA-4AED-AB85-8A15EC585B5D}">
      <dgm:prSet/>
      <dgm:spPr/>
      <dgm:t>
        <a:bodyPr/>
        <a:lstStyle/>
        <a:p>
          <a:endParaRPr lang="zh-CN" altLang="en-US"/>
        </a:p>
      </dgm:t>
    </dgm:pt>
    <dgm:pt modelId="{6A30B839-D97F-47A1-9275-8D6782D86287}" type="sibTrans" cxnId="{973B90A0-19CA-4AED-AB85-8A15EC585B5D}">
      <dgm:prSet/>
      <dgm:spPr/>
      <dgm:t>
        <a:bodyPr/>
        <a:lstStyle/>
        <a:p>
          <a:endParaRPr lang="zh-CN" altLang="en-US"/>
        </a:p>
      </dgm:t>
    </dgm:pt>
    <dgm:pt modelId="{9233792E-CF06-4833-A1FB-8DCE2534C00F}">
      <dgm:prSet phldrT="[Text]"/>
      <dgm:spPr/>
      <dgm:t>
        <a:bodyPr/>
        <a:lstStyle/>
        <a:p>
          <a:pPr>
            <a:buNone/>
          </a:pPr>
          <a:r>
            <a:rPr lang="zh-CN" altLang="en-US" b="1" dirty="0">
              <a:solidFill>
                <a:srgbClr val="18478F"/>
              </a:solidFill>
            </a:rPr>
            <a:t>事件交互</a:t>
          </a:r>
          <a:endParaRPr lang="en-US" b="1" dirty="0">
            <a:solidFill>
              <a:srgbClr val="18478F"/>
            </a:solidFill>
          </a:endParaRPr>
        </a:p>
      </dgm:t>
    </dgm:pt>
    <dgm:pt modelId="{61429CFC-BF54-40CD-93BE-0D1EFC8099C9}" type="parTrans" cxnId="{AF6483D2-00A8-4E4A-9B01-60F073554AA2}">
      <dgm:prSet/>
      <dgm:spPr/>
      <dgm:t>
        <a:bodyPr/>
        <a:lstStyle/>
        <a:p>
          <a:endParaRPr lang="zh-CN" altLang="en-US"/>
        </a:p>
      </dgm:t>
    </dgm:pt>
    <dgm:pt modelId="{6B3E7EB9-8ACA-48BC-9345-B9BE7A5622DD}" type="sibTrans" cxnId="{AF6483D2-00A8-4E4A-9B01-60F073554AA2}">
      <dgm:prSet/>
      <dgm:spPr/>
      <dgm:t>
        <a:bodyPr/>
        <a:lstStyle/>
        <a:p>
          <a:endParaRPr lang="zh-CN" altLang="en-US"/>
        </a:p>
      </dgm:t>
    </dgm:pt>
    <dgm:pt modelId="{2BEB4F08-12CC-417E-857E-8AE83AE68F91}">
      <dgm:prSet phldrT="[Text]"/>
      <dgm:spPr/>
      <dgm:t>
        <a:bodyPr/>
        <a:lstStyle/>
        <a:p>
          <a:pPr>
            <a:buNone/>
          </a:pPr>
          <a:r>
            <a:rPr lang="en-US" dirty="0"/>
            <a:t>3</a:t>
          </a:r>
        </a:p>
      </dgm:t>
    </dgm:pt>
    <dgm:pt modelId="{7D8AC7DC-7F84-4628-B238-5E71E41004B6}" type="parTrans" cxnId="{D8A7B7EB-0A5B-4282-BFCC-14B9BB5DA8E8}">
      <dgm:prSet/>
      <dgm:spPr/>
      <dgm:t>
        <a:bodyPr/>
        <a:lstStyle/>
        <a:p>
          <a:endParaRPr lang="zh-CN" altLang="en-US"/>
        </a:p>
      </dgm:t>
    </dgm:pt>
    <dgm:pt modelId="{C9E5ABC1-61D5-42F8-9102-344163E1204A}" type="sibTrans" cxnId="{D8A7B7EB-0A5B-4282-BFCC-14B9BB5DA8E8}">
      <dgm:prSet/>
      <dgm:spPr/>
      <dgm:t>
        <a:bodyPr/>
        <a:lstStyle/>
        <a:p>
          <a:endParaRPr lang="zh-CN" altLang="en-US"/>
        </a:p>
      </dgm:t>
    </dgm:pt>
    <dgm:pt modelId="{D01C0C61-A8BC-42AD-B1C4-2D4B184263D0}" type="pres">
      <dgm:prSet presAssocID="{2A8B5F3B-6A34-4CE8-B0BF-A9E3AD0D77FA}" presName="linearFlow" presStyleCnt="0">
        <dgm:presLayoutVars>
          <dgm:dir/>
          <dgm:animLvl val="lvl"/>
          <dgm:resizeHandles val="exact"/>
        </dgm:presLayoutVars>
      </dgm:prSet>
      <dgm:spPr/>
    </dgm:pt>
    <dgm:pt modelId="{E67B3D20-6CD1-45F1-8208-48DA833A39FC}" type="pres">
      <dgm:prSet presAssocID="{C9108187-D50A-454E-B185-0EF83EAD0D44}" presName="composite" presStyleCnt="0"/>
      <dgm:spPr/>
    </dgm:pt>
    <dgm:pt modelId="{5E9B6CA4-0253-4652-843A-1A1220562A67}" type="pres">
      <dgm:prSet presAssocID="{C9108187-D50A-454E-B185-0EF83EAD0D44}" presName="parentText" presStyleLbl="alignNode1" presStyleIdx="0" presStyleCnt="5">
        <dgm:presLayoutVars>
          <dgm:chMax val="1"/>
          <dgm:bulletEnabled val="1"/>
        </dgm:presLayoutVars>
      </dgm:prSet>
      <dgm:spPr/>
    </dgm:pt>
    <dgm:pt modelId="{8431F6A6-A311-4487-85F2-4CE889A21C5F}" type="pres">
      <dgm:prSet presAssocID="{C9108187-D50A-454E-B185-0EF83EAD0D44}" presName="descendantText" presStyleLbl="alignAcc1" presStyleIdx="0" presStyleCnt="5" custLinFactNeighborX="0">
        <dgm:presLayoutVars>
          <dgm:bulletEnabled val="1"/>
        </dgm:presLayoutVars>
      </dgm:prSet>
      <dgm:spPr/>
    </dgm:pt>
    <dgm:pt modelId="{00233EA1-955C-4452-A2C2-0E6092B625B6}" type="pres">
      <dgm:prSet presAssocID="{871C85F6-4744-4798-972F-3686A02C1D60}" presName="sp" presStyleCnt="0"/>
      <dgm:spPr/>
    </dgm:pt>
    <dgm:pt modelId="{CDC1FE7F-6CBA-41BB-8313-2EF49DCE681F}" type="pres">
      <dgm:prSet presAssocID="{DAA50D68-AA5C-4025-A12A-3D8D4C70AEA8}" presName="composite" presStyleCnt="0"/>
      <dgm:spPr/>
    </dgm:pt>
    <dgm:pt modelId="{9614D997-91B0-40C2-BC90-7D6ECE7F307D}" type="pres">
      <dgm:prSet presAssocID="{DAA50D68-AA5C-4025-A12A-3D8D4C70AEA8}" presName="parentText" presStyleLbl="alignNode1" presStyleIdx="1" presStyleCnt="5">
        <dgm:presLayoutVars>
          <dgm:chMax val="1"/>
          <dgm:bulletEnabled val="1"/>
        </dgm:presLayoutVars>
      </dgm:prSet>
      <dgm:spPr/>
    </dgm:pt>
    <dgm:pt modelId="{A12AFC4D-BD9D-4D66-989C-E31BDEF20A6E}" type="pres">
      <dgm:prSet presAssocID="{DAA50D68-AA5C-4025-A12A-3D8D4C70AEA8}" presName="descendantText" presStyleLbl="alignAcc1" presStyleIdx="1" presStyleCnt="5" custLinFactNeighborX="0" custLinFactNeighborY="0">
        <dgm:presLayoutVars>
          <dgm:bulletEnabled val="1"/>
        </dgm:presLayoutVars>
      </dgm:prSet>
      <dgm:spPr/>
    </dgm:pt>
    <dgm:pt modelId="{E81E2275-EF22-44A7-98AF-0351AEAFEDBD}" type="pres">
      <dgm:prSet presAssocID="{7B06DA80-F0F4-4678-BEE4-A3F32F6839E0}" presName="sp" presStyleCnt="0"/>
      <dgm:spPr/>
    </dgm:pt>
    <dgm:pt modelId="{1BFBEDFF-B556-468A-9C1D-94DC164870B4}" type="pres">
      <dgm:prSet presAssocID="{2BEB4F08-12CC-417E-857E-8AE83AE68F91}" presName="composite" presStyleCnt="0"/>
      <dgm:spPr/>
    </dgm:pt>
    <dgm:pt modelId="{029FA47E-203F-4548-8519-75E69B29D51F}" type="pres">
      <dgm:prSet presAssocID="{2BEB4F08-12CC-417E-857E-8AE83AE68F91}" presName="parentText" presStyleLbl="alignNode1" presStyleIdx="2" presStyleCnt="5">
        <dgm:presLayoutVars>
          <dgm:chMax val="1"/>
          <dgm:bulletEnabled val="1"/>
        </dgm:presLayoutVars>
      </dgm:prSet>
      <dgm:spPr/>
    </dgm:pt>
    <dgm:pt modelId="{422BE84F-7109-442D-ACE2-FB64BAFD91F4}" type="pres">
      <dgm:prSet presAssocID="{2BEB4F08-12CC-417E-857E-8AE83AE68F91}" presName="descendantText" presStyleLbl="alignAcc1" presStyleIdx="2" presStyleCnt="5">
        <dgm:presLayoutVars>
          <dgm:bulletEnabled val="1"/>
        </dgm:presLayoutVars>
      </dgm:prSet>
      <dgm:spPr/>
    </dgm:pt>
    <dgm:pt modelId="{0120A820-BB41-4088-BF54-57B339B872A2}" type="pres">
      <dgm:prSet presAssocID="{C9E5ABC1-61D5-42F8-9102-344163E1204A}" presName="sp" presStyleCnt="0"/>
      <dgm:spPr/>
    </dgm:pt>
    <dgm:pt modelId="{ABA40CAB-DC87-4EDD-89E1-53D2166B6193}" type="pres">
      <dgm:prSet presAssocID="{5AFA4CA2-3376-4E33-91D9-B6DB342B4AA3}" presName="composite" presStyleCnt="0"/>
      <dgm:spPr/>
    </dgm:pt>
    <dgm:pt modelId="{DDEB4674-AE00-4F3C-B5F0-DC20CBB8924B}" type="pres">
      <dgm:prSet presAssocID="{5AFA4CA2-3376-4E33-91D9-B6DB342B4AA3}" presName="parentText" presStyleLbl="alignNode1" presStyleIdx="3" presStyleCnt="5">
        <dgm:presLayoutVars>
          <dgm:chMax val="1"/>
          <dgm:bulletEnabled val="1"/>
        </dgm:presLayoutVars>
      </dgm:prSet>
      <dgm:spPr/>
    </dgm:pt>
    <dgm:pt modelId="{0B0BF2FF-0EC5-4792-BF5F-26479C42AD36}" type="pres">
      <dgm:prSet presAssocID="{5AFA4CA2-3376-4E33-91D9-B6DB342B4AA3}" presName="descendantText" presStyleLbl="alignAcc1" presStyleIdx="3" presStyleCnt="5">
        <dgm:presLayoutVars>
          <dgm:bulletEnabled val="1"/>
        </dgm:presLayoutVars>
      </dgm:prSet>
      <dgm:spPr/>
    </dgm:pt>
    <dgm:pt modelId="{A2E6AD5C-0B61-49D4-8B9E-ECDF0E696356}" type="pres">
      <dgm:prSet presAssocID="{3F70A8F1-1F2E-44DE-A3BC-CE3512A7521B}" presName="sp" presStyleCnt="0"/>
      <dgm:spPr/>
    </dgm:pt>
    <dgm:pt modelId="{DF210E6B-62E5-4435-AFB0-A2A95760C274}" type="pres">
      <dgm:prSet presAssocID="{CE19BE22-D4B5-48CF-BD23-FA1B8B369338}" presName="composite" presStyleCnt="0"/>
      <dgm:spPr/>
    </dgm:pt>
    <dgm:pt modelId="{2C10C8AB-E500-4352-BE8A-DC155361FD31}" type="pres">
      <dgm:prSet presAssocID="{CE19BE22-D4B5-48CF-BD23-FA1B8B369338}" presName="parentText" presStyleLbl="alignNode1" presStyleIdx="4" presStyleCnt="5">
        <dgm:presLayoutVars>
          <dgm:chMax val="1"/>
          <dgm:bulletEnabled val="1"/>
        </dgm:presLayoutVars>
      </dgm:prSet>
      <dgm:spPr/>
    </dgm:pt>
    <dgm:pt modelId="{CF6CB2D9-3368-47FF-8DC8-7411EEADD29B}" type="pres">
      <dgm:prSet presAssocID="{CE19BE22-D4B5-48CF-BD23-FA1B8B369338}" presName="descendantText" presStyleLbl="alignAcc1" presStyleIdx="4" presStyleCnt="5">
        <dgm:presLayoutVars>
          <dgm:bulletEnabled val="1"/>
        </dgm:presLayoutVars>
      </dgm:prSet>
      <dgm:spPr/>
    </dgm:pt>
  </dgm:ptLst>
  <dgm:cxnLst>
    <dgm:cxn modelId="{BA44D740-81CD-435D-9E89-2DCBA61AC0A0}" type="presOf" srcId="{C9108187-D50A-454E-B185-0EF83EAD0D44}" destId="{5E9B6CA4-0253-4652-843A-1A1220562A67}" srcOrd="0" destOrd="0" presId="urn:microsoft.com/office/officeart/2005/8/layout/chevron2"/>
    <dgm:cxn modelId="{44D3B664-C21F-4775-BABE-95A9680D2617}" type="presOf" srcId="{F6867A75-32EC-49F5-83BE-567A9C34AF3A}" destId="{CF6CB2D9-3368-47FF-8DC8-7411EEADD29B}" srcOrd="0" destOrd="0" presId="urn:microsoft.com/office/officeart/2005/8/layout/chevron2"/>
    <dgm:cxn modelId="{F6B00167-AF03-411B-8BF3-A1A26D0E3D50}" type="presOf" srcId="{2BEB4F08-12CC-417E-857E-8AE83AE68F91}" destId="{029FA47E-203F-4548-8519-75E69B29D51F}" srcOrd="0" destOrd="0" presId="urn:microsoft.com/office/officeart/2005/8/layout/chevron2"/>
    <dgm:cxn modelId="{5E5D0B51-09F4-4222-A530-8150C5238AB1}" srcId="{2A8B5F3B-6A34-4CE8-B0BF-A9E3AD0D77FA}" destId="{CE19BE22-D4B5-48CF-BD23-FA1B8B369338}" srcOrd="4" destOrd="0" parTransId="{A9AE0E14-0A54-4E7C-A848-855DBD81CED2}" sibTransId="{898F84F5-0483-4F45-96C0-E4E41C6C6381}"/>
    <dgm:cxn modelId="{8518037B-B638-462E-8313-0C3E786A7C1B}" type="presOf" srcId="{DAA50D68-AA5C-4025-A12A-3D8D4C70AEA8}" destId="{9614D997-91B0-40C2-BC90-7D6ECE7F307D}" srcOrd="0" destOrd="0" presId="urn:microsoft.com/office/officeart/2005/8/layout/chevron2"/>
    <dgm:cxn modelId="{4D6A3B81-4D95-4295-BFA0-BC2B6DE2123F}" type="presOf" srcId="{9233792E-CF06-4833-A1FB-8DCE2534C00F}" destId="{422BE84F-7109-442D-ACE2-FB64BAFD91F4}" srcOrd="0" destOrd="0" presId="urn:microsoft.com/office/officeart/2005/8/layout/chevron2"/>
    <dgm:cxn modelId="{C74DB090-96F7-46A5-985A-31A9228ACDFC}" srcId="{2A8B5F3B-6A34-4CE8-B0BF-A9E3AD0D77FA}" destId="{5AFA4CA2-3376-4E33-91D9-B6DB342B4AA3}" srcOrd="3" destOrd="0" parTransId="{E7D84A09-09A6-46DF-BA08-96AA674D83A7}" sibTransId="{3F70A8F1-1F2E-44DE-A3BC-CE3512A7521B}"/>
    <dgm:cxn modelId="{6C3C0D91-8879-484C-8BD8-912D90444169}" srcId="{C9108187-D50A-454E-B185-0EF83EAD0D44}" destId="{0FAA7360-6F92-4D11-8A92-8D0111D943E5}" srcOrd="0" destOrd="0" parTransId="{21EBC664-D47D-45DA-9463-2C80DB340EA1}" sibTransId="{3FE1AF05-5B52-46B5-8238-5CCE255E3B5B}"/>
    <dgm:cxn modelId="{60975591-8FAB-4E08-AEE2-3365CA5DE0D7}" srcId="{5AFA4CA2-3376-4E33-91D9-B6DB342B4AA3}" destId="{F2F7E1F3-91D0-42A3-A276-6447BE5CFEDD}" srcOrd="0" destOrd="0" parTransId="{9CB086BA-4A8D-4B18-947F-FAF73BB35614}" sibTransId="{9F184FB8-22F6-4A16-8B5A-166B89AA6612}"/>
    <dgm:cxn modelId="{B28C9F9C-5789-463D-A3AB-E93FA5C27DE1}" srcId="{2A8B5F3B-6A34-4CE8-B0BF-A9E3AD0D77FA}" destId="{C9108187-D50A-454E-B185-0EF83EAD0D44}" srcOrd="0" destOrd="0" parTransId="{37268ACC-DDBA-4158-9B6E-521B19F23648}" sibTransId="{871C85F6-4744-4798-972F-3686A02C1D60}"/>
    <dgm:cxn modelId="{973B90A0-19CA-4AED-AB85-8A15EC585B5D}" srcId="{CE19BE22-D4B5-48CF-BD23-FA1B8B369338}" destId="{F6867A75-32EC-49F5-83BE-567A9C34AF3A}" srcOrd="0" destOrd="0" parTransId="{2FFE7CEF-CBC8-4747-9F10-D23EA7A06FAF}" sibTransId="{6A30B839-D97F-47A1-9275-8D6782D86287}"/>
    <dgm:cxn modelId="{775A14B0-71DD-425C-BFE5-74796312ECA0}" type="presOf" srcId="{2A8B5F3B-6A34-4CE8-B0BF-A9E3AD0D77FA}" destId="{D01C0C61-A8BC-42AD-B1C4-2D4B184263D0}" srcOrd="0" destOrd="0" presId="urn:microsoft.com/office/officeart/2005/8/layout/chevron2"/>
    <dgm:cxn modelId="{30E978BC-7119-4FE4-A108-3D3BA1BC6C0A}" type="presOf" srcId="{CE19BE22-D4B5-48CF-BD23-FA1B8B369338}" destId="{2C10C8AB-E500-4352-BE8A-DC155361FD31}" srcOrd="0" destOrd="0" presId="urn:microsoft.com/office/officeart/2005/8/layout/chevron2"/>
    <dgm:cxn modelId="{4CDC56C2-C2DC-469E-A230-4E24BE2F0174}" type="presOf" srcId="{D438DC39-4EA9-45B3-B33D-AD5CF23FCCFF}" destId="{A12AFC4D-BD9D-4D66-989C-E31BDEF20A6E}" srcOrd="0" destOrd="0" presId="urn:microsoft.com/office/officeart/2005/8/layout/chevron2"/>
    <dgm:cxn modelId="{43C71CC5-2909-4965-ACE3-B313B87CCC56}" type="presOf" srcId="{F2F7E1F3-91D0-42A3-A276-6447BE5CFEDD}" destId="{0B0BF2FF-0EC5-4792-BF5F-26479C42AD36}" srcOrd="0" destOrd="0" presId="urn:microsoft.com/office/officeart/2005/8/layout/chevron2"/>
    <dgm:cxn modelId="{A7BA28C6-1BC3-4BAC-AA9D-D39CD9AD60ED}" srcId="{DAA50D68-AA5C-4025-A12A-3D8D4C70AEA8}" destId="{D438DC39-4EA9-45B3-B33D-AD5CF23FCCFF}" srcOrd="0" destOrd="0" parTransId="{89ED28DE-C567-4862-8124-3EF2069CEC31}" sibTransId="{6934F67C-3610-4773-8F34-12FE886331CB}"/>
    <dgm:cxn modelId="{AF6483D2-00A8-4E4A-9B01-60F073554AA2}" srcId="{2BEB4F08-12CC-417E-857E-8AE83AE68F91}" destId="{9233792E-CF06-4833-A1FB-8DCE2534C00F}" srcOrd="0" destOrd="0" parTransId="{61429CFC-BF54-40CD-93BE-0D1EFC8099C9}" sibTransId="{6B3E7EB9-8ACA-48BC-9345-B9BE7A5622DD}"/>
    <dgm:cxn modelId="{C6D9A1D7-DC7D-4344-A984-D11E7241985E}" type="presOf" srcId="{5AFA4CA2-3376-4E33-91D9-B6DB342B4AA3}" destId="{DDEB4674-AE00-4F3C-B5F0-DC20CBB8924B}" srcOrd="0" destOrd="0" presId="urn:microsoft.com/office/officeart/2005/8/layout/chevron2"/>
    <dgm:cxn modelId="{96A9EFDB-338C-4CEC-8DF1-1FE0F0DBEF65}" type="presOf" srcId="{0FAA7360-6F92-4D11-8A92-8D0111D943E5}" destId="{8431F6A6-A311-4487-85F2-4CE889A21C5F}" srcOrd="0" destOrd="0" presId="urn:microsoft.com/office/officeart/2005/8/layout/chevron2"/>
    <dgm:cxn modelId="{D8A7B7EB-0A5B-4282-BFCC-14B9BB5DA8E8}" srcId="{2A8B5F3B-6A34-4CE8-B0BF-A9E3AD0D77FA}" destId="{2BEB4F08-12CC-417E-857E-8AE83AE68F91}" srcOrd="2" destOrd="0" parTransId="{7D8AC7DC-7F84-4628-B238-5E71E41004B6}" sibTransId="{C9E5ABC1-61D5-42F8-9102-344163E1204A}"/>
    <dgm:cxn modelId="{3439E1EB-56CE-40DF-884D-8D72C38E74E8}" srcId="{2A8B5F3B-6A34-4CE8-B0BF-A9E3AD0D77FA}" destId="{DAA50D68-AA5C-4025-A12A-3D8D4C70AEA8}" srcOrd="1" destOrd="0" parTransId="{1454965D-894B-477D-AB92-26F7EA0977A6}" sibTransId="{7B06DA80-F0F4-4678-BEE4-A3F32F6839E0}"/>
    <dgm:cxn modelId="{1B8B1037-0195-4E01-8A2E-7018F68FFA4F}" type="presParOf" srcId="{D01C0C61-A8BC-42AD-B1C4-2D4B184263D0}" destId="{E67B3D20-6CD1-45F1-8208-48DA833A39FC}" srcOrd="0" destOrd="0" presId="urn:microsoft.com/office/officeart/2005/8/layout/chevron2"/>
    <dgm:cxn modelId="{70EA0E89-B1C9-446F-8D6E-9750B7DC8C9B}" type="presParOf" srcId="{E67B3D20-6CD1-45F1-8208-48DA833A39FC}" destId="{5E9B6CA4-0253-4652-843A-1A1220562A67}" srcOrd="0" destOrd="0" presId="urn:microsoft.com/office/officeart/2005/8/layout/chevron2"/>
    <dgm:cxn modelId="{2DBDEAE6-B0D8-4F1A-8CD1-36AC6A675D3F}" type="presParOf" srcId="{E67B3D20-6CD1-45F1-8208-48DA833A39FC}" destId="{8431F6A6-A311-4487-85F2-4CE889A21C5F}" srcOrd="1" destOrd="0" presId="urn:microsoft.com/office/officeart/2005/8/layout/chevron2"/>
    <dgm:cxn modelId="{22D36D41-474F-484E-A8C9-863B65379366}" type="presParOf" srcId="{D01C0C61-A8BC-42AD-B1C4-2D4B184263D0}" destId="{00233EA1-955C-4452-A2C2-0E6092B625B6}" srcOrd="1" destOrd="0" presId="urn:microsoft.com/office/officeart/2005/8/layout/chevron2"/>
    <dgm:cxn modelId="{FDE90B68-0EAF-4B5C-86BB-BBD88EFB1D89}" type="presParOf" srcId="{D01C0C61-A8BC-42AD-B1C4-2D4B184263D0}" destId="{CDC1FE7F-6CBA-41BB-8313-2EF49DCE681F}" srcOrd="2" destOrd="0" presId="urn:microsoft.com/office/officeart/2005/8/layout/chevron2"/>
    <dgm:cxn modelId="{459ECE65-08F4-44B7-98DC-9F29A5895C56}" type="presParOf" srcId="{CDC1FE7F-6CBA-41BB-8313-2EF49DCE681F}" destId="{9614D997-91B0-40C2-BC90-7D6ECE7F307D}" srcOrd="0" destOrd="0" presId="urn:microsoft.com/office/officeart/2005/8/layout/chevron2"/>
    <dgm:cxn modelId="{EA68D95F-67C6-4428-9237-399EDD0BC3E2}" type="presParOf" srcId="{CDC1FE7F-6CBA-41BB-8313-2EF49DCE681F}" destId="{A12AFC4D-BD9D-4D66-989C-E31BDEF20A6E}" srcOrd="1" destOrd="0" presId="urn:microsoft.com/office/officeart/2005/8/layout/chevron2"/>
    <dgm:cxn modelId="{4BE8CA56-DCF2-4CC4-A7FB-7860CE1BC641}" type="presParOf" srcId="{D01C0C61-A8BC-42AD-B1C4-2D4B184263D0}" destId="{E81E2275-EF22-44A7-98AF-0351AEAFEDBD}" srcOrd="3" destOrd="0" presId="urn:microsoft.com/office/officeart/2005/8/layout/chevron2"/>
    <dgm:cxn modelId="{1550429C-3B63-4115-BA95-E991834EEC37}" type="presParOf" srcId="{D01C0C61-A8BC-42AD-B1C4-2D4B184263D0}" destId="{1BFBEDFF-B556-468A-9C1D-94DC164870B4}" srcOrd="4" destOrd="0" presId="urn:microsoft.com/office/officeart/2005/8/layout/chevron2"/>
    <dgm:cxn modelId="{109F1D03-E015-4A20-8D8E-FB697A3093D5}" type="presParOf" srcId="{1BFBEDFF-B556-468A-9C1D-94DC164870B4}" destId="{029FA47E-203F-4548-8519-75E69B29D51F}" srcOrd="0" destOrd="0" presId="urn:microsoft.com/office/officeart/2005/8/layout/chevron2"/>
    <dgm:cxn modelId="{6A218369-4CE4-4C08-AD43-6E3202FD3780}" type="presParOf" srcId="{1BFBEDFF-B556-468A-9C1D-94DC164870B4}" destId="{422BE84F-7109-442D-ACE2-FB64BAFD91F4}" srcOrd="1" destOrd="0" presId="urn:microsoft.com/office/officeart/2005/8/layout/chevron2"/>
    <dgm:cxn modelId="{6A0697B4-F3B8-49E1-A872-AB87B39228CE}" type="presParOf" srcId="{D01C0C61-A8BC-42AD-B1C4-2D4B184263D0}" destId="{0120A820-BB41-4088-BF54-57B339B872A2}" srcOrd="5" destOrd="0" presId="urn:microsoft.com/office/officeart/2005/8/layout/chevron2"/>
    <dgm:cxn modelId="{732B2F7B-AFEC-4A19-B6C3-750F23217214}" type="presParOf" srcId="{D01C0C61-A8BC-42AD-B1C4-2D4B184263D0}" destId="{ABA40CAB-DC87-4EDD-89E1-53D2166B6193}" srcOrd="6" destOrd="0" presId="urn:microsoft.com/office/officeart/2005/8/layout/chevron2"/>
    <dgm:cxn modelId="{29E87148-1C42-4B30-879F-5FB6366D456F}" type="presParOf" srcId="{ABA40CAB-DC87-4EDD-89E1-53D2166B6193}" destId="{DDEB4674-AE00-4F3C-B5F0-DC20CBB8924B}" srcOrd="0" destOrd="0" presId="urn:microsoft.com/office/officeart/2005/8/layout/chevron2"/>
    <dgm:cxn modelId="{5AA911E7-67D9-4BC3-A072-68CCAF56233D}" type="presParOf" srcId="{ABA40CAB-DC87-4EDD-89E1-53D2166B6193}" destId="{0B0BF2FF-0EC5-4792-BF5F-26479C42AD36}" srcOrd="1" destOrd="0" presId="urn:microsoft.com/office/officeart/2005/8/layout/chevron2"/>
    <dgm:cxn modelId="{6A8C4645-C6E1-4B70-8CD2-A638A21253DA}" type="presParOf" srcId="{D01C0C61-A8BC-42AD-B1C4-2D4B184263D0}" destId="{A2E6AD5C-0B61-49D4-8B9E-ECDF0E696356}" srcOrd="7" destOrd="0" presId="urn:microsoft.com/office/officeart/2005/8/layout/chevron2"/>
    <dgm:cxn modelId="{1190A4E6-4EEA-4E0E-B741-AD88515144C1}" type="presParOf" srcId="{D01C0C61-A8BC-42AD-B1C4-2D4B184263D0}" destId="{DF210E6B-62E5-4435-AFB0-A2A95760C274}" srcOrd="8" destOrd="0" presId="urn:microsoft.com/office/officeart/2005/8/layout/chevron2"/>
    <dgm:cxn modelId="{86641DD8-DDAF-4CFF-9F45-E3E50B43A9A4}" type="presParOf" srcId="{DF210E6B-62E5-4435-AFB0-A2A95760C274}" destId="{2C10C8AB-E500-4352-BE8A-DC155361FD31}" srcOrd="0" destOrd="0" presId="urn:microsoft.com/office/officeart/2005/8/layout/chevron2"/>
    <dgm:cxn modelId="{478573F2-62C5-4205-A599-F7B8DB50BBDB}" type="presParOf" srcId="{DF210E6B-62E5-4435-AFB0-A2A95760C274}" destId="{CF6CB2D9-3368-47FF-8DC8-7411EEADD29B}"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8AE4515-0D06-4B55-BFAB-25488CC99A3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69FECC47-BC78-43C9-8FC8-4059A1498C99}">
      <dgm:prSet phldrT="[文本]" custT="1"/>
      <dgm:spPr/>
      <dgm:t>
        <a:bodyPr/>
        <a:lstStyle/>
        <a:p>
          <a:r>
            <a:rPr lang="en-US" altLang="zh-CN" sz="1200" dirty="0" err="1"/>
            <a:t>QFrame</a:t>
          </a:r>
          <a:r>
            <a:rPr lang="en-US" altLang="zh-CN" sz="1200" dirty="0"/>
            <a:t>::paintEvent()</a:t>
          </a:r>
          <a:endParaRPr lang="zh-CN" altLang="en-US" sz="1200" dirty="0"/>
        </a:p>
      </dgm:t>
    </dgm:pt>
    <dgm:pt modelId="{D637343C-F71F-4FBC-B9EA-2004476AF650}" type="parTrans" cxnId="{9DB98BC5-2128-47D5-B891-50D830647283}">
      <dgm:prSet/>
      <dgm:spPr/>
      <dgm:t>
        <a:bodyPr/>
        <a:lstStyle/>
        <a:p>
          <a:endParaRPr lang="zh-CN" altLang="en-US" sz="1200"/>
        </a:p>
      </dgm:t>
    </dgm:pt>
    <dgm:pt modelId="{FF3BE993-B9D7-4717-A0BF-8023FADF6C51}" type="sibTrans" cxnId="{9DB98BC5-2128-47D5-B891-50D830647283}">
      <dgm:prSet/>
      <dgm:spPr/>
      <dgm:t>
        <a:bodyPr/>
        <a:lstStyle/>
        <a:p>
          <a:endParaRPr lang="zh-CN" altLang="en-US" sz="1200"/>
        </a:p>
      </dgm:t>
    </dgm:pt>
    <dgm:pt modelId="{40B60808-D7FC-409F-9351-10928DAA7A57}">
      <dgm:prSet phldrT="[文本]" custT="1"/>
      <dgm:spPr/>
      <dgm:t>
        <a:bodyPr/>
        <a:lstStyle/>
        <a:p>
          <a:r>
            <a:rPr lang="en-US" altLang="zh-CN" sz="1200" dirty="0"/>
            <a:t>style()-&gt;</a:t>
          </a:r>
          <a:r>
            <a:rPr lang="en-US" altLang="zh-CN" sz="1200" dirty="0" err="1"/>
            <a:t>drawControl</a:t>
          </a:r>
          <a:r>
            <a:rPr lang="en-US" altLang="zh-CN" sz="1200" dirty="0"/>
            <a:t>()</a:t>
          </a:r>
          <a:endParaRPr lang="zh-CN" altLang="en-US" sz="1200" dirty="0"/>
        </a:p>
      </dgm:t>
    </dgm:pt>
    <dgm:pt modelId="{2421311A-2FCD-4238-A1FF-3EA1E72A1B6B}" type="parTrans" cxnId="{D1399550-8781-4402-8286-291DE4137E6C}">
      <dgm:prSet/>
      <dgm:spPr/>
      <dgm:t>
        <a:bodyPr/>
        <a:lstStyle/>
        <a:p>
          <a:endParaRPr lang="zh-CN" altLang="en-US" sz="1200"/>
        </a:p>
      </dgm:t>
    </dgm:pt>
    <dgm:pt modelId="{82D5F484-71FC-4ED5-BA49-92BE23EA3829}" type="sibTrans" cxnId="{D1399550-8781-4402-8286-291DE4137E6C}">
      <dgm:prSet/>
      <dgm:spPr/>
      <dgm:t>
        <a:bodyPr/>
        <a:lstStyle/>
        <a:p>
          <a:endParaRPr lang="zh-CN" altLang="en-US" sz="1200"/>
        </a:p>
      </dgm:t>
    </dgm:pt>
    <dgm:pt modelId="{2A42BA62-D3C3-481B-8F6D-C2ACBB08760A}">
      <dgm:prSet custT="1"/>
      <dgm:spPr/>
      <dgm:t>
        <a:bodyPr/>
        <a:lstStyle/>
        <a:p>
          <a:r>
            <a:rPr lang="en-US" altLang="zh-CN" sz="1200" dirty="0" err="1"/>
            <a:t>RibbonStyle</a:t>
          </a:r>
          <a:r>
            <a:rPr lang="en-US" altLang="zh-CN" sz="1200" dirty="0"/>
            <a:t>::</a:t>
          </a:r>
          <a:r>
            <a:rPr lang="en-US" altLang="zh-CN" sz="1200" dirty="0" err="1"/>
            <a:t>drawComplexControl</a:t>
          </a:r>
          <a:endParaRPr lang="zh-CN" altLang="en-US" sz="1200" dirty="0"/>
        </a:p>
      </dgm:t>
    </dgm:pt>
    <dgm:pt modelId="{D11B068D-AF5A-4D51-8ED5-E4A3B2D2E0F4}" type="parTrans" cxnId="{2CF8C577-DBFB-41D0-9F29-AFB5AC472C2E}">
      <dgm:prSet/>
      <dgm:spPr/>
      <dgm:t>
        <a:bodyPr/>
        <a:lstStyle/>
        <a:p>
          <a:endParaRPr lang="zh-CN" altLang="en-US" sz="1200"/>
        </a:p>
      </dgm:t>
    </dgm:pt>
    <dgm:pt modelId="{8B2B7CBC-CF65-4E09-ACAE-C1BB515C6113}" type="sibTrans" cxnId="{2CF8C577-DBFB-41D0-9F29-AFB5AC472C2E}">
      <dgm:prSet/>
      <dgm:spPr/>
      <dgm:t>
        <a:bodyPr/>
        <a:lstStyle/>
        <a:p>
          <a:endParaRPr lang="zh-CN" altLang="en-US" sz="1200"/>
        </a:p>
      </dgm:t>
    </dgm:pt>
    <dgm:pt modelId="{E139A86F-6CC5-4130-A0A3-142B58313E7C}" type="pres">
      <dgm:prSet presAssocID="{88AE4515-0D06-4B55-BFAB-25488CC99A36}" presName="Name0" presStyleCnt="0">
        <dgm:presLayoutVars>
          <dgm:dir/>
          <dgm:animLvl val="lvl"/>
          <dgm:resizeHandles val="exact"/>
        </dgm:presLayoutVars>
      </dgm:prSet>
      <dgm:spPr/>
    </dgm:pt>
    <dgm:pt modelId="{2036C723-3DDD-4E3F-BA73-B90135EEDF30}" type="pres">
      <dgm:prSet presAssocID="{2A42BA62-D3C3-481B-8F6D-C2ACBB08760A}" presName="boxAndChildren" presStyleCnt="0"/>
      <dgm:spPr/>
    </dgm:pt>
    <dgm:pt modelId="{09F13CD0-ECAE-4B21-90A0-ECF0F18FF81D}" type="pres">
      <dgm:prSet presAssocID="{2A42BA62-D3C3-481B-8F6D-C2ACBB08760A}" presName="parentTextBox" presStyleLbl="node1" presStyleIdx="0" presStyleCnt="3"/>
      <dgm:spPr/>
    </dgm:pt>
    <dgm:pt modelId="{9E33D5AF-B4A0-4F5F-926D-E3CCA824C8D5}" type="pres">
      <dgm:prSet presAssocID="{82D5F484-71FC-4ED5-BA49-92BE23EA3829}" presName="sp" presStyleCnt="0"/>
      <dgm:spPr/>
    </dgm:pt>
    <dgm:pt modelId="{F1C288F0-791E-4FC9-99B7-F7249E81396A}" type="pres">
      <dgm:prSet presAssocID="{40B60808-D7FC-409F-9351-10928DAA7A57}" presName="arrowAndChildren" presStyleCnt="0"/>
      <dgm:spPr/>
    </dgm:pt>
    <dgm:pt modelId="{DDB96129-7C2F-4EF2-A512-0EBC62F07B08}" type="pres">
      <dgm:prSet presAssocID="{40B60808-D7FC-409F-9351-10928DAA7A57}" presName="parentTextArrow" presStyleLbl="node1" presStyleIdx="1" presStyleCnt="3"/>
      <dgm:spPr/>
    </dgm:pt>
    <dgm:pt modelId="{0FDB1C88-6CF7-4D6A-8187-1EFD1AA8932D}" type="pres">
      <dgm:prSet presAssocID="{FF3BE993-B9D7-4717-A0BF-8023FADF6C51}" presName="sp" presStyleCnt="0"/>
      <dgm:spPr/>
    </dgm:pt>
    <dgm:pt modelId="{B686B275-4972-4F78-B706-5286E026BFB0}" type="pres">
      <dgm:prSet presAssocID="{69FECC47-BC78-43C9-8FC8-4059A1498C99}" presName="arrowAndChildren" presStyleCnt="0"/>
      <dgm:spPr/>
    </dgm:pt>
    <dgm:pt modelId="{38564719-1613-4621-ABFD-22F6DBD69EDA}" type="pres">
      <dgm:prSet presAssocID="{69FECC47-BC78-43C9-8FC8-4059A1498C99}" presName="parentTextArrow" presStyleLbl="node1" presStyleIdx="2" presStyleCnt="3"/>
      <dgm:spPr/>
    </dgm:pt>
  </dgm:ptLst>
  <dgm:cxnLst>
    <dgm:cxn modelId="{C394DF5D-FB1D-46CB-A76E-644577578857}" type="presOf" srcId="{88AE4515-0D06-4B55-BFAB-25488CC99A36}" destId="{E139A86F-6CC5-4130-A0A3-142B58313E7C}" srcOrd="0" destOrd="0" presId="urn:microsoft.com/office/officeart/2005/8/layout/process4"/>
    <dgm:cxn modelId="{D1399550-8781-4402-8286-291DE4137E6C}" srcId="{88AE4515-0D06-4B55-BFAB-25488CC99A36}" destId="{40B60808-D7FC-409F-9351-10928DAA7A57}" srcOrd="1" destOrd="0" parTransId="{2421311A-2FCD-4238-A1FF-3EA1E72A1B6B}" sibTransId="{82D5F484-71FC-4ED5-BA49-92BE23EA3829}"/>
    <dgm:cxn modelId="{2CF8C577-DBFB-41D0-9F29-AFB5AC472C2E}" srcId="{88AE4515-0D06-4B55-BFAB-25488CC99A36}" destId="{2A42BA62-D3C3-481B-8F6D-C2ACBB08760A}" srcOrd="2" destOrd="0" parTransId="{D11B068D-AF5A-4D51-8ED5-E4A3B2D2E0F4}" sibTransId="{8B2B7CBC-CF65-4E09-ACAE-C1BB515C6113}"/>
    <dgm:cxn modelId="{29A65C95-E074-4E1E-99BE-229D03D89CF4}" type="presOf" srcId="{2A42BA62-D3C3-481B-8F6D-C2ACBB08760A}" destId="{09F13CD0-ECAE-4B21-90A0-ECF0F18FF81D}" srcOrd="0" destOrd="0" presId="urn:microsoft.com/office/officeart/2005/8/layout/process4"/>
    <dgm:cxn modelId="{9DB98BC5-2128-47D5-B891-50D830647283}" srcId="{88AE4515-0D06-4B55-BFAB-25488CC99A36}" destId="{69FECC47-BC78-43C9-8FC8-4059A1498C99}" srcOrd="0" destOrd="0" parTransId="{D637343C-F71F-4FBC-B9EA-2004476AF650}" sibTransId="{FF3BE993-B9D7-4717-A0BF-8023FADF6C51}"/>
    <dgm:cxn modelId="{486FABC7-5B8A-49CC-BD2A-99BFD2C6B43C}" type="presOf" srcId="{40B60808-D7FC-409F-9351-10928DAA7A57}" destId="{DDB96129-7C2F-4EF2-A512-0EBC62F07B08}" srcOrd="0" destOrd="0" presId="urn:microsoft.com/office/officeart/2005/8/layout/process4"/>
    <dgm:cxn modelId="{8A04CAED-F70C-49FD-93C1-89F17646F49F}" type="presOf" srcId="{69FECC47-BC78-43C9-8FC8-4059A1498C99}" destId="{38564719-1613-4621-ABFD-22F6DBD69EDA}" srcOrd="0" destOrd="0" presId="urn:microsoft.com/office/officeart/2005/8/layout/process4"/>
    <dgm:cxn modelId="{C38F8225-EA77-43AF-A016-2A7630D9FC17}" type="presParOf" srcId="{E139A86F-6CC5-4130-A0A3-142B58313E7C}" destId="{2036C723-3DDD-4E3F-BA73-B90135EEDF30}" srcOrd="0" destOrd="0" presId="urn:microsoft.com/office/officeart/2005/8/layout/process4"/>
    <dgm:cxn modelId="{84242A78-0DB2-4E53-8C90-1BAD690DB86A}" type="presParOf" srcId="{2036C723-3DDD-4E3F-BA73-B90135EEDF30}" destId="{09F13CD0-ECAE-4B21-90A0-ECF0F18FF81D}" srcOrd="0" destOrd="0" presId="urn:microsoft.com/office/officeart/2005/8/layout/process4"/>
    <dgm:cxn modelId="{D0B3DE89-3996-470A-873A-01FBE7B5457A}" type="presParOf" srcId="{E139A86F-6CC5-4130-A0A3-142B58313E7C}" destId="{9E33D5AF-B4A0-4F5F-926D-E3CCA824C8D5}" srcOrd="1" destOrd="0" presId="urn:microsoft.com/office/officeart/2005/8/layout/process4"/>
    <dgm:cxn modelId="{C60B15B7-5363-4EB5-A5AC-03EE0E6B3725}" type="presParOf" srcId="{E139A86F-6CC5-4130-A0A3-142B58313E7C}" destId="{F1C288F0-791E-4FC9-99B7-F7249E81396A}" srcOrd="2" destOrd="0" presId="urn:microsoft.com/office/officeart/2005/8/layout/process4"/>
    <dgm:cxn modelId="{C101D6C5-F21C-4C40-A90B-8DDD4CBD65FB}" type="presParOf" srcId="{F1C288F0-791E-4FC9-99B7-F7249E81396A}" destId="{DDB96129-7C2F-4EF2-A512-0EBC62F07B08}" srcOrd="0" destOrd="0" presId="urn:microsoft.com/office/officeart/2005/8/layout/process4"/>
    <dgm:cxn modelId="{75638801-80CE-4BA6-91DE-2C92A267F850}" type="presParOf" srcId="{E139A86F-6CC5-4130-A0A3-142B58313E7C}" destId="{0FDB1C88-6CF7-4D6A-8187-1EFD1AA8932D}" srcOrd="3" destOrd="0" presId="urn:microsoft.com/office/officeart/2005/8/layout/process4"/>
    <dgm:cxn modelId="{F5CAD164-6B6E-4BB6-BB76-80810B30FD58}" type="presParOf" srcId="{E139A86F-6CC5-4130-A0A3-142B58313E7C}" destId="{B686B275-4972-4F78-B706-5286E026BFB0}" srcOrd="4" destOrd="0" presId="urn:microsoft.com/office/officeart/2005/8/layout/process4"/>
    <dgm:cxn modelId="{4E0C8C9A-C37D-42C7-A34E-FD7736B5432A}" type="presParOf" srcId="{B686B275-4972-4F78-B706-5286E026BFB0}" destId="{38564719-1613-4621-ABFD-22F6DBD69EDA}" srcOrd="0" destOrd="0" presId="urn:microsoft.com/office/officeart/2005/8/layout/process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D300343-965B-4F59-9522-B5772C05F50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51FE896-9BA2-45AE-90BA-681D395911A6}">
      <dgm:prSet phldrT="[文本]" custT="1"/>
      <dgm:spPr/>
      <dgm:t>
        <a:bodyPr/>
        <a:lstStyle/>
        <a:p>
          <a:r>
            <a:rPr lang="zh-CN" altLang="en-US" sz="2800" dirty="0">
              <a:solidFill>
                <a:schemeClr val="accent1">
                  <a:lumMod val="75000"/>
                </a:schemeClr>
              </a:solidFill>
            </a:rPr>
            <a:t>什么是消息？</a:t>
          </a:r>
        </a:p>
      </dgm:t>
    </dgm:pt>
    <dgm:pt modelId="{FE1BF76F-A403-4CB8-ABA3-E4F1E2E4F22A}" type="parTrans" cxnId="{AE13E842-47FE-417D-A893-790821FE597F}">
      <dgm:prSet/>
      <dgm:spPr/>
      <dgm:t>
        <a:bodyPr/>
        <a:lstStyle/>
        <a:p>
          <a:endParaRPr lang="zh-CN" altLang="en-US"/>
        </a:p>
      </dgm:t>
    </dgm:pt>
    <dgm:pt modelId="{58C5EE6C-8BA4-4D7C-87FA-11D18E5551FE}" type="sibTrans" cxnId="{AE13E842-47FE-417D-A893-790821FE597F}">
      <dgm:prSet/>
      <dgm:spPr/>
      <dgm:t>
        <a:bodyPr/>
        <a:lstStyle/>
        <a:p>
          <a:endParaRPr lang="zh-CN" altLang="en-US"/>
        </a:p>
      </dgm:t>
    </dgm:pt>
    <dgm:pt modelId="{B81BAB3C-5192-4C57-A3AB-4816991A2F5A}">
      <dgm:prSet phldrT="[文本]" custT="1"/>
      <dgm:spPr/>
      <dgm:t>
        <a:bodyPr/>
        <a:lstStyle/>
        <a:p>
          <a:r>
            <a:rPr lang="zh-CN" altLang="en-US" sz="2800" dirty="0">
              <a:solidFill>
                <a:schemeClr val="accent1">
                  <a:lumMod val="75000"/>
                </a:schemeClr>
              </a:solidFill>
            </a:rPr>
            <a:t>什么是槽？</a:t>
          </a:r>
        </a:p>
      </dgm:t>
    </dgm:pt>
    <dgm:pt modelId="{22406031-0BC6-41EC-BF6B-D9EBA8077106}" type="parTrans" cxnId="{9F45D9B0-EEA4-461A-A4DF-7E5598AF7CA5}">
      <dgm:prSet/>
      <dgm:spPr/>
      <dgm:t>
        <a:bodyPr/>
        <a:lstStyle/>
        <a:p>
          <a:endParaRPr lang="zh-CN" altLang="en-US"/>
        </a:p>
      </dgm:t>
    </dgm:pt>
    <dgm:pt modelId="{D39C8841-BE35-4389-86B6-3BCA10A7B51C}" type="sibTrans" cxnId="{9F45D9B0-EEA4-461A-A4DF-7E5598AF7CA5}">
      <dgm:prSet/>
      <dgm:spPr/>
      <dgm:t>
        <a:bodyPr/>
        <a:lstStyle/>
        <a:p>
          <a:endParaRPr lang="zh-CN" altLang="en-US"/>
        </a:p>
      </dgm:t>
    </dgm:pt>
    <dgm:pt modelId="{B256DDA3-C57F-48F5-B04C-EB06BB1E1CF5}">
      <dgm:prSet phldrT="[文本]" custT="1"/>
      <dgm:spPr/>
      <dgm:t>
        <a:bodyPr/>
        <a:lstStyle/>
        <a:p>
          <a:r>
            <a:rPr lang="zh-CN" altLang="en-US" sz="2800" dirty="0">
              <a:solidFill>
                <a:schemeClr val="accent1">
                  <a:lumMod val="75000"/>
                </a:schemeClr>
              </a:solidFill>
            </a:rPr>
            <a:t>什么是事件？</a:t>
          </a:r>
        </a:p>
      </dgm:t>
    </dgm:pt>
    <dgm:pt modelId="{5FE322A6-C135-4DB4-9A07-F22A3618F7D3}" type="parTrans" cxnId="{D79FF86E-587C-426A-A40B-5A49EBC38D5F}">
      <dgm:prSet/>
      <dgm:spPr/>
      <dgm:t>
        <a:bodyPr/>
        <a:lstStyle/>
        <a:p>
          <a:endParaRPr lang="zh-CN" altLang="en-US"/>
        </a:p>
      </dgm:t>
    </dgm:pt>
    <dgm:pt modelId="{D48BEBFF-A67C-452E-A009-E69F237ED97B}" type="sibTrans" cxnId="{D79FF86E-587C-426A-A40B-5A49EBC38D5F}">
      <dgm:prSet/>
      <dgm:spPr/>
      <dgm:t>
        <a:bodyPr/>
        <a:lstStyle/>
        <a:p>
          <a:endParaRPr lang="zh-CN" altLang="en-US"/>
        </a:p>
      </dgm:t>
    </dgm:pt>
    <dgm:pt modelId="{FB28BA81-6ECD-430D-866F-1EA9A12B0B4A}">
      <dgm:prSet phldrT="[文本]" custT="1"/>
      <dgm:spPr/>
      <dgm:t>
        <a:bodyPr/>
        <a:lstStyle/>
        <a:p>
          <a:r>
            <a:rPr lang="zh-CN" altLang="en-US" sz="2800" dirty="0">
              <a:solidFill>
                <a:schemeClr val="accent1">
                  <a:lumMod val="75000"/>
                </a:schemeClr>
              </a:solidFill>
            </a:rPr>
            <a:t>什么是信号？</a:t>
          </a:r>
        </a:p>
      </dgm:t>
    </dgm:pt>
    <dgm:pt modelId="{E70739BC-11F9-46FD-AB25-5DFEAA198F64}" type="parTrans" cxnId="{2EF4B8AE-CE0C-4BFA-9AB4-2924A74A814E}">
      <dgm:prSet/>
      <dgm:spPr/>
      <dgm:t>
        <a:bodyPr/>
        <a:lstStyle/>
        <a:p>
          <a:endParaRPr lang="zh-CN" altLang="en-US"/>
        </a:p>
      </dgm:t>
    </dgm:pt>
    <dgm:pt modelId="{0929967A-B61F-401B-9BDC-73F61F6EB9FC}" type="sibTrans" cxnId="{2EF4B8AE-CE0C-4BFA-9AB4-2924A74A814E}">
      <dgm:prSet/>
      <dgm:spPr/>
      <dgm:t>
        <a:bodyPr/>
        <a:lstStyle/>
        <a:p>
          <a:endParaRPr lang="zh-CN" altLang="en-US"/>
        </a:p>
      </dgm:t>
    </dgm:pt>
    <dgm:pt modelId="{F2D324A3-B0B5-4860-BDF2-F5FABBF780B6}">
      <dgm:prSet phldrT="[文本]" custT="1"/>
      <dgm:spPr/>
      <dgm:t>
        <a:bodyPr/>
        <a:lstStyle/>
        <a:p>
          <a:r>
            <a:rPr lang="zh-CN" altLang="en-US" sz="2800" dirty="0">
              <a:solidFill>
                <a:schemeClr val="accent1">
                  <a:lumMod val="75000"/>
                </a:schemeClr>
              </a:solidFill>
            </a:rPr>
            <a:t>什么是回调？</a:t>
          </a:r>
        </a:p>
      </dgm:t>
    </dgm:pt>
    <dgm:pt modelId="{FEE73460-F747-4F44-9518-3BD09E496F2A}" type="parTrans" cxnId="{E60D6C1F-48A3-48B6-B0BA-B3FD51FF8CEE}">
      <dgm:prSet/>
      <dgm:spPr/>
      <dgm:t>
        <a:bodyPr/>
        <a:lstStyle/>
        <a:p>
          <a:endParaRPr lang="zh-CN" altLang="en-US"/>
        </a:p>
      </dgm:t>
    </dgm:pt>
    <dgm:pt modelId="{515A5ED9-C2AD-4160-94C0-F50A932FD9BD}" type="sibTrans" cxnId="{E60D6C1F-48A3-48B6-B0BA-B3FD51FF8CEE}">
      <dgm:prSet/>
      <dgm:spPr/>
      <dgm:t>
        <a:bodyPr/>
        <a:lstStyle/>
        <a:p>
          <a:endParaRPr lang="zh-CN" altLang="en-US"/>
        </a:p>
      </dgm:t>
    </dgm:pt>
    <dgm:pt modelId="{BE474D72-AA7A-41D6-ABBC-F46415941C98}" type="pres">
      <dgm:prSet presAssocID="{ED300343-965B-4F59-9522-B5772C05F503}" presName="vert0" presStyleCnt="0">
        <dgm:presLayoutVars>
          <dgm:dir/>
          <dgm:animOne val="branch"/>
          <dgm:animLvl val="lvl"/>
        </dgm:presLayoutVars>
      </dgm:prSet>
      <dgm:spPr/>
    </dgm:pt>
    <dgm:pt modelId="{F874F27E-DDB3-4916-AF48-FCAAD5B607F4}" type="pres">
      <dgm:prSet presAssocID="{351FE896-9BA2-45AE-90BA-681D395911A6}" presName="thickLine" presStyleLbl="alignNode1" presStyleIdx="0" presStyleCnt="5"/>
      <dgm:spPr/>
    </dgm:pt>
    <dgm:pt modelId="{C62E263C-C53D-47DA-9BDD-D8D160D46C05}" type="pres">
      <dgm:prSet presAssocID="{351FE896-9BA2-45AE-90BA-681D395911A6}" presName="horz1" presStyleCnt="0"/>
      <dgm:spPr/>
    </dgm:pt>
    <dgm:pt modelId="{BC2FD4AC-03A0-44C7-9C80-2BE75575392E}" type="pres">
      <dgm:prSet presAssocID="{351FE896-9BA2-45AE-90BA-681D395911A6}" presName="tx1" presStyleLbl="revTx" presStyleIdx="0" presStyleCnt="5"/>
      <dgm:spPr/>
    </dgm:pt>
    <dgm:pt modelId="{A52F160C-D093-4DFF-90A4-BA0558E19635}" type="pres">
      <dgm:prSet presAssocID="{351FE896-9BA2-45AE-90BA-681D395911A6}" presName="vert1" presStyleCnt="0"/>
      <dgm:spPr/>
    </dgm:pt>
    <dgm:pt modelId="{DBE63C43-B81E-4454-BDA5-2A4C820F3893}" type="pres">
      <dgm:prSet presAssocID="{B256DDA3-C57F-48F5-B04C-EB06BB1E1CF5}" presName="thickLine" presStyleLbl="alignNode1" presStyleIdx="1" presStyleCnt="5"/>
      <dgm:spPr/>
    </dgm:pt>
    <dgm:pt modelId="{B27CB2B7-4078-4D58-A861-A63F4AE00FAD}" type="pres">
      <dgm:prSet presAssocID="{B256DDA3-C57F-48F5-B04C-EB06BB1E1CF5}" presName="horz1" presStyleCnt="0"/>
      <dgm:spPr/>
    </dgm:pt>
    <dgm:pt modelId="{8D82B044-5CC0-4C01-B408-F45A1A990EDE}" type="pres">
      <dgm:prSet presAssocID="{B256DDA3-C57F-48F5-B04C-EB06BB1E1CF5}" presName="tx1" presStyleLbl="revTx" presStyleIdx="1" presStyleCnt="5"/>
      <dgm:spPr/>
    </dgm:pt>
    <dgm:pt modelId="{DE8E7A3E-750E-4F28-BE8D-30FC09A56B4B}" type="pres">
      <dgm:prSet presAssocID="{B256DDA3-C57F-48F5-B04C-EB06BB1E1CF5}" presName="vert1" presStyleCnt="0"/>
      <dgm:spPr/>
    </dgm:pt>
    <dgm:pt modelId="{1044C40A-EE6B-4D47-94FB-D6AC264FE9EB}" type="pres">
      <dgm:prSet presAssocID="{FB28BA81-6ECD-430D-866F-1EA9A12B0B4A}" presName="thickLine" presStyleLbl="alignNode1" presStyleIdx="2" presStyleCnt="5"/>
      <dgm:spPr/>
    </dgm:pt>
    <dgm:pt modelId="{32855148-AAD2-4239-844E-80D034BD4C48}" type="pres">
      <dgm:prSet presAssocID="{FB28BA81-6ECD-430D-866F-1EA9A12B0B4A}" presName="horz1" presStyleCnt="0"/>
      <dgm:spPr/>
    </dgm:pt>
    <dgm:pt modelId="{356534EE-1EAA-4390-9ADB-2ADC6CEF11A6}" type="pres">
      <dgm:prSet presAssocID="{FB28BA81-6ECD-430D-866F-1EA9A12B0B4A}" presName="tx1" presStyleLbl="revTx" presStyleIdx="2" presStyleCnt="5"/>
      <dgm:spPr/>
    </dgm:pt>
    <dgm:pt modelId="{32C67F04-5DD4-41CE-B7CC-85B113B3DFC5}" type="pres">
      <dgm:prSet presAssocID="{FB28BA81-6ECD-430D-866F-1EA9A12B0B4A}" presName="vert1" presStyleCnt="0"/>
      <dgm:spPr/>
    </dgm:pt>
    <dgm:pt modelId="{9B7E9665-EE29-4E4D-B532-2EA75A259D04}" type="pres">
      <dgm:prSet presAssocID="{B81BAB3C-5192-4C57-A3AB-4816991A2F5A}" presName="thickLine" presStyleLbl="alignNode1" presStyleIdx="3" presStyleCnt="5"/>
      <dgm:spPr/>
    </dgm:pt>
    <dgm:pt modelId="{E8348761-02E4-4F32-B7AC-FD9FC4B828A1}" type="pres">
      <dgm:prSet presAssocID="{B81BAB3C-5192-4C57-A3AB-4816991A2F5A}" presName="horz1" presStyleCnt="0"/>
      <dgm:spPr/>
    </dgm:pt>
    <dgm:pt modelId="{9A767353-4194-4C80-B49C-9F1BEC8002AC}" type="pres">
      <dgm:prSet presAssocID="{B81BAB3C-5192-4C57-A3AB-4816991A2F5A}" presName="tx1" presStyleLbl="revTx" presStyleIdx="3" presStyleCnt="5"/>
      <dgm:spPr/>
    </dgm:pt>
    <dgm:pt modelId="{227C4048-1387-42F4-B819-22A4F0B2080E}" type="pres">
      <dgm:prSet presAssocID="{B81BAB3C-5192-4C57-A3AB-4816991A2F5A}" presName="vert1" presStyleCnt="0"/>
      <dgm:spPr/>
    </dgm:pt>
    <dgm:pt modelId="{0EC22AB2-9075-40A1-A148-B102F63AECFC}" type="pres">
      <dgm:prSet presAssocID="{F2D324A3-B0B5-4860-BDF2-F5FABBF780B6}" presName="thickLine" presStyleLbl="alignNode1" presStyleIdx="4" presStyleCnt="5"/>
      <dgm:spPr/>
    </dgm:pt>
    <dgm:pt modelId="{BD229C6B-EB17-49C4-B09B-5DB8572784BD}" type="pres">
      <dgm:prSet presAssocID="{F2D324A3-B0B5-4860-BDF2-F5FABBF780B6}" presName="horz1" presStyleCnt="0"/>
      <dgm:spPr/>
    </dgm:pt>
    <dgm:pt modelId="{D07A437E-59AE-4AC9-ADE4-298AA2832CEA}" type="pres">
      <dgm:prSet presAssocID="{F2D324A3-B0B5-4860-BDF2-F5FABBF780B6}" presName="tx1" presStyleLbl="revTx" presStyleIdx="4" presStyleCnt="5"/>
      <dgm:spPr/>
    </dgm:pt>
    <dgm:pt modelId="{70822081-3B87-418D-85DD-04EB5E277D50}" type="pres">
      <dgm:prSet presAssocID="{F2D324A3-B0B5-4860-BDF2-F5FABBF780B6}" presName="vert1" presStyleCnt="0"/>
      <dgm:spPr/>
    </dgm:pt>
  </dgm:ptLst>
  <dgm:cxnLst>
    <dgm:cxn modelId="{E60D6C1F-48A3-48B6-B0BA-B3FD51FF8CEE}" srcId="{ED300343-965B-4F59-9522-B5772C05F503}" destId="{F2D324A3-B0B5-4860-BDF2-F5FABBF780B6}" srcOrd="4" destOrd="0" parTransId="{FEE73460-F747-4F44-9518-3BD09E496F2A}" sibTransId="{515A5ED9-C2AD-4160-94C0-F50A932FD9BD}"/>
    <dgm:cxn modelId="{D09BFF3E-FC29-42AF-BBB3-381C33FCAD5E}" type="presOf" srcId="{351FE896-9BA2-45AE-90BA-681D395911A6}" destId="{BC2FD4AC-03A0-44C7-9C80-2BE75575392E}" srcOrd="0" destOrd="0" presId="urn:microsoft.com/office/officeart/2008/layout/LinedList"/>
    <dgm:cxn modelId="{AE13E842-47FE-417D-A893-790821FE597F}" srcId="{ED300343-965B-4F59-9522-B5772C05F503}" destId="{351FE896-9BA2-45AE-90BA-681D395911A6}" srcOrd="0" destOrd="0" parTransId="{FE1BF76F-A403-4CB8-ABA3-E4F1E2E4F22A}" sibTransId="{58C5EE6C-8BA4-4D7C-87FA-11D18E5551FE}"/>
    <dgm:cxn modelId="{D79FF86E-587C-426A-A40B-5A49EBC38D5F}" srcId="{ED300343-965B-4F59-9522-B5772C05F503}" destId="{B256DDA3-C57F-48F5-B04C-EB06BB1E1CF5}" srcOrd="1" destOrd="0" parTransId="{5FE322A6-C135-4DB4-9A07-F22A3618F7D3}" sibTransId="{D48BEBFF-A67C-452E-A009-E69F237ED97B}"/>
    <dgm:cxn modelId="{2D80FB85-99CB-4937-891B-A03D5A958E7B}" type="presOf" srcId="{FB28BA81-6ECD-430D-866F-1EA9A12B0B4A}" destId="{356534EE-1EAA-4390-9ADB-2ADC6CEF11A6}" srcOrd="0" destOrd="0" presId="urn:microsoft.com/office/officeart/2008/layout/LinedList"/>
    <dgm:cxn modelId="{E10DA590-5490-4712-A614-1232DFBBD8C8}" type="presOf" srcId="{B81BAB3C-5192-4C57-A3AB-4816991A2F5A}" destId="{9A767353-4194-4C80-B49C-9F1BEC8002AC}" srcOrd="0" destOrd="0" presId="urn:microsoft.com/office/officeart/2008/layout/LinedList"/>
    <dgm:cxn modelId="{2EF4B8AE-CE0C-4BFA-9AB4-2924A74A814E}" srcId="{ED300343-965B-4F59-9522-B5772C05F503}" destId="{FB28BA81-6ECD-430D-866F-1EA9A12B0B4A}" srcOrd="2" destOrd="0" parTransId="{E70739BC-11F9-46FD-AB25-5DFEAA198F64}" sibTransId="{0929967A-B61F-401B-9BDC-73F61F6EB9FC}"/>
    <dgm:cxn modelId="{9F45D9B0-EEA4-461A-A4DF-7E5598AF7CA5}" srcId="{ED300343-965B-4F59-9522-B5772C05F503}" destId="{B81BAB3C-5192-4C57-A3AB-4816991A2F5A}" srcOrd="3" destOrd="0" parTransId="{22406031-0BC6-41EC-BF6B-D9EBA8077106}" sibTransId="{D39C8841-BE35-4389-86B6-3BCA10A7B51C}"/>
    <dgm:cxn modelId="{35E282B9-64BD-40F8-BCFF-474F307EA548}" type="presOf" srcId="{F2D324A3-B0B5-4860-BDF2-F5FABBF780B6}" destId="{D07A437E-59AE-4AC9-ADE4-298AA2832CEA}" srcOrd="0" destOrd="0" presId="urn:microsoft.com/office/officeart/2008/layout/LinedList"/>
    <dgm:cxn modelId="{0492B2C1-5F8A-4FBC-AAC0-61FF8E49F15B}" type="presOf" srcId="{B256DDA3-C57F-48F5-B04C-EB06BB1E1CF5}" destId="{8D82B044-5CC0-4C01-B408-F45A1A990EDE}" srcOrd="0" destOrd="0" presId="urn:microsoft.com/office/officeart/2008/layout/LinedList"/>
    <dgm:cxn modelId="{648A06E8-B5C5-4D56-91CC-CB9CB20D8395}" type="presOf" srcId="{ED300343-965B-4F59-9522-B5772C05F503}" destId="{BE474D72-AA7A-41D6-ABBC-F46415941C98}" srcOrd="0" destOrd="0" presId="urn:microsoft.com/office/officeart/2008/layout/LinedList"/>
    <dgm:cxn modelId="{6022F324-724B-4540-A1EC-33C638A65782}" type="presParOf" srcId="{BE474D72-AA7A-41D6-ABBC-F46415941C98}" destId="{F874F27E-DDB3-4916-AF48-FCAAD5B607F4}" srcOrd="0" destOrd="0" presId="urn:microsoft.com/office/officeart/2008/layout/LinedList"/>
    <dgm:cxn modelId="{37C9938E-4901-41CA-89BC-E1CB483696C4}" type="presParOf" srcId="{BE474D72-AA7A-41D6-ABBC-F46415941C98}" destId="{C62E263C-C53D-47DA-9BDD-D8D160D46C05}" srcOrd="1" destOrd="0" presId="urn:microsoft.com/office/officeart/2008/layout/LinedList"/>
    <dgm:cxn modelId="{23D734E3-42B9-49DC-9DB2-502C134381B3}" type="presParOf" srcId="{C62E263C-C53D-47DA-9BDD-D8D160D46C05}" destId="{BC2FD4AC-03A0-44C7-9C80-2BE75575392E}" srcOrd="0" destOrd="0" presId="urn:microsoft.com/office/officeart/2008/layout/LinedList"/>
    <dgm:cxn modelId="{2125E0E2-F962-4867-94CF-989BA41408BC}" type="presParOf" srcId="{C62E263C-C53D-47DA-9BDD-D8D160D46C05}" destId="{A52F160C-D093-4DFF-90A4-BA0558E19635}" srcOrd="1" destOrd="0" presId="urn:microsoft.com/office/officeart/2008/layout/LinedList"/>
    <dgm:cxn modelId="{65D45F35-CB1D-4C40-9E48-C35F5554154B}" type="presParOf" srcId="{BE474D72-AA7A-41D6-ABBC-F46415941C98}" destId="{DBE63C43-B81E-4454-BDA5-2A4C820F3893}" srcOrd="2" destOrd="0" presId="urn:microsoft.com/office/officeart/2008/layout/LinedList"/>
    <dgm:cxn modelId="{0943414D-CD04-4BA6-AF32-D26432FA0EB8}" type="presParOf" srcId="{BE474D72-AA7A-41D6-ABBC-F46415941C98}" destId="{B27CB2B7-4078-4D58-A861-A63F4AE00FAD}" srcOrd="3" destOrd="0" presId="urn:microsoft.com/office/officeart/2008/layout/LinedList"/>
    <dgm:cxn modelId="{A7E94F6B-A4B7-4334-B8C7-EDE99D5EDF64}" type="presParOf" srcId="{B27CB2B7-4078-4D58-A861-A63F4AE00FAD}" destId="{8D82B044-5CC0-4C01-B408-F45A1A990EDE}" srcOrd="0" destOrd="0" presId="urn:microsoft.com/office/officeart/2008/layout/LinedList"/>
    <dgm:cxn modelId="{77682966-5155-475D-81A1-509FABC865A6}" type="presParOf" srcId="{B27CB2B7-4078-4D58-A861-A63F4AE00FAD}" destId="{DE8E7A3E-750E-4F28-BE8D-30FC09A56B4B}" srcOrd="1" destOrd="0" presId="urn:microsoft.com/office/officeart/2008/layout/LinedList"/>
    <dgm:cxn modelId="{99B0FF3F-896B-4596-99CF-A9455FEC90CE}" type="presParOf" srcId="{BE474D72-AA7A-41D6-ABBC-F46415941C98}" destId="{1044C40A-EE6B-4D47-94FB-D6AC264FE9EB}" srcOrd="4" destOrd="0" presId="urn:microsoft.com/office/officeart/2008/layout/LinedList"/>
    <dgm:cxn modelId="{DC4868E2-58CA-47D1-81FF-A5388575D217}" type="presParOf" srcId="{BE474D72-AA7A-41D6-ABBC-F46415941C98}" destId="{32855148-AAD2-4239-844E-80D034BD4C48}" srcOrd="5" destOrd="0" presId="urn:microsoft.com/office/officeart/2008/layout/LinedList"/>
    <dgm:cxn modelId="{8DFABFAF-BFF0-41F0-9B4C-CBFDBBF68024}" type="presParOf" srcId="{32855148-AAD2-4239-844E-80D034BD4C48}" destId="{356534EE-1EAA-4390-9ADB-2ADC6CEF11A6}" srcOrd="0" destOrd="0" presId="urn:microsoft.com/office/officeart/2008/layout/LinedList"/>
    <dgm:cxn modelId="{6FB18A09-CC79-463F-ACB9-B0067C58378E}" type="presParOf" srcId="{32855148-AAD2-4239-844E-80D034BD4C48}" destId="{32C67F04-5DD4-41CE-B7CC-85B113B3DFC5}" srcOrd="1" destOrd="0" presId="urn:microsoft.com/office/officeart/2008/layout/LinedList"/>
    <dgm:cxn modelId="{86E93E2D-6A9D-47EF-8C00-A9BAC7A6A142}" type="presParOf" srcId="{BE474D72-AA7A-41D6-ABBC-F46415941C98}" destId="{9B7E9665-EE29-4E4D-B532-2EA75A259D04}" srcOrd="6" destOrd="0" presId="urn:microsoft.com/office/officeart/2008/layout/LinedList"/>
    <dgm:cxn modelId="{6C2E7DBF-0ED7-4886-8EB6-30BF25833CD5}" type="presParOf" srcId="{BE474D72-AA7A-41D6-ABBC-F46415941C98}" destId="{E8348761-02E4-4F32-B7AC-FD9FC4B828A1}" srcOrd="7" destOrd="0" presId="urn:microsoft.com/office/officeart/2008/layout/LinedList"/>
    <dgm:cxn modelId="{DB233563-BEB0-4428-A17E-FA19C03D282E}" type="presParOf" srcId="{E8348761-02E4-4F32-B7AC-FD9FC4B828A1}" destId="{9A767353-4194-4C80-B49C-9F1BEC8002AC}" srcOrd="0" destOrd="0" presId="urn:microsoft.com/office/officeart/2008/layout/LinedList"/>
    <dgm:cxn modelId="{AD65ACAA-07F9-4185-91A8-361A82ACCC7C}" type="presParOf" srcId="{E8348761-02E4-4F32-B7AC-FD9FC4B828A1}" destId="{227C4048-1387-42F4-B819-22A4F0B2080E}" srcOrd="1" destOrd="0" presId="urn:microsoft.com/office/officeart/2008/layout/LinedList"/>
    <dgm:cxn modelId="{5882D39C-B2A2-4D99-A55E-B795C2159495}" type="presParOf" srcId="{BE474D72-AA7A-41D6-ABBC-F46415941C98}" destId="{0EC22AB2-9075-40A1-A148-B102F63AECFC}" srcOrd="8" destOrd="0" presId="urn:microsoft.com/office/officeart/2008/layout/LinedList"/>
    <dgm:cxn modelId="{0848BE7A-497D-46D8-B54F-B14096D40C76}" type="presParOf" srcId="{BE474D72-AA7A-41D6-ABBC-F46415941C98}" destId="{BD229C6B-EB17-49C4-B09B-5DB8572784BD}" srcOrd="9" destOrd="0" presId="urn:microsoft.com/office/officeart/2008/layout/LinedList"/>
    <dgm:cxn modelId="{D68D8DC1-08CD-4E47-95F3-8957F6DE15EE}" type="presParOf" srcId="{BD229C6B-EB17-49C4-B09B-5DB8572784BD}" destId="{D07A437E-59AE-4AC9-ADE4-298AA2832CEA}" srcOrd="0" destOrd="0" presId="urn:microsoft.com/office/officeart/2008/layout/LinedList"/>
    <dgm:cxn modelId="{8A512EF7-E640-4A7C-AFCA-C3D6E02A1AD5}" type="presParOf" srcId="{BD229C6B-EB17-49C4-B09B-5DB8572784BD}" destId="{70822081-3B87-418D-85DD-04EB5E277D5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AE4515-0D06-4B55-BFAB-25488CC99A3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69FECC47-BC78-43C9-8FC8-4059A1498C99}">
      <dgm:prSet phldrT="[文本]"/>
      <dgm:spPr/>
      <dgm:t>
        <a:bodyPr/>
        <a:lstStyle/>
        <a:p>
          <a:r>
            <a:rPr lang="en-US" altLang="zh-CN" dirty="0"/>
            <a:t>Windows</a:t>
          </a:r>
          <a:r>
            <a:rPr lang="zh-CN" altLang="en-US" dirty="0"/>
            <a:t>系统消息</a:t>
          </a:r>
        </a:p>
      </dgm:t>
    </dgm:pt>
    <dgm:pt modelId="{D637343C-F71F-4FBC-B9EA-2004476AF650}" type="parTrans" cxnId="{9DB98BC5-2128-47D5-B891-50D830647283}">
      <dgm:prSet/>
      <dgm:spPr/>
      <dgm:t>
        <a:bodyPr/>
        <a:lstStyle/>
        <a:p>
          <a:endParaRPr lang="zh-CN" altLang="en-US"/>
        </a:p>
      </dgm:t>
    </dgm:pt>
    <dgm:pt modelId="{FF3BE993-B9D7-4717-A0BF-8023FADF6C51}" type="sibTrans" cxnId="{9DB98BC5-2128-47D5-B891-50D830647283}">
      <dgm:prSet/>
      <dgm:spPr/>
      <dgm:t>
        <a:bodyPr/>
        <a:lstStyle/>
        <a:p>
          <a:endParaRPr lang="zh-CN" altLang="en-US"/>
        </a:p>
      </dgm:t>
    </dgm:pt>
    <dgm:pt modelId="{40B60808-D7FC-409F-9351-10928DAA7A57}">
      <dgm:prSet phldrT="[文本]"/>
      <dgm:spPr/>
      <dgm:t>
        <a:bodyPr/>
        <a:lstStyle/>
        <a:p>
          <a:r>
            <a:rPr lang="en-US" altLang="zh-CN" dirty="0"/>
            <a:t>Qt</a:t>
          </a:r>
          <a:r>
            <a:rPr lang="zh-CN" altLang="en-US" dirty="0"/>
            <a:t>事件</a:t>
          </a:r>
        </a:p>
      </dgm:t>
    </dgm:pt>
    <dgm:pt modelId="{2421311A-2FCD-4238-A1FF-3EA1E72A1B6B}" type="parTrans" cxnId="{D1399550-8781-4402-8286-291DE4137E6C}">
      <dgm:prSet/>
      <dgm:spPr/>
      <dgm:t>
        <a:bodyPr/>
        <a:lstStyle/>
        <a:p>
          <a:endParaRPr lang="zh-CN" altLang="en-US"/>
        </a:p>
      </dgm:t>
    </dgm:pt>
    <dgm:pt modelId="{82D5F484-71FC-4ED5-BA49-92BE23EA3829}" type="sibTrans" cxnId="{D1399550-8781-4402-8286-291DE4137E6C}">
      <dgm:prSet/>
      <dgm:spPr/>
      <dgm:t>
        <a:bodyPr/>
        <a:lstStyle/>
        <a:p>
          <a:endParaRPr lang="zh-CN" altLang="en-US"/>
        </a:p>
      </dgm:t>
    </dgm:pt>
    <dgm:pt modelId="{2A42BA62-D3C3-481B-8F6D-C2ACBB08760A}">
      <dgm:prSet phldrT="[文本]"/>
      <dgm:spPr/>
      <dgm:t>
        <a:bodyPr/>
        <a:lstStyle/>
        <a:p>
          <a:r>
            <a:rPr lang="en-US" altLang="zh-CN" dirty="0"/>
            <a:t>Qt</a:t>
          </a:r>
          <a:r>
            <a:rPr lang="zh-CN" altLang="en-US" dirty="0"/>
            <a:t>信号</a:t>
          </a:r>
        </a:p>
      </dgm:t>
    </dgm:pt>
    <dgm:pt modelId="{D11B068D-AF5A-4D51-8ED5-E4A3B2D2E0F4}" type="parTrans" cxnId="{2CF8C577-DBFB-41D0-9F29-AFB5AC472C2E}">
      <dgm:prSet/>
      <dgm:spPr/>
      <dgm:t>
        <a:bodyPr/>
        <a:lstStyle/>
        <a:p>
          <a:endParaRPr lang="zh-CN" altLang="en-US"/>
        </a:p>
      </dgm:t>
    </dgm:pt>
    <dgm:pt modelId="{8B2B7CBC-CF65-4E09-ACAE-C1BB515C6113}" type="sibTrans" cxnId="{2CF8C577-DBFB-41D0-9F29-AFB5AC472C2E}">
      <dgm:prSet/>
      <dgm:spPr/>
      <dgm:t>
        <a:bodyPr/>
        <a:lstStyle/>
        <a:p>
          <a:endParaRPr lang="zh-CN" altLang="en-US"/>
        </a:p>
      </dgm:t>
    </dgm:pt>
    <dgm:pt modelId="{C2171B7B-3B14-4BE0-85F2-C9C5B64009F4}">
      <dgm:prSet phldrT="[文本]"/>
      <dgm:spPr/>
      <dgm:t>
        <a:bodyPr/>
        <a:lstStyle/>
        <a:p>
          <a:r>
            <a:rPr lang="en-US" altLang="zh-CN" dirty="0"/>
            <a:t>ZW3D</a:t>
          </a:r>
          <a:r>
            <a:rPr lang="zh-CN" altLang="en-US" dirty="0"/>
            <a:t>槽函数</a:t>
          </a:r>
        </a:p>
      </dgm:t>
    </dgm:pt>
    <dgm:pt modelId="{0CDBD91F-8E62-4384-A7ED-A529633EAA46}" type="parTrans" cxnId="{B30B1A6F-0DB3-4086-9525-9D35F5E0E264}">
      <dgm:prSet/>
      <dgm:spPr/>
      <dgm:t>
        <a:bodyPr/>
        <a:lstStyle/>
        <a:p>
          <a:endParaRPr lang="zh-CN" altLang="en-US"/>
        </a:p>
      </dgm:t>
    </dgm:pt>
    <dgm:pt modelId="{E36D3F5D-3CD0-468C-B563-541ACF6E3174}" type="sibTrans" cxnId="{B30B1A6F-0DB3-4086-9525-9D35F5E0E264}">
      <dgm:prSet/>
      <dgm:spPr/>
      <dgm:t>
        <a:bodyPr/>
        <a:lstStyle/>
        <a:p>
          <a:endParaRPr lang="zh-CN" altLang="en-US"/>
        </a:p>
      </dgm:t>
    </dgm:pt>
    <dgm:pt modelId="{9F61537A-6908-4739-B7ED-15853DEE18F4}">
      <dgm:prSet phldrT="[文本]"/>
      <dgm:spPr/>
      <dgm:t>
        <a:bodyPr/>
        <a:lstStyle/>
        <a:p>
          <a:r>
            <a:rPr lang="en-US" altLang="zh-CN" dirty="0"/>
            <a:t>ZW3D</a:t>
          </a:r>
          <a:r>
            <a:rPr lang="zh-CN" altLang="en-US" dirty="0"/>
            <a:t>回调</a:t>
          </a:r>
        </a:p>
      </dgm:t>
    </dgm:pt>
    <dgm:pt modelId="{C2EDA603-3C59-4339-AB60-C467D09C6268}" type="parTrans" cxnId="{65392696-D58E-4CE7-98D2-A5C5E8820DA8}">
      <dgm:prSet/>
      <dgm:spPr/>
      <dgm:t>
        <a:bodyPr/>
        <a:lstStyle/>
        <a:p>
          <a:endParaRPr lang="zh-CN" altLang="en-US"/>
        </a:p>
      </dgm:t>
    </dgm:pt>
    <dgm:pt modelId="{B66A0F0B-2FD5-435F-A70E-0BB5E3643497}" type="sibTrans" cxnId="{65392696-D58E-4CE7-98D2-A5C5E8820DA8}">
      <dgm:prSet/>
      <dgm:spPr/>
      <dgm:t>
        <a:bodyPr/>
        <a:lstStyle/>
        <a:p>
          <a:endParaRPr lang="zh-CN" altLang="en-US"/>
        </a:p>
      </dgm:t>
    </dgm:pt>
    <dgm:pt modelId="{E139A86F-6CC5-4130-A0A3-142B58313E7C}" type="pres">
      <dgm:prSet presAssocID="{88AE4515-0D06-4B55-BFAB-25488CC99A36}" presName="Name0" presStyleCnt="0">
        <dgm:presLayoutVars>
          <dgm:dir/>
          <dgm:animLvl val="lvl"/>
          <dgm:resizeHandles val="exact"/>
        </dgm:presLayoutVars>
      </dgm:prSet>
      <dgm:spPr/>
    </dgm:pt>
    <dgm:pt modelId="{7606EB37-0EF3-4B18-9704-A37C24B2B18F}" type="pres">
      <dgm:prSet presAssocID="{9F61537A-6908-4739-B7ED-15853DEE18F4}" presName="boxAndChildren" presStyleCnt="0"/>
      <dgm:spPr/>
    </dgm:pt>
    <dgm:pt modelId="{DFB21236-AEBA-4FA9-A0D1-4978E7C3D22A}" type="pres">
      <dgm:prSet presAssocID="{9F61537A-6908-4739-B7ED-15853DEE18F4}" presName="parentTextBox" presStyleLbl="node1" presStyleIdx="0" presStyleCnt="5"/>
      <dgm:spPr/>
    </dgm:pt>
    <dgm:pt modelId="{9E94EC6C-BDA6-46EC-84E2-5C68D3DDF46E}" type="pres">
      <dgm:prSet presAssocID="{E36D3F5D-3CD0-468C-B563-541ACF6E3174}" presName="sp" presStyleCnt="0"/>
      <dgm:spPr/>
    </dgm:pt>
    <dgm:pt modelId="{0D1EFFC6-EA0F-442D-B9F9-707EC5109DBF}" type="pres">
      <dgm:prSet presAssocID="{C2171B7B-3B14-4BE0-85F2-C9C5B64009F4}" presName="arrowAndChildren" presStyleCnt="0"/>
      <dgm:spPr/>
    </dgm:pt>
    <dgm:pt modelId="{8FFC0AFE-C208-486A-8AF0-B662767A7392}" type="pres">
      <dgm:prSet presAssocID="{C2171B7B-3B14-4BE0-85F2-C9C5B64009F4}" presName="parentTextArrow" presStyleLbl="node1" presStyleIdx="1" presStyleCnt="5"/>
      <dgm:spPr/>
    </dgm:pt>
    <dgm:pt modelId="{F60D5444-786E-44EC-99DF-81576909FA58}" type="pres">
      <dgm:prSet presAssocID="{8B2B7CBC-CF65-4E09-ACAE-C1BB515C6113}" presName="sp" presStyleCnt="0"/>
      <dgm:spPr/>
    </dgm:pt>
    <dgm:pt modelId="{572C7A8C-E1C7-4F5D-ACCE-34F4F080BB7A}" type="pres">
      <dgm:prSet presAssocID="{2A42BA62-D3C3-481B-8F6D-C2ACBB08760A}" presName="arrowAndChildren" presStyleCnt="0"/>
      <dgm:spPr/>
    </dgm:pt>
    <dgm:pt modelId="{458AE26D-137B-4E20-9E1E-D42DB7145C28}" type="pres">
      <dgm:prSet presAssocID="{2A42BA62-D3C3-481B-8F6D-C2ACBB08760A}" presName="parentTextArrow" presStyleLbl="node1" presStyleIdx="2" presStyleCnt="5"/>
      <dgm:spPr/>
    </dgm:pt>
    <dgm:pt modelId="{9E33D5AF-B4A0-4F5F-926D-E3CCA824C8D5}" type="pres">
      <dgm:prSet presAssocID="{82D5F484-71FC-4ED5-BA49-92BE23EA3829}" presName="sp" presStyleCnt="0"/>
      <dgm:spPr/>
    </dgm:pt>
    <dgm:pt modelId="{F1C288F0-791E-4FC9-99B7-F7249E81396A}" type="pres">
      <dgm:prSet presAssocID="{40B60808-D7FC-409F-9351-10928DAA7A57}" presName="arrowAndChildren" presStyleCnt="0"/>
      <dgm:spPr/>
    </dgm:pt>
    <dgm:pt modelId="{DDB96129-7C2F-4EF2-A512-0EBC62F07B08}" type="pres">
      <dgm:prSet presAssocID="{40B60808-D7FC-409F-9351-10928DAA7A57}" presName="parentTextArrow" presStyleLbl="node1" presStyleIdx="3" presStyleCnt="5"/>
      <dgm:spPr/>
    </dgm:pt>
    <dgm:pt modelId="{0FDB1C88-6CF7-4D6A-8187-1EFD1AA8932D}" type="pres">
      <dgm:prSet presAssocID="{FF3BE993-B9D7-4717-A0BF-8023FADF6C51}" presName="sp" presStyleCnt="0"/>
      <dgm:spPr/>
    </dgm:pt>
    <dgm:pt modelId="{B686B275-4972-4F78-B706-5286E026BFB0}" type="pres">
      <dgm:prSet presAssocID="{69FECC47-BC78-43C9-8FC8-4059A1498C99}" presName="arrowAndChildren" presStyleCnt="0"/>
      <dgm:spPr/>
    </dgm:pt>
    <dgm:pt modelId="{38564719-1613-4621-ABFD-22F6DBD69EDA}" type="pres">
      <dgm:prSet presAssocID="{69FECC47-BC78-43C9-8FC8-4059A1498C99}" presName="parentTextArrow" presStyleLbl="node1" presStyleIdx="4" presStyleCnt="5"/>
      <dgm:spPr/>
    </dgm:pt>
  </dgm:ptLst>
  <dgm:cxnLst>
    <dgm:cxn modelId="{CE8CF42F-866A-4B88-B7FD-04CF6AC0E056}" type="presOf" srcId="{9F61537A-6908-4739-B7ED-15853DEE18F4}" destId="{DFB21236-AEBA-4FA9-A0D1-4978E7C3D22A}" srcOrd="0" destOrd="0" presId="urn:microsoft.com/office/officeart/2005/8/layout/process4"/>
    <dgm:cxn modelId="{E335BC37-0EF2-43C9-9D5B-162406495E64}" type="presOf" srcId="{2A42BA62-D3C3-481B-8F6D-C2ACBB08760A}" destId="{458AE26D-137B-4E20-9E1E-D42DB7145C28}" srcOrd="0" destOrd="0" presId="urn:microsoft.com/office/officeart/2005/8/layout/process4"/>
    <dgm:cxn modelId="{C394DF5D-FB1D-46CB-A76E-644577578857}" type="presOf" srcId="{88AE4515-0D06-4B55-BFAB-25488CC99A36}" destId="{E139A86F-6CC5-4130-A0A3-142B58313E7C}" srcOrd="0" destOrd="0" presId="urn:microsoft.com/office/officeart/2005/8/layout/process4"/>
    <dgm:cxn modelId="{B30B1A6F-0DB3-4086-9525-9D35F5E0E264}" srcId="{88AE4515-0D06-4B55-BFAB-25488CC99A36}" destId="{C2171B7B-3B14-4BE0-85F2-C9C5B64009F4}" srcOrd="3" destOrd="0" parTransId="{0CDBD91F-8E62-4384-A7ED-A529633EAA46}" sibTransId="{E36D3F5D-3CD0-468C-B563-541ACF6E3174}"/>
    <dgm:cxn modelId="{D1399550-8781-4402-8286-291DE4137E6C}" srcId="{88AE4515-0D06-4B55-BFAB-25488CC99A36}" destId="{40B60808-D7FC-409F-9351-10928DAA7A57}" srcOrd="1" destOrd="0" parTransId="{2421311A-2FCD-4238-A1FF-3EA1E72A1B6B}" sibTransId="{82D5F484-71FC-4ED5-BA49-92BE23EA3829}"/>
    <dgm:cxn modelId="{2CF8C577-DBFB-41D0-9F29-AFB5AC472C2E}" srcId="{88AE4515-0D06-4B55-BFAB-25488CC99A36}" destId="{2A42BA62-D3C3-481B-8F6D-C2ACBB08760A}" srcOrd="2" destOrd="0" parTransId="{D11B068D-AF5A-4D51-8ED5-E4A3B2D2E0F4}" sibTransId="{8B2B7CBC-CF65-4E09-ACAE-C1BB515C6113}"/>
    <dgm:cxn modelId="{5D86F58B-BF7E-4AEE-85F8-FAB015C37249}" type="presOf" srcId="{C2171B7B-3B14-4BE0-85F2-C9C5B64009F4}" destId="{8FFC0AFE-C208-486A-8AF0-B662767A7392}" srcOrd="0" destOrd="0" presId="urn:microsoft.com/office/officeart/2005/8/layout/process4"/>
    <dgm:cxn modelId="{65392696-D58E-4CE7-98D2-A5C5E8820DA8}" srcId="{88AE4515-0D06-4B55-BFAB-25488CC99A36}" destId="{9F61537A-6908-4739-B7ED-15853DEE18F4}" srcOrd="4" destOrd="0" parTransId="{C2EDA603-3C59-4339-AB60-C467D09C6268}" sibTransId="{B66A0F0B-2FD5-435F-A70E-0BB5E3643497}"/>
    <dgm:cxn modelId="{9DB98BC5-2128-47D5-B891-50D830647283}" srcId="{88AE4515-0D06-4B55-BFAB-25488CC99A36}" destId="{69FECC47-BC78-43C9-8FC8-4059A1498C99}" srcOrd="0" destOrd="0" parTransId="{D637343C-F71F-4FBC-B9EA-2004476AF650}" sibTransId="{FF3BE993-B9D7-4717-A0BF-8023FADF6C51}"/>
    <dgm:cxn modelId="{486FABC7-5B8A-49CC-BD2A-99BFD2C6B43C}" type="presOf" srcId="{40B60808-D7FC-409F-9351-10928DAA7A57}" destId="{DDB96129-7C2F-4EF2-A512-0EBC62F07B08}" srcOrd="0" destOrd="0" presId="urn:microsoft.com/office/officeart/2005/8/layout/process4"/>
    <dgm:cxn modelId="{8A04CAED-F70C-49FD-93C1-89F17646F49F}" type="presOf" srcId="{69FECC47-BC78-43C9-8FC8-4059A1498C99}" destId="{38564719-1613-4621-ABFD-22F6DBD69EDA}" srcOrd="0" destOrd="0" presId="urn:microsoft.com/office/officeart/2005/8/layout/process4"/>
    <dgm:cxn modelId="{97219EE4-1E67-4C26-B603-134F9EA1BD3E}" type="presParOf" srcId="{E139A86F-6CC5-4130-A0A3-142B58313E7C}" destId="{7606EB37-0EF3-4B18-9704-A37C24B2B18F}" srcOrd="0" destOrd="0" presId="urn:microsoft.com/office/officeart/2005/8/layout/process4"/>
    <dgm:cxn modelId="{7E36F27C-5150-4C66-90B2-1BFC9D2FC2F4}" type="presParOf" srcId="{7606EB37-0EF3-4B18-9704-A37C24B2B18F}" destId="{DFB21236-AEBA-4FA9-A0D1-4978E7C3D22A}" srcOrd="0" destOrd="0" presId="urn:microsoft.com/office/officeart/2005/8/layout/process4"/>
    <dgm:cxn modelId="{67A826DC-A3B7-47B7-A984-C3D1BDB73754}" type="presParOf" srcId="{E139A86F-6CC5-4130-A0A3-142B58313E7C}" destId="{9E94EC6C-BDA6-46EC-84E2-5C68D3DDF46E}" srcOrd="1" destOrd="0" presId="urn:microsoft.com/office/officeart/2005/8/layout/process4"/>
    <dgm:cxn modelId="{FB33601A-61A4-481C-9D6D-E96F98B76F36}" type="presParOf" srcId="{E139A86F-6CC5-4130-A0A3-142B58313E7C}" destId="{0D1EFFC6-EA0F-442D-B9F9-707EC5109DBF}" srcOrd="2" destOrd="0" presId="urn:microsoft.com/office/officeart/2005/8/layout/process4"/>
    <dgm:cxn modelId="{6A3BAA82-63A5-49C0-85D7-77053FC4D4EA}" type="presParOf" srcId="{0D1EFFC6-EA0F-442D-B9F9-707EC5109DBF}" destId="{8FFC0AFE-C208-486A-8AF0-B662767A7392}" srcOrd="0" destOrd="0" presId="urn:microsoft.com/office/officeart/2005/8/layout/process4"/>
    <dgm:cxn modelId="{8557DB6F-77ED-4EB4-A24D-D88DB93B5BD7}" type="presParOf" srcId="{E139A86F-6CC5-4130-A0A3-142B58313E7C}" destId="{F60D5444-786E-44EC-99DF-81576909FA58}" srcOrd="3" destOrd="0" presId="urn:microsoft.com/office/officeart/2005/8/layout/process4"/>
    <dgm:cxn modelId="{3541B52C-3241-4585-A0A4-6FE1AEF5546A}" type="presParOf" srcId="{E139A86F-6CC5-4130-A0A3-142B58313E7C}" destId="{572C7A8C-E1C7-4F5D-ACCE-34F4F080BB7A}" srcOrd="4" destOrd="0" presId="urn:microsoft.com/office/officeart/2005/8/layout/process4"/>
    <dgm:cxn modelId="{B0979BAA-4A75-4175-A6A5-84D8720F1D4C}" type="presParOf" srcId="{572C7A8C-E1C7-4F5D-ACCE-34F4F080BB7A}" destId="{458AE26D-137B-4E20-9E1E-D42DB7145C28}" srcOrd="0" destOrd="0" presId="urn:microsoft.com/office/officeart/2005/8/layout/process4"/>
    <dgm:cxn modelId="{D0B3DE89-3996-470A-873A-01FBE7B5457A}" type="presParOf" srcId="{E139A86F-6CC5-4130-A0A3-142B58313E7C}" destId="{9E33D5AF-B4A0-4F5F-926D-E3CCA824C8D5}" srcOrd="5" destOrd="0" presId="urn:microsoft.com/office/officeart/2005/8/layout/process4"/>
    <dgm:cxn modelId="{C60B15B7-5363-4EB5-A5AC-03EE0E6B3725}" type="presParOf" srcId="{E139A86F-6CC5-4130-A0A3-142B58313E7C}" destId="{F1C288F0-791E-4FC9-99B7-F7249E81396A}" srcOrd="6" destOrd="0" presId="urn:microsoft.com/office/officeart/2005/8/layout/process4"/>
    <dgm:cxn modelId="{C101D6C5-F21C-4C40-A90B-8DDD4CBD65FB}" type="presParOf" srcId="{F1C288F0-791E-4FC9-99B7-F7249E81396A}" destId="{DDB96129-7C2F-4EF2-A512-0EBC62F07B08}" srcOrd="0" destOrd="0" presId="urn:microsoft.com/office/officeart/2005/8/layout/process4"/>
    <dgm:cxn modelId="{75638801-80CE-4BA6-91DE-2C92A267F850}" type="presParOf" srcId="{E139A86F-6CC5-4130-A0A3-142B58313E7C}" destId="{0FDB1C88-6CF7-4D6A-8187-1EFD1AA8932D}" srcOrd="7" destOrd="0" presId="urn:microsoft.com/office/officeart/2005/8/layout/process4"/>
    <dgm:cxn modelId="{F5CAD164-6B6E-4BB6-BB76-80810B30FD58}" type="presParOf" srcId="{E139A86F-6CC5-4130-A0A3-142B58313E7C}" destId="{B686B275-4972-4F78-B706-5286E026BFB0}" srcOrd="8" destOrd="0" presId="urn:microsoft.com/office/officeart/2005/8/layout/process4"/>
    <dgm:cxn modelId="{4E0C8C9A-C37D-42C7-A34E-FD7736B5432A}" type="presParOf" srcId="{B686B275-4972-4F78-B706-5286E026BFB0}" destId="{38564719-1613-4621-ABFD-22F6DBD69EDA}" srcOrd="0" destOrd="0" presId="urn:microsoft.com/office/officeart/2005/8/layout/process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E92CDB-2E32-426E-8C5A-E859A7498108}" type="doc">
      <dgm:prSet loTypeId="urn:microsoft.com/office/officeart/2005/8/layout/process1" loCatId="process" qsTypeId="urn:microsoft.com/office/officeart/2005/8/quickstyle/simple1" qsCatId="simple" csTypeId="urn:microsoft.com/office/officeart/2005/8/colors/accent1_2" csCatId="accent1" phldr="1"/>
      <dgm:spPr/>
    </dgm:pt>
    <dgm:pt modelId="{E065664F-3C32-469D-95AA-F8E56B9B3A77}">
      <dgm:prSet phldrT="[文本]" custT="1"/>
      <dgm:spPr/>
      <dgm:t>
        <a:bodyPr/>
        <a:lstStyle/>
        <a:p>
          <a:r>
            <a:rPr lang="en-US" altLang="zh-CN" sz="1200" dirty="0"/>
            <a:t>DrawingEditor::</a:t>
          </a:r>
        </a:p>
        <a:p>
          <a:r>
            <a:rPr lang="en-US" altLang="zh-CN" sz="1200" dirty="0" err="1"/>
            <a:t>mouseMoveEvent</a:t>
          </a:r>
          <a:endParaRPr lang="zh-CN" altLang="en-US" sz="1200" dirty="0"/>
        </a:p>
      </dgm:t>
    </dgm:pt>
    <dgm:pt modelId="{90B2432F-102A-4C53-83E7-464612AEEB3E}" type="parTrans" cxnId="{BB369779-739B-4A3D-A7FD-6108BA3DC7FC}">
      <dgm:prSet/>
      <dgm:spPr/>
      <dgm:t>
        <a:bodyPr/>
        <a:lstStyle/>
        <a:p>
          <a:endParaRPr lang="zh-CN" altLang="en-US" sz="1200"/>
        </a:p>
      </dgm:t>
    </dgm:pt>
    <dgm:pt modelId="{60AB6905-4113-4DA5-928C-7DD84DEB042A}" type="sibTrans" cxnId="{BB369779-739B-4A3D-A7FD-6108BA3DC7FC}">
      <dgm:prSet custT="1"/>
      <dgm:spPr/>
      <dgm:t>
        <a:bodyPr/>
        <a:lstStyle/>
        <a:p>
          <a:endParaRPr lang="zh-CN" altLang="en-US" sz="1200" dirty="0"/>
        </a:p>
      </dgm:t>
    </dgm:pt>
    <dgm:pt modelId="{DAAB653C-4EF5-47D5-9F40-EA6E54FC6EB8}">
      <dgm:prSet phldrT="[文本]" custT="1"/>
      <dgm:spPr/>
      <dgm:t>
        <a:bodyPr/>
        <a:lstStyle/>
        <a:p>
          <a:r>
            <a:rPr lang="en-US" altLang="zh-CN" sz="1200" dirty="0" err="1"/>
            <a:t>ZsCs</a:t>
          </a:r>
          <a:r>
            <a:rPr lang="en-US" altLang="zh-CN" sz="1200" dirty="0"/>
            <a:t>::Word::</a:t>
          </a:r>
        </a:p>
        <a:p>
          <a:r>
            <a:rPr lang="en-US" altLang="zh-CN" sz="1200" dirty="0" err="1"/>
            <a:t>mouseMoveEvent</a:t>
          </a:r>
          <a:endParaRPr lang="zh-CN" altLang="en-US" sz="1200" dirty="0"/>
        </a:p>
      </dgm:t>
    </dgm:pt>
    <dgm:pt modelId="{C91B9550-613E-42DB-ADC8-64A7A89BAC3C}" type="parTrans" cxnId="{9E6857E4-64BF-4490-B6A2-2311F7B98C5E}">
      <dgm:prSet/>
      <dgm:spPr/>
      <dgm:t>
        <a:bodyPr/>
        <a:lstStyle/>
        <a:p>
          <a:endParaRPr lang="zh-CN" altLang="en-US" sz="1200"/>
        </a:p>
      </dgm:t>
    </dgm:pt>
    <dgm:pt modelId="{A6EF5810-1B1D-4B18-AB71-E1508131148F}" type="sibTrans" cxnId="{9E6857E4-64BF-4490-B6A2-2311F7B98C5E}">
      <dgm:prSet custT="1"/>
      <dgm:spPr/>
      <dgm:t>
        <a:bodyPr/>
        <a:lstStyle/>
        <a:p>
          <a:endParaRPr lang="zh-CN" altLang="en-US" sz="1200"/>
        </a:p>
      </dgm:t>
    </dgm:pt>
    <dgm:pt modelId="{A8205934-FEBA-42CC-B1F0-01D172EDC1DC}">
      <dgm:prSet phldrT="[文本]" custT="1"/>
      <dgm:spPr/>
      <dgm:t>
        <a:bodyPr/>
        <a:lstStyle/>
        <a:p>
          <a:r>
            <a:rPr lang="en-US" altLang="zh-CN" sz="1200" dirty="0" err="1"/>
            <a:t>InDrawingAreaEvent</a:t>
          </a:r>
          <a:endParaRPr lang="zh-CN" altLang="en-US" sz="1200" dirty="0"/>
        </a:p>
      </dgm:t>
    </dgm:pt>
    <dgm:pt modelId="{E66B8458-5A3D-4B25-83EB-4BD39425EFEA}" type="parTrans" cxnId="{166312D8-133F-4BEA-9874-B6AD693FB4CF}">
      <dgm:prSet/>
      <dgm:spPr/>
      <dgm:t>
        <a:bodyPr/>
        <a:lstStyle/>
        <a:p>
          <a:endParaRPr lang="zh-CN" altLang="en-US" sz="1200"/>
        </a:p>
      </dgm:t>
    </dgm:pt>
    <dgm:pt modelId="{BD0526E3-4D6B-4D8C-AC4B-B4EBECA03D55}" type="sibTrans" cxnId="{166312D8-133F-4BEA-9874-B6AD693FB4CF}">
      <dgm:prSet custT="1"/>
      <dgm:spPr/>
      <dgm:t>
        <a:bodyPr/>
        <a:lstStyle/>
        <a:p>
          <a:endParaRPr lang="zh-CN" altLang="en-US" sz="1200"/>
        </a:p>
      </dgm:t>
    </dgm:pt>
    <dgm:pt modelId="{726B8709-BA57-4E2C-826E-EB24CDCC07E7}">
      <dgm:prSet phldrT="[文本]" custT="1"/>
      <dgm:spPr/>
      <dgm:t>
        <a:bodyPr/>
        <a:lstStyle/>
        <a:p>
          <a:r>
            <a:rPr lang="en-US" altLang="zh-CN" sz="1200" dirty="0" err="1"/>
            <a:t>InInpMouseMotion</a:t>
          </a:r>
          <a:endParaRPr lang="zh-CN" altLang="en-US" sz="1200" dirty="0"/>
        </a:p>
      </dgm:t>
    </dgm:pt>
    <dgm:pt modelId="{2805274A-763C-4C4C-93D1-1AF9C807064C}" type="parTrans" cxnId="{462E8AA5-EB68-41FF-9B7C-E9EB6BA9A828}">
      <dgm:prSet/>
      <dgm:spPr/>
      <dgm:t>
        <a:bodyPr/>
        <a:lstStyle/>
        <a:p>
          <a:endParaRPr lang="zh-CN" altLang="en-US" sz="1200"/>
        </a:p>
      </dgm:t>
    </dgm:pt>
    <dgm:pt modelId="{94A8FA89-A015-4671-B81A-03B3C1D7FA2F}" type="sibTrans" cxnId="{462E8AA5-EB68-41FF-9B7C-E9EB6BA9A828}">
      <dgm:prSet custT="1"/>
      <dgm:spPr/>
      <dgm:t>
        <a:bodyPr/>
        <a:lstStyle/>
        <a:p>
          <a:endParaRPr lang="zh-CN" altLang="en-US" sz="1200"/>
        </a:p>
      </dgm:t>
    </dgm:pt>
    <dgm:pt modelId="{AB524CD9-5168-4CA2-9E5F-C3F43F4B8314}" type="pres">
      <dgm:prSet presAssocID="{15E92CDB-2E32-426E-8C5A-E859A7498108}" presName="Name0" presStyleCnt="0">
        <dgm:presLayoutVars>
          <dgm:dir/>
          <dgm:resizeHandles val="exact"/>
        </dgm:presLayoutVars>
      </dgm:prSet>
      <dgm:spPr/>
    </dgm:pt>
    <dgm:pt modelId="{EA0078AC-9C95-4515-B089-F536F3BFD0E2}" type="pres">
      <dgm:prSet presAssocID="{E065664F-3C32-469D-95AA-F8E56B9B3A77}" presName="node" presStyleLbl="node1" presStyleIdx="0" presStyleCnt="4">
        <dgm:presLayoutVars>
          <dgm:bulletEnabled val="1"/>
        </dgm:presLayoutVars>
      </dgm:prSet>
      <dgm:spPr/>
    </dgm:pt>
    <dgm:pt modelId="{59560959-5B17-4A76-BB2B-FE9117A581A6}" type="pres">
      <dgm:prSet presAssocID="{60AB6905-4113-4DA5-928C-7DD84DEB042A}" presName="sibTrans" presStyleLbl="sibTrans2D1" presStyleIdx="0" presStyleCnt="3"/>
      <dgm:spPr/>
    </dgm:pt>
    <dgm:pt modelId="{E3652E14-B965-4E61-AD2A-00CF53514A92}" type="pres">
      <dgm:prSet presAssocID="{60AB6905-4113-4DA5-928C-7DD84DEB042A}" presName="connectorText" presStyleLbl="sibTrans2D1" presStyleIdx="0" presStyleCnt="3"/>
      <dgm:spPr/>
    </dgm:pt>
    <dgm:pt modelId="{B2F39B79-09D5-4206-BD86-704879B23F30}" type="pres">
      <dgm:prSet presAssocID="{DAAB653C-4EF5-47D5-9F40-EA6E54FC6EB8}" presName="node" presStyleLbl="node1" presStyleIdx="1" presStyleCnt="4">
        <dgm:presLayoutVars>
          <dgm:bulletEnabled val="1"/>
        </dgm:presLayoutVars>
      </dgm:prSet>
      <dgm:spPr/>
    </dgm:pt>
    <dgm:pt modelId="{DA451F4E-7E74-4552-BEA2-3CB1E748B8B0}" type="pres">
      <dgm:prSet presAssocID="{A6EF5810-1B1D-4B18-AB71-E1508131148F}" presName="sibTrans" presStyleLbl="sibTrans2D1" presStyleIdx="1" presStyleCnt="3"/>
      <dgm:spPr/>
    </dgm:pt>
    <dgm:pt modelId="{A3FA7ECF-034E-4425-B576-54595605C74D}" type="pres">
      <dgm:prSet presAssocID="{A6EF5810-1B1D-4B18-AB71-E1508131148F}" presName="connectorText" presStyleLbl="sibTrans2D1" presStyleIdx="1" presStyleCnt="3"/>
      <dgm:spPr/>
    </dgm:pt>
    <dgm:pt modelId="{0C9A320B-ED8C-475C-8EB8-E2DA3D1FC9FE}" type="pres">
      <dgm:prSet presAssocID="{A8205934-FEBA-42CC-B1F0-01D172EDC1DC}" presName="node" presStyleLbl="node1" presStyleIdx="2" presStyleCnt="4">
        <dgm:presLayoutVars>
          <dgm:bulletEnabled val="1"/>
        </dgm:presLayoutVars>
      </dgm:prSet>
      <dgm:spPr/>
    </dgm:pt>
    <dgm:pt modelId="{12DC1BB5-52CE-497F-999F-DF96683B620E}" type="pres">
      <dgm:prSet presAssocID="{BD0526E3-4D6B-4D8C-AC4B-B4EBECA03D55}" presName="sibTrans" presStyleLbl="sibTrans2D1" presStyleIdx="2" presStyleCnt="3"/>
      <dgm:spPr/>
    </dgm:pt>
    <dgm:pt modelId="{B84A662B-296A-49A4-ACB6-6BCE4C5596F2}" type="pres">
      <dgm:prSet presAssocID="{BD0526E3-4D6B-4D8C-AC4B-B4EBECA03D55}" presName="connectorText" presStyleLbl="sibTrans2D1" presStyleIdx="2" presStyleCnt="3"/>
      <dgm:spPr/>
    </dgm:pt>
    <dgm:pt modelId="{E0E03B48-1D0B-4862-ACED-3E9CF9446B05}" type="pres">
      <dgm:prSet presAssocID="{726B8709-BA57-4E2C-826E-EB24CDCC07E7}" presName="node" presStyleLbl="node1" presStyleIdx="3" presStyleCnt="4">
        <dgm:presLayoutVars>
          <dgm:bulletEnabled val="1"/>
        </dgm:presLayoutVars>
      </dgm:prSet>
      <dgm:spPr/>
    </dgm:pt>
  </dgm:ptLst>
  <dgm:cxnLst>
    <dgm:cxn modelId="{A0AAFA08-71C8-4C47-A191-AB0C80DFD623}" type="presOf" srcId="{A8205934-FEBA-42CC-B1F0-01D172EDC1DC}" destId="{0C9A320B-ED8C-475C-8EB8-E2DA3D1FC9FE}" srcOrd="0" destOrd="0" presId="urn:microsoft.com/office/officeart/2005/8/layout/process1"/>
    <dgm:cxn modelId="{B74CE332-8871-41E5-A6A5-4406F78DE825}" type="presOf" srcId="{60AB6905-4113-4DA5-928C-7DD84DEB042A}" destId="{59560959-5B17-4A76-BB2B-FE9117A581A6}" srcOrd="0" destOrd="0" presId="urn:microsoft.com/office/officeart/2005/8/layout/process1"/>
    <dgm:cxn modelId="{6266CA42-CF16-4D57-961A-D1DF71C07921}" type="presOf" srcId="{E065664F-3C32-469D-95AA-F8E56B9B3A77}" destId="{EA0078AC-9C95-4515-B089-F536F3BFD0E2}" srcOrd="0" destOrd="0" presId="urn:microsoft.com/office/officeart/2005/8/layout/process1"/>
    <dgm:cxn modelId="{48BCB44F-562D-4220-88AA-F4C96EB5B51F}" type="presOf" srcId="{A6EF5810-1B1D-4B18-AB71-E1508131148F}" destId="{DA451F4E-7E74-4552-BEA2-3CB1E748B8B0}" srcOrd="0" destOrd="0" presId="urn:microsoft.com/office/officeart/2005/8/layout/process1"/>
    <dgm:cxn modelId="{48967053-6297-41A2-852B-4D503EB9D467}" type="presOf" srcId="{BD0526E3-4D6B-4D8C-AC4B-B4EBECA03D55}" destId="{12DC1BB5-52CE-497F-999F-DF96683B620E}" srcOrd="0" destOrd="0" presId="urn:microsoft.com/office/officeart/2005/8/layout/process1"/>
    <dgm:cxn modelId="{5AF88776-9168-400B-BD6D-3B5E2F075930}" type="presOf" srcId="{60AB6905-4113-4DA5-928C-7DD84DEB042A}" destId="{E3652E14-B965-4E61-AD2A-00CF53514A92}" srcOrd="1" destOrd="0" presId="urn:microsoft.com/office/officeart/2005/8/layout/process1"/>
    <dgm:cxn modelId="{BB369779-739B-4A3D-A7FD-6108BA3DC7FC}" srcId="{15E92CDB-2E32-426E-8C5A-E859A7498108}" destId="{E065664F-3C32-469D-95AA-F8E56B9B3A77}" srcOrd="0" destOrd="0" parTransId="{90B2432F-102A-4C53-83E7-464612AEEB3E}" sibTransId="{60AB6905-4113-4DA5-928C-7DD84DEB042A}"/>
    <dgm:cxn modelId="{B060EC59-2044-4CA4-BDCA-864D0231089F}" type="presOf" srcId="{BD0526E3-4D6B-4D8C-AC4B-B4EBECA03D55}" destId="{B84A662B-296A-49A4-ACB6-6BCE4C5596F2}" srcOrd="1" destOrd="0" presId="urn:microsoft.com/office/officeart/2005/8/layout/process1"/>
    <dgm:cxn modelId="{3957597D-D3E2-4891-AFB5-816F004ED35C}" type="presOf" srcId="{15E92CDB-2E32-426E-8C5A-E859A7498108}" destId="{AB524CD9-5168-4CA2-9E5F-C3F43F4B8314}" srcOrd="0" destOrd="0" presId="urn:microsoft.com/office/officeart/2005/8/layout/process1"/>
    <dgm:cxn modelId="{7E233D7E-4657-43E3-BDAD-1911D5D250BC}" type="presOf" srcId="{726B8709-BA57-4E2C-826E-EB24CDCC07E7}" destId="{E0E03B48-1D0B-4862-ACED-3E9CF9446B05}" srcOrd="0" destOrd="0" presId="urn:microsoft.com/office/officeart/2005/8/layout/process1"/>
    <dgm:cxn modelId="{F777048C-97E7-468F-AD95-AD0472634E89}" type="presOf" srcId="{DAAB653C-4EF5-47D5-9F40-EA6E54FC6EB8}" destId="{B2F39B79-09D5-4206-BD86-704879B23F30}" srcOrd="0" destOrd="0" presId="urn:microsoft.com/office/officeart/2005/8/layout/process1"/>
    <dgm:cxn modelId="{462E8AA5-EB68-41FF-9B7C-E9EB6BA9A828}" srcId="{15E92CDB-2E32-426E-8C5A-E859A7498108}" destId="{726B8709-BA57-4E2C-826E-EB24CDCC07E7}" srcOrd="3" destOrd="0" parTransId="{2805274A-763C-4C4C-93D1-1AF9C807064C}" sibTransId="{94A8FA89-A015-4671-B81A-03B3C1D7FA2F}"/>
    <dgm:cxn modelId="{68BEF7AC-86BA-4E4A-81D3-76B2A16F75D4}" type="presOf" srcId="{A6EF5810-1B1D-4B18-AB71-E1508131148F}" destId="{A3FA7ECF-034E-4425-B576-54595605C74D}" srcOrd="1" destOrd="0" presId="urn:microsoft.com/office/officeart/2005/8/layout/process1"/>
    <dgm:cxn modelId="{166312D8-133F-4BEA-9874-B6AD693FB4CF}" srcId="{15E92CDB-2E32-426E-8C5A-E859A7498108}" destId="{A8205934-FEBA-42CC-B1F0-01D172EDC1DC}" srcOrd="2" destOrd="0" parTransId="{E66B8458-5A3D-4B25-83EB-4BD39425EFEA}" sibTransId="{BD0526E3-4D6B-4D8C-AC4B-B4EBECA03D55}"/>
    <dgm:cxn modelId="{9E6857E4-64BF-4490-B6A2-2311F7B98C5E}" srcId="{15E92CDB-2E32-426E-8C5A-E859A7498108}" destId="{DAAB653C-4EF5-47D5-9F40-EA6E54FC6EB8}" srcOrd="1" destOrd="0" parTransId="{C91B9550-613E-42DB-ADC8-64A7A89BAC3C}" sibTransId="{A6EF5810-1B1D-4B18-AB71-E1508131148F}"/>
    <dgm:cxn modelId="{1A46B71F-C0AE-4446-8955-75E36113B3B3}" type="presParOf" srcId="{AB524CD9-5168-4CA2-9E5F-C3F43F4B8314}" destId="{EA0078AC-9C95-4515-B089-F536F3BFD0E2}" srcOrd="0" destOrd="0" presId="urn:microsoft.com/office/officeart/2005/8/layout/process1"/>
    <dgm:cxn modelId="{8CBCE56C-2AFE-42A4-8EDE-CB717E26E0C1}" type="presParOf" srcId="{AB524CD9-5168-4CA2-9E5F-C3F43F4B8314}" destId="{59560959-5B17-4A76-BB2B-FE9117A581A6}" srcOrd="1" destOrd="0" presId="urn:microsoft.com/office/officeart/2005/8/layout/process1"/>
    <dgm:cxn modelId="{10B58EBE-A02B-4AB5-9435-7C4BF5D5FE05}" type="presParOf" srcId="{59560959-5B17-4A76-BB2B-FE9117A581A6}" destId="{E3652E14-B965-4E61-AD2A-00CF53514A92}" srcOrd="0" destOrd="0" presId="urn:microsoft.com/office/officeart/2005/8/layout/process1"/>
    <dgm:cxn modelId="{70883472-9EEC-44A3-8D81-C8213D3471F1}" type="presParOf" srcId="{AB524CD9-5168-4CA2-9E5F-C3F43F4B8314}" destId="{B2F39B79-09D5-4206-BD86-704879B23F30}" srcOrd="2" destOrd="0" presId="urn:microsoft.com/office/officeart/2005/8/layout/process1"/>
    <dgm:cxn modelId="{633D39F5-9CB3-419C-8226-C775B336CBF9}" type="presParOf" srcId="{AB524CD9-5168-4CA2-9E5F-C3F43F4B8314}" destId="{DA451F4E-7E74-4552-BEA2-3CB1E748B8B0}" srcOrd="3" destOrd="0" presId="urn:microsoft.com/office/officeart/2005/8/layout/process1"/>
    <dgm:cxn modelId="{4BB9E115-74EA-411F-A0B1-4E11D8C41805}" type="presParOf" srcId="{DA451F4E-7E74-4552-BEA2-3CB1E748B8B0}" destId="{A3FA7ECF-034E-4425-B576-54595605C74D}" srcOrd="0" destOrd="0" presId="urn:microsoft.com/office/officeart/2005/8/layout/process1"/>
    <dgm:cxn modelId="{A6A6FAC6-DA7F-4AC6-B481-078D7B5A9B7A}" type="presParOf" srcId="{AB524CD9-5168-4CA2-9E5F-C3F43F4B8314}" destId="{0C9A320B-ED8C-475C-8EB8-E2DA3D1FC9FE}" srcOrd="4" destOrd="0" presId="urn:microsoft.com/office/officeart/2005/8/layout/process1"/>
    <dgm:cxn modelId="{C897899D-A65D-41C7-8884-892F86981CF2}" type="presParOf" srcId="{AB524CD9-5168-4CA2-9E5F-C3F43F4B8314}" destId="{12DC1BB5-52CE-497F-999F-DF96683B620E}" srcOrd="5" destOrd="0" presId="urn:microsoft.com/office/officeart/2005/8/layout/process1"/>
    <dgm:cxn modelId="{07A75DF2-4050-4498-A5F6-4BC5B900DCC7}" type="presParOf" srcId="{12DC1BB5-52CE-497F-999F-DF96683B620E}" destId="{B84A662B-296A-49A4-ACB6-6BCE4C5596F2}" srcOrd="0" destOrd="0" presId="urn:microsoft.com/office/officeart/2005/8/layout/process1"/>
    <dgm:cxn modelId="{8CD3719C-6031-437E-8839-D6C78E5494EB}" type="presParOf" srcId="{AB524CD9-5168-4CA2-9E5F-C3F43F4B8314}" destId="{E0E03B48-1D0B-4862-ACED-3E9CF9446B05}"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6FEB317-8BDF-49FA-A5D4-EDF71B53A19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668DDB56-095A-4EA7-B70A-0D5C8B2F5202}">
      <dgm:prSet phldrT="[文本]" custT="1"/>
      <dgm:spPr/>
      <dgm:t>
        <a:bodyPr/>
        <a:lstStyle/>
        <a:p>
          <a:r>
            <a:rPr lang="en-US" altLang="zh-CN" sz="1000" b="1" kern="1200" dirty="0">
              <a:solidFill>
                <a:prstClr val="white"/>
              </a:solidFill>
              <a:latin typeface="Calibri" panose="020F0502020204030204"/>
              <a:ea typeface="宋体" panose="02010600030101010101" pitchFamily="2" charset="-122"/>
              <a:cs typeface="+mn-cs"/>
            </a:rPr>
            <a:t>Command</a:t>
          </a:r>
          <a:r>
            <a:rPr lang="en-US" altLang="zh-CN" sz="1000" b="1" kern="1200" dirty="0"/>
            <a:t>::</a:t>
          </a:r>
          <a:r>
            <a:rPr lang="en-US" altLang="zh-CN" sz="1000" b="1" kern="1200" dirty="0">
              <a:solidFill>
                <a:prstClr val="white"/>
              </a:solidFill>
              <a:latin typeface="Calibri" panose="020F0502020204030204"/>
              <a:ea typeface="宋体" panose="02010600030101010101" pitchFamily="2" charset="-122"/>
              <a:cs typeface="+mn-cs"/>
            </a:rPr>
            <a:t>invoke</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0ED6C4C0-B7D8-4FDC-8A91-6FC9B4FCAB53}" type="parTrans" cxnId="{C5C26A19-D94C-4723-BE8A-8A3A49BEF358}">
      <dgm:prSet/>
      <dgm:spPr/>
      <dgm:t>
        <a:bodyPr/>
        <a:lstStyle/>
        <a:p>
          <a:endParaRPr lang="zh-CN" altLang="en-US"/>
        </a:p>
      </dgm:t>
    </dgm:pt>
    <dgm:pt modelId="{69157004-F162-4952-AC83-7837583F499F}" type="sibTrans" cxnId="{C5C26A19-D94C-4723-BE8A-8A3A49BEF358}">
      <dgm:prSet/>
      <dgm:spPr/>
      <dgm:t>
        <a:bodyPr/>
        <a:lstStyle/>
        <a:p>
          <a:endParaRPr lang="zh-CN" altLang="en-US"/>
        </a:p>
      </dgm:t>
    </dgm:pt>
    <dgm:pt modelId="{EB3140FD-89FF-47CF-8E29-9AD0819FF3F3}">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FormCommand</a:t>
          </a:r>
          <a:r>
            <a:rPr lang="en-US" altLang="zh-CN" sz="900" b="1" kern="1200" dirty="0"/>
            <a:t>::</a:t>
          </a:r>
          <a:r>
            <a:rPr lang="en-US" altLang="zh-CN" sz="1000" b="1" kern="1200" dirty="0">
              <a:solidFill>
                <a:prstClr val="white"/>
              </a:solidFill>
              <a:latin typeface="Calibri" panose="020F0502020204030204"/>
              <a:ea typeface="宋体" panose="02010600030101010101" pitchFamily="2" charset="-122"/>
              <a:cs typeface="+mn-cs"/>
            </a:rPr>
            <a:t>invoke</a:t>
          </a:r>
        </a:p>
        <a:p>
          <a:r>
            <a:rPr lang="zh-CN" altLang="en-US" sz="1000" b="1" kern="1200" dirty="0">
              <a:solidFill>
                <a:prstClr val="white"/>
              </a:solidFill>
              <a:latin typeface="Calibri" panose="020F0502020204030204"/>
              <a:ea typeface="宋体" panose="02010600030101010101" pitchFamily="2" charset="-122"/>
              <a:cs typeface="+mn-cs"/>
            </a:rPr>
            <a:t>命令执行</a:t>
          </a:r>
        </a:p>
      </dgm:t>
    </dgm:pt>
    <dgm:pt modelId="{762FFAB5-F6F8-4F56-A897-5582E3F4AE7B}" type="parTrans" cxnId="{083179B2-8EBF-4F47-95A8-76A8FB212061}">
      <dgm:prSet/>
      <dgm:spPr/>
      <dgm:t>
        <a:bodyPr/>
        <a:lstStyle/>
        <a:p>
          <a:endParaRPr lang="zh-CN" altLang="en-US"/>
        </a:p>
      </dgm:t>
    </dgm:pt>
    <dgm:pt modelId="{10E7FD49-702F-412A-8FD4-14D8B6F6821E}" type="sibTrans" cxnId="{083179B2-8EBF-4F47-95A8-76A8FB212061}">
      <dgm:prSet/>
      <dgm:spPr/>
      <dgm:t>
        <a:bodyPr/>
        <a:lstStyle/>
        <a:p>
          <a:endParaRPr lang="zh-CN" altLang="en-US"/>
        </a:p>
      </dgm:t>
    </dgm:pt>
    <dgm:pt modelId="{44DF81DD-291F-4BF7-9B3A-7168BD6A47FA}">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MiscCommand</a:t>
          </a:r>
          <a:r>
            <a:rPr lang="en-US" altLang="zh-CN" sz="900" kern="1200" dirty="0"/>
            <a:t>::</a:t>
          </a:r>
          <a:r>
            <a:rPr lang="en-US" altLang="zh-CN" sz="1000" b="1" kern="1200" dirty="0">
              <a:solidFill>
                <a:prstClr val="white"/>
              </a:solidFill>
              <a:latin typeface="Calibri" panose="020F0502020204030204"/>
              <a:ea typeface="宋体" panose="02010600030101010101" pitchFamily="2" charset="-122"/>
              <a:cs typeface="+mn-cs"/>
            </a:rPr>
            <a:t>invoke</a:t>
          </a:r>
        </a:p>
        <a:p>
          <a:r>
            <a:rPr lang="zh-CN" altLang="en-US" sz="1000" b="1" kern="1200" dirty="0">
              <a:solidFill>
                <a:prstClr val="white"/>
              </a:solidFill>
              <a:latin typeface="Calibri" panose="020F0502020204030204"/>
              <a:ea typeface="宋体" panose="02010600030101010101" pitchFamily="2" charset="-122"/>
              <a:cs typeface="+mn-cs"/>
            </a:rPr>
            <a:t>参数指令执行</a:t>
          </a:r>
        </a:p>
      </dgm:t>
    </dgm:pt>
    <dgm:pt modelId="{714BA50F-9E1E-4ECC-8B76-5B3C7C9F75BB}" type="parTrans" cxnId="{2F153C86-3E23-4064-9AA6-8F6DCF459752}">
      <dgm:prSet/>
      <dgm:spPr/>
      <dgm:t>
        <a:bodyPr/>
        <a:lstStyle/>
        <a:p>
          <a:endParaRPr lang="zh-CN" altLang="en-US"/>
        </a:p>
      </dgm:t>
    </dgm:pt>
    <dgm:pt modelId="{255636BF-EE34-4A32-AE13-5CEA7CCB660D}" type="sibTrans" cxnId="{2F153C86-3E23-4064-9AA6-8F6DCF459752}">
      <dgm:prSet/>
      <dgm:spPr/>
      <dgm:t>
        <a:bodyPr/>
        <a:lstStyle/>
        <a:p>
          <a:endParaRPr lang="zh-CN" altLang="en-US"/>
        </a:p>
      </dgm:t>
    </dgm:pt>
    <dgm:pt modelId="{FA51CB9F-B88F-4EC1-8D79-CF81DEEF186F}">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ExecCommand</a:t>
          </a:r>
          <a:r>
            <a:rPr lang="en-US" altLang="zh-CN" sz="900" b="1" kern="1200" dirty="0"/>
            <a:t>::</a:t>
          </a:r>
          <a:r>
            <a:rPr lang="en-US" altLang="zh-CN" sz="1000" b="1" kern="1200" dirty="0">
              <a:solidFill>
                <a:prstClr val="white"/>
              </a:solidFill>
              <a:latin typeface="Calibri" panose="020F0502020204030204"/>
              <a:ea typeface="宋体" panose="02010600030101010101" pitchFamily="2" charset="-122"/>
              <a:cs typeface="+mn-cs"/>
            </a:rPr>
            <a:t>invoke</a:t>
          </a:r>
        </a:p>
        <a:p>
          <a:r>
            <a:rPr lang="zh-CN" altLang="en-US" sz="1000" b="1" kern="1200" dirty="0">
              <a:solidFill>
                <a:prstClr val="white"/>
              </a:solidFill>
              <a:latin typeface="Calibri" panose="020F0502020204030204"/>
              <a:ea typeface="宋体" panose="02010600030101010101" pitchFamily="2" charset="-122"/>
              <a:cs typeface="+mn-cs"/>
            </a:rPr>
            <a:t>函数指令执行</a:t>
          </a:r>
        </a:p>
      </dgm:t>
    </dgm:pt>
    <dgm:pt modelId="{A5EDEF88-CA76-4F86-9680-10C01F52EAF3}" type="parTrans" cxnId="{281AC3C8-6215-4D32-83A1-497ECEDF5A4E}">
      <dgm:prSet/>
      <dgm:spPr/>
      <dgm:t>
        <a:bodyPr/>
        <a:lstStyle/>
        <a:p>
          <a:endParaRPr lang="zh-CN" altLang="en-US"/>
        </a:p>
      </dgm:t>
    </dgm:pt>
    <dgm:pt modelId="{5811D65B-8CC3-4DC3-8FD2-C68C75FD79D9}" type="sibTrans" cxnId="{281AC3C8-6215-4D32-83A1-497ECEDF5A4E}">
      <dgm:prSet/>
      <dgm:spPr/>
      <dgm:t>
        <a:bodyPr/>
        <a:lstStyle/>
        <a:p>
          <a:endParaRPr lang="zh-CN" altLang="en-US"/>
        </a:p>
      </dgm:t>
    </dgm:pt>
    <dgm:pt modelId="{FEBB2DC4-8022-42E6-B26A-24849BDE401B}">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ApplCommand</a:t>
          </a:r>
          <a:r>
            <a:rPr lang="en-US" altLang="zh-CN" sz="900" b="1" kern="1200" dirty="0"/>
            <a:t>::</a:t>
          </a:r>
          <a:r>
            <a:rPr lang="en-US" altLang="zh-CN" sz="1000" b="1" kern="1200" dirty="0">
              <a:solidFill>
                <a:prstClr val="white"/>
              </a:solidFill>
              <a:latin typeface="Calibri" panose="020F0502020204030204"/>
              <a:ea typeface="宋体" panose="02010600030101010101" pitchFamily="2" charset="-122"/>
              <a:cs typeface="+mn-cs"/>
            </a:rPr>
            <a:t>invoke</a:t>
          </a:r>
        </a:p>
        <a:p>
          <a:r>
            <a:rPr lang="zh-CN" altLang="en-US" sz="1000" b="1" kern="1200" dirty="0">
              <a:solidFill>
                <a:prstClr val="white"/>
              </a:solidFill>
              <a:latin typeface="Calibri" panose="020F0502020204030204"/>
              <a:ea typeface="宋体" panose="02010600030101010101" pitchFamily="2" charset="-122"/>
              <a:cs typeface="+mn-cs"/>
            </a:rPr>
            <a:t>框架指令执行</a:t>
          </a:r>
        </a:p>
      </dgm:t>
    </dgm:pt>
    <dgm:pt modelId="{459CCEC8-435B-454A-96C1-5551E5CDE867}" type="parTrans" cxnId="{2A1AB288-F697-43F4-933A-186386D7587A}">
      <dgm:prSet/>
      <dgm:spPr/>
      <dgm:t>
        <a:bodyPr/>
        <a:lstStyle/>
        <a:p>
          <a:endParaRPr lang="zh-CN" altLang="en-US"/>
        </a:p>
      </dgm:t>
    </dgm:pt>
    <dgm:pt modelId="{903DEFFD-6B4D-4A48-B42F-32D16B899863}" type="sibTrans" cxnId="{2A1AB288-F697-43F4-933A-186386D7587A}">
      <dgm:prSet/>
      <dgm:spPr/>
      <dgm:t>
        <a:bodyPr/>
        <a:lstStyle/>
        <a:p>
          <a:endParaRPr lang="zh-CN" altLang="en-US"/>
        </a:p>
      </dgm:t>
    </dgm:pt>
    <dgm:pt modelId="{FEAC63EC-DB99-468B-B867-81A88720E0C7}">
      <dgm:prSet phldrT="[文本]" custT="1"/>
      <dgm:spPr/>
      <dgm:t>
        <a:bodyPr/>
        <a:lstStyle/>
        <a:p>
          <a:r>
            <a:rPr lang="en-US" altLang="zh-CN" sz="1000" b="1" kern="1200" dirty="0">
              <a:solidFill>
                <a:prstClr val="white"/>
              </a:solidFill>
              <a:latin typeface="Calibri" panose="020F0502020204030204"/>
              <a:ea typeface="宋体" panose="02010600030101010101" pitchFamily="2" charset="-122"/>
              <a:cs typeface="+mn-cs"/>
            </a:rPr>
            <a:t>Other</a:t>
          </a:r>
          <a:r>
            <a:rPr lang="en-US" altLang="zh-CN" sz="900" kern="1200" dirty="0"/>
            <a:t> </a:t>
          </a:r>
          <a:r>
            <a:rPr lang="en-US" altLang="zh-CN" sz="1000" b="1" kern="1200" dirty="0">
              <a:solidFill>
                <a:prstClr val="white"/>
              </a:solidFill>
              <a:latin typeface="Calibri" panose="020F0502020204030204"/>
              <a:ea typeface="宋体" panose="02010600030101010101" pitchFamily="2" charset="-122"/>
              <a:cs typeface="+mn-cs"/>
            </a:rPr>
            <a:t>Commands</a:t>
          </a:r>
        </a:p>
        <a:p>
          <a:r>
            <a:rPr lang="zh-CN" altLang="en-US" sz="1000" b="1" kern="1200" dirty="0">
              <a:solidFill>
                <a:prstClr val="white"/>
              </a:solidFill>
              <a:latin typeface="Calibri" panose="020F0502020204030204"/>
              <a:ea typeface="宋体" panose="02010600030101010101" pitchFamily="2" charset="-122"/>
              <a:cs typeface="+mn-cs"/>
            </a:rPr>
            <a:t>其他指令</a:t>
          </a:r>
        </a:p>
      </dgm:t>
    </dgm:pt>
    <dgm:pt modelId="{E3E881F0-F861-4EE2-9605-0D6443B1982D}" type="parTrans" cxnId="{ABFB7B94-EAE4-4058-A6DF-045D6DF60ABB}">
      <dgm:prSet/>
      <dgm:spPr/>
      <dgm:t>
        <a:bodyPr/>
        <a:lstStyle/>
        <a:p>
          <a:endParaRPr lang="zh-CN" altLang="en-US"/>
        </a:p>
      </dgm:t>
    </dgm:pt>
    <dgm:pt modelId="{852FF158-511B-49C3-97E0-8611024022AA}" type="sibTrans" cxnId="{ABFB7B94-EAE4-4058-A6DF-045D6DF60ABB}">
      <dgm:prSet/>
      <dgm:spPr/>
      <dgm:t>
        <a:bodyPr/>
        <a:lstStyle/>
        <a:p>
          <a:endParaRPr lang="zh-CN" altLang="en-US"/>
        </a:p>
      </dgm:t>
    </dgm:pt>
    <dgm:pt modelId="{84DD21C0-A454-49BB-B31B-486BB4431B2A}">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InCmdDispatcher</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427C729F-011E-4294-AD54-50A42CD8FAAD}" type="parTrans" cxnId="{A1DB2FDE-DD69-45C3-9684-B8B3DB62ED52}">
      <dgm:prSet/>
      <dgm:spPr/>
      <dgm:t>
        <a:bodyPr/>
        <a:lstStyle/>
        <a:p>
          <a:endParaRPr lang="zh-CN" altLang="en-US"/>
        </a:p>
      </dgm:t>
    </dgm:pt>
    <dgm:pt modelId="{BB7F8474-8E7C-4636-8186-C03BFD83C104}" type="sibTrans" cxnId="{A1DB2FDE-DD69-45C3-9684-B8B3DB62ED52}">
      <dgm:prSet/>
      <dgm:spPr/>
      <dgm:t>
        <a:bodyPr/>
        <a:lstStyle/>
        <a:p>
          <a:endParaRPr lang="zh-CN" altLang="en-US"/>
        </a:p>
      </dgm:t>
    </dgm:pt>
    <dgm:pt modelId="{5F75044E-623D-41BB-AD18-EB91AF84402B}">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ZsInCmdExecute</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F61D3EB8-B8DF-4616-AA0F-4BFF82CA7E7B}" type="parTrans" cxnId="{3CB84EB6-F2D4-4D58-BABE-BB506E6ECB27}">
      <dgm:prSet/>
      <dgm:spPr/>
      <dgm:t>
        <a:bodyPr/>
        <a:lstStyle/>
        <a:p>
          <a:endParaRPr lang="zh-CN" altLang="en-US"/>
        </a:p>
      </dgm:t>
    </dgm:pt>
    <dgm:pt modelId="{55CE656C-ECD9-4CA4-A946-2842A57B3055}" type="sibTrans" cxnId="{3CB84EB6-F2D4-4D58-BABE-BB506E6ECB27}">
      <dgm:prSet/>
      <dgm:spPr/>
      <dgm:t>
        <a:bodyPr/>
        <a:lstStyle/>
        <a:p>
          <a:endParaRPr lang="zh-CN" altLang="en-US"/>
        </a:p>
      </dgm:t>
    </dgm:pt>
    <dgm:pt modelId="{3508D473-3A66-4110-9612-37C26E6AAB39}">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VxExecFunc</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964F4565-A114-4515-ACA8-3B284DD49E2E}" type="parTrans" cxnId="{B1C11CC7-D906-43A2-887A-E6213BF74AD6}">
      <dgm:prSet/>
      <dgm:spPr/>
      <dgm:t>
        <a:bodyPr/>
        <a:lstStyle/>
        <a:p>
          <a:endParaRPr lang="zh-CN" altLang="en-US"/>
        </a:p>
      </dgm:t>
    </dgm:pt>
    <dgm:pt modelId="{B64F4A1E-75A3-48F7-88FB-118860B05632}" type="sibTrans" cxnId="{B1C11CC7-D906-43A2-887A-E6213BF74AD6}">
      <dgm:prSet/>
      <dgm:spPr/>
      <dgm:t>
        <a:bodyPr/>
        <a:lstStyle/>
        <a:p>
          <a:endParaRPr lang="zh-CN" altLang="en-US"/>
        </a:p>
      </dgm:t>
    </dgm:pt>
    <dgm:pt modelId="{3FB2F7FE-1205-42C8-88A5-57B629F40B85}">
      <dgm:prSet phldrT="[文本]" custT="1"/>
      <dgm:spPr/>
      <dgm:t>
        <a:bodyPr/>
        <a:lstStyle/>
        <a:p>
          <a:r>
            <a:rPr lang="en-US" altLang="zh-CN" sz="1400" dirty="0"/>
            <a:t>…</a:t>
          </a:r>
          <a:endParaRPr lang="zh-CN" altLang="en-US" sz="1400" dirty="0"/>
        </a:p>
      </dgm:t>
    </dgm:pt>
    <dgm:pt modelId="{15A65975-25C0-4DFB-88E6-1707519E5FBF}" type="parTrans" cxnId="{4CCF92EB-0D18-4B14-817D-4E1C04C72A38}">
      <dgm:prSet/>
      <dgm:spPr/>
      <dgm:t>
        <a:bodyPr/>
        <a:lstStyle/>
        <a:p>
          <a:endParaRPr lang="zh-CN" altLang="en-US"/>
        </a:p>
      </dgm:t>
    </dgm:pt>
    <dgm:pt modelId="{AA8FC7CE-1B5F-419A-8E1E-AA2797F4CD75}" type="sibTrans" cxnId="{4CCF92EB-0D18-4B14-817D-4E1C04C72A38}">
      <dgm:prSet/>
      <dgm:spPr/>
      <dgm:t>
        <a:bodyPr/>
        <a:lstStyle/>
        <a:p>
          <a:endParaRPr lang="zh-CN" altLang="en-US"/>
        </a:p>
      </dgm:t>
    </dgm:pt>
    <dgm:pt modelId="{BC66516D-8318-4806-995B-9725E3DA5C34}">
      <dgm:prSet phldrT="[文本]" custT="1"/>
      <dgm:spPr/>
      <dgm:t>
        <a:bodyPr/>
        <a:lstStyle/>
        <a:p>
          <a:r>
            <a:rPr lang="en-US" altLang="zh-CN" sz="1400" dirty="0"/>
            <a:t>…</a:t>
          </a:r>
          <a:endParaRPr lang="zh-CN" altLang="en-US" sz="1400" dirty="0"/>
        </a:p>
      </dgm:t>
    </dgm:pt>
    <dgm:pt modelId="{1C10801B-ADE8-4234-B64E-9CA1565BC347}" type="parTrans" cxnId="{6EEF6386-9DF1-414A-B65B-F39049CD642F}">
      <dgm:prSet/>
      <dgm:spPr/>
      <dgm:t>
        <a:bodyPr/>
        <a:lstStyle/>
        <a:p>
          <a:endParaRPr lang="zh-CN" altLang="en-US"/>
        </a:p>
      </dgm:t>
    </dgm:pt>
    <dgm:pt modelId="{ECE67A74-2E77-48DD-BB54-FA8079380A39}" type="sibTrans" cxnId="{6EEF6386-9DF1-414A-B65B-F39049CD642F}">
      <dgm:prSet/>
      <dgm:spPr/>
      <dgm:t>
        <a:bodyPr/>
        <a:lstStyle/>
        <a:p>
          <a:endParaRPr lang="zh-CN" altLang="en-US"/>
        </a:p>
      </dgm:t>
    </dgm:pt>
    <dgm:pt modelId="{D1933FBA-C974-46D8-9B16-88BFC18F02E4}">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InMgrAppEvtStr</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2CA27E4C-50CC-4E04-B76B-7CD1A409E539}" type="parTrans" cxnId="{DAAD5DCA-0DB1-445B-A0DE-DA7FF405EC10}">
      <dgm:prSet/>
      <dgm:spPr/>
      <dgm:t>
        <a:bodyPr/>
        <a:lstStyle/>
        <a:p>
          <a:endParaRPr lang="zh-CN" altLang="en-US"/>
        </a:p>
      </dgm:t>
    </dgm:pt>
    <dgm:pt modelId="{2AFD3B2F-0343-42F0-A541-72EC322B0244}" type="sibTrans" cxnId="{DAAD5DCA-0DB1-445B-A0DE-DA7FF405EC10}">
      <dgm:prSet/>
      <dgm:spPr/>
      <dgm:t>
        <a:bodyPr/>
        <a:lstStyle/>
        <a:p>
          <a:endParaRPr lang="zh-CN" altLang="en-US"/>
        </a:p>
      </dgm:t>
    </dgm:pt>
    <dgm:pt modelId="{C73733AA-9F57-4538-9533-F0B3FE4878D4}">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VxCadmainEvtStr</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E251AF85-A0B5-4EBE-AD1F-D2B1D1CCC11D}" type="parTrans" cxnId="{3DE1FEBC-1232-4D0A-8F27-A21CF72409C9}">
      <dgm:prSet/>
      <dgm:spPr/>
      <dgm:t>
        <a:bodyPr/>
        <a:lstStyle/>
        <a:p>
          <a:endParaRPr lang="zh-CN" altLang="en-US"/>
        </a:p>
      </dgm:t>
    </dgm:pt>
    <dgm:pt modelId="{9A47D44D-573C-4708-90BC-4910B6F0F4FC}" type="sibTrans" cxnId="{3DE1FEBC-1232-4D0A-8F27-A21CF72409C9}">
      <dgm:prSet/>
      <dgm:spPr/>
      <dgm:t>
        <a:bodyPr/>
        <a:lstStyle/>
        <a:p>
          <a:endParaRPr lang="zh-CN" altLang="en-US"/>
        </a:p>
      </dgm:t>
    </dgm:pt>
    <dgm:pt modelId="{A75696F4-A083-4159-9052-983C209DB4A4}">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CdCmdEvtStr</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E8A38272-2A3D-47B4-A206-C37E7A3F537F}" type="parTrans" cxnId="{C54A7784-617A-4524-B2AE-5C4DBF7B6ED2}">
      <dgm:prSet/>
      <dgm:spPr/>
      <dgm:t>
        <a:bodyPr/>
        <a:lstStyle/>
        <a:p>
          <a:endParaRPr lang="zh-CN" altLang="en-US"/>
        </a:p>
      </dgm:t>
    </dgm:pt>
    <dgm:pt modelId="{8B27104C-8B10-4A60-BF65-D343AFE7A68D}" type="sibTrans" cxnId="{C54A7784-617A-4524-B2AE-5C4DBF7B6ED2}">
      <dgm:prSet/>
      <dgm:spPr/>
      <dgm:t>
        <a:bodyPr/>
        <a:lstStyle/>
        <a:p>
          <a:endParaRPr lang="zh-CN" altLang="en-US"/>
        </a:p>
      </dgm:t>
    </dgm:pt>
    <dgm:pt modelId="{DDAA0C20-DF7B-470B-AC65-224CD792D5CA}">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DmEvtStr</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1715E25E-DE6A-48F2-8517-E2569F0043CB}" type="parTrans" cxnId="{42F32FF0-5CFB-492B-9D78-F356FF8A587F}">
      <dgm:prSet/>
      <dgm:spPr/>
      <dgm:t>
        <a:bodyPr/>
        <a:lstStyle/>
        <a:p>
          <a:endParaRPr lang="zh-CN" altLang="en-US"/>
        </a:p>
      </dgm:t>
    </dgm:pt>
    <dgm:pt modelId="{D1E9DB90-4473-4F19-90C6-82D7B98D2CDB}" type="sibTrans" cxnId="{42F32FF0-5CFB-492B-9D78-F356FF8A587F}">
      <dgm:prSet/>
      <dgm:spPr/>
      <dgm:t>
        <a:bodyPr/>
        <a:lstStyle/>
        <a:p>
          <a:endParaRPr lang="zh-CN" altLang="en-US"/>
        </a:p>
      </dgm:t>
    </dgm:pt>
    <dgm:pt modelId="{CF3F6273-34A6-4C1E-B0D8-3899D30F95FC}">
      <dgm:prSet phldrT="[文本]" custT="1"/>
      <dgm:spPr/>
      <dgm:t>
        <a:bodyPr/>
        <a:lstStyle/>
        <a:p>
          <a:r>
            <a:rPr lang="en-US" altLang="zh-CN" sz="1400" dirty="0"/>
            <a:t>…</a:t>
          </a:r>
          <a:endParaRPr lang="zh-CN" altLang="en-US" sz="1400" dirty="0"/>
        </a:p>
      </dgm:t>
    </dgm:pt>
    <dgm:pt modelId="{5F439394-AAF1-4A84-91C2-F4E060EE7F86}" type="parTrans" cxnId="{D85C28E8-B9F7-4ABF-8CBF-50B9AAE7E31B}">
      <dgm:prSet/>
      <dgm:spPr/>
      <dgm:t>
        <a:bodyPr/>
        <a:lstStyle/>
        <a:p>
          <a:endParaRPr lang="zh-CN" altLang="en-US"/>
        </a:p>
      </dgm:t>
    </dgm:pt>
    <dgm:pt modelId="{F3566BB1-48C7-4F0B-8C22-A07C5468CF84}" type="sibTrans" cxnId="{D85C28E8-B9F7-4ABF-8CBF-50B9AAE7E31B}">
      <dgm:prSet/>
      <dgm:spPr/>
      <dgm:t>
        <a:bodyPr/>
        <a:lstStyle/>
        <a:p>
          <a:endParaRPr lang="zh-CN" altLang="en-US"/>
        </a:p>
      </dgm:t>
    </dgm:pt>
    <dgm:pt modelId="{1B708F97-766C-49B9-9532-0A8DA72776E0}">
      <dgm:prSet phldrT="[文本]" custT="1"/>
      <dgm:spPr/>
      <dgm:t>
        <a:bodyPr/>
        <a:lstStyle/>
        <a:p>
          <a:pPr marL="0" lvl="0" indent="0" algn="ctr" defTabSz="444500">
            <a:lnSpc>
              <a:spcPct val="90000"/>
            </a:lnSpc>
            <a:spcBef>
              <a:spcPct val="0"/>
            </a:spcBef>
            <a:spcAft>
              <a:spcPct val="35000"/>
            </a:spcAft>
            <a:buNone/>
          </a:pPr>
          <a:r>
            <a:rPr lang="en-US" altLang="zh-CN" sz="1000" b="1" kern="1200" dirty="0">
              <a:solidFill>
                <a:prstClr val="white"/>
              </a:solidFill>
              <a:latin typeface="Calibri" panose="020F0502020204030204"/>
              <a:ea typeface="宋体" panose="02010600030101010101" pitchFamily="2" charset="-122"/>
              <a:cs typeface="+mn-cs"/>
            </a:rPr>
            <a:t>$</a:t>
          </a:r>
          <a:r>
            <a:rPr lang="en-US" altLang="zh-CN" sz="1000" b="1" kern="1200" dirty="0" err="1">
              <a:solidFill>
                <a:prstClr val="white"/>
              </a:solidFill>
              <a:latin typeface="Calibri" panose="020F0502020204030204"/>
              <a:ea typeface="宋体" panose="02010600030101010101" pitchFamily="2" charset="-122"/>
              <a:cs typeface="+mn-cs"/>
            </a:rPr>
            <a:t>CdFileNew</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5D6ECDAD-B815-4BED-8C1B-5E53B66E3151}" type="parTrans" cxnId="{EAE10EA1-AC24-4ABA-B2DE-4E6ED0CAF3AB}">
      <dgm:prSet/>
      <dgm:spPr/>
      <dgm:t>
        <a:bodyPr/>
        <a:lstStyle/>
        <a:p>
          <a:endParaRPr lang="zh-CN" altLang="en-US"/>
        </a:p>
      </dgm:t>
    </dgm:pt>
    <dgm:pt modelId="{CED7D767-7682-4C8D-A1D5-9F5903588A84}" type="sibTrans" cxnId="{EAE10EA1-AC24-4ABA-B2DE-4E6ED0CAF3AB}">
      <dgm:prSet/>
      <dgm:spPr/>
      <dgm:t>
        <a:bodyPr/>
        <a:lstStyle/>
        <a:p>
          <a:endParaRPr lang="zh-CN" altLang="en-US"/>
        </a:p>
      </dgm:t>
    </dgm:pt>
    <dgm:pt modelId="{BEFD70FD-AD43-412A-9F31-FCDE17FBC8B3}">
      <dgm:prSet phldrT="[文本]" custT="1"/>
      <dgm:spPr/>
      <dgm:t>
        <a:bodyPr/>
        <a:lstStyle/>
        <a:p>
          <a:pPr marL="0" lvl="0" indent="0" algn="ctr" defTabSz="444500">
            <a:lnSpc>
              <a:spcPct val="90000"/>
            </a:lnSpc>
            <a:spcBef>
              <a:spcPct val="0"/>
            </a:spcBef>
            <a:spcAft>
              <a:spcPct val="35000"/>
            </a:spcAft>
            <a:buNone/>
          </a:pPr>
          <a:r>
            <a:rPr lang="en-US" altLang="zh-CN" sz="1000" b="1" kern="1200" dirty="0">
              <a:solidFill>
                <a:prstClr val="white"/>
              </a:solidFill>
              <a:latin typeface="Calibri" panose="020F0502020204030204"/>
              <a:ea typeface="宋体" panose="02010600030101010101" pitchFamily="2" charset="-122"/>
              <a:cs typeface="+mn-cs"/>
            </a:rPr>
            <a:t>$report</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1D214B10-1621-40DF-8E27-A56BDF9EC7B0}" type="parTrans" cxnId="{ECDF7CB4-91DB-4D28-B359-6BADDB6F5221}">
      <dgm:prSet/>
      <dgm:spPr/>
      <dgm:t>
        <a:bodyPr/>
        <a:lstStyle/>
        <a:p>
          <a:endParaRPr lang="zh-CN" altLang="en-US"/>
        </a:p>
      </dgm:t>
    </dgm:pt>
    <dgm:pt modelId="{5BFBA15D-89E0-4CE4-A4CF-D63DDA6F1FFE}" type="sibTrans" cxnId="{ECDF7CB4-91DB-4D28-B359-6BADDB6F5221}">
      <dgm:prSet/>
      <dgm:spPr/>
      <dgm:t>
        <a:bodyPr/>
        <a:lstStyle/>
        <a:p>
          <a:endParaRPr lang="zh-CN" altLang="en-US"/>
        </a:p>
      </dgm:t>
    </dgm:pt>
    <dgm:pt modelId="{217A8460-1D47-449E-813B-9FE8CEC150E0}">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CdCmdDisp</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D27CA596-47DB-4CE9-B01D-1B02E0C83BBE}" type="parTrans" cxnId="{A6B7DD3D-CCEC-45B1-9C12-D73C9117FACC}">
      <dgm:prSet/>
      <dgm:spPr/>
      <dgm:t>
        <a:bodyPr/>
        <a:lstStyle/>
        <a:p>
          <a:endParaRPr lang="zh-CN" altLang="en-US"/>
        </a:p>
      </dgm:t>
    </dgm:pt>
    <dgm:pt modelId="{2BFF70AE-2A76-4E4B-BD7B-9BB8C644B6DB}" type="sibTrans" cxnId="{A6B7DD3D-CCEC-45B1-9C12-D73C9117FACC}">
      <dgm:prSet/>
      <dgm:spPr/>
      <dgm:t>
        <a:bodyPr/>
        <a:lstStyle/>
        <a:p>
          <a:endParaRPr lang="zh-CN" altLang="en-US"/>
        </a:p>
      </dgm:t>
    </dgm:pt>
    <dgm:pt modelId="{53309EC8-38E6-46AD-9BA8-4C6A7C6311C3}">
      <dgm:prSet phldrT="[文本]" custT="1"/>
      <dgm:spPr/>
      <dgm:t>
        <a:bodyPr/>
        <a:lstStyle/>
        <a:p>
          <a:r>
            <a:rPr lang="en-US" altLang="zh-CN" sz="900" b="1" kern="1200" dirty="0" err="1">
              <a:solidFill>
                <a:prstClr val="white"/>
              </a:solidFill>
              <a:latin typeface="Calibri" panose="020F0502020204030204"/>
              <a:ea typeface="宋体" panose="02010600030101010101" pitchFamily="2" charset="-122"/>
              <a:cs typeface="+mn-cs"/>
            </a:rPr>
            <a:t>CdCmdFile</a:t>
          </a:r>
          <a:endParaRPr lang="zh-CN" altLang="en-US" sz="900" b="1" kern="1200" dirty="0">
            <a:solidFill>
              <a:prstClr val="white"/>
            </a:solidFill>
            <a:latin typeface="Calibri" panose="020F0502020204030204"/>
            <a:ea typeface="宋体" panose="02010600030101010101" pitchFamily="2" charset="-122"/>
            <a:cs typeface="+mn-cs"/>
          </a:endParaRPr>
        </a:p>
      </dgm:t>
    </dgm:pt>
    <dgm:pt modelId="{35A7F807-923A-4C6E-98BF-947FEC1EB24E}" type="parTrans" cxnId="{28925671-CB55-4A2E-BC49-237F369D23D3}">
      <dgm:prSet/>
      <dgm:spPr/>
      <dgm:t>
        <a:bodyPr/>
        <a:lstStyle/>
        <a:p>
          <a:endParaRPr lang="zh-CN" altLang="en-US"/>
        </a:p>
      </dgm:t>
    </dgm:pt>
    <dgm:pt modelId="{B12981B7-ECEB-41A2-8E2A-BDCCAA7E1E79}" type="sibTrans" cxnId="{28925671-CB55-4A2E-BC49-237F369D23D3}">
      <dgm:prSet/>
      <dgm:spPr/>
      <dgm:t>
        <a:bodyPr/>
        <a:lstStyle/>
        <a:p>
          <a:endParaRPr lang="zh-CN" altLang="en-US"/>
        </a:p>
      </dgm:t>
    </dgm:pt>
    <dgm:pt modelId="{93328C21-7B36-41F7-A5E8-06363882CA7F}">
      <dgm:prSet phldrT="[文本]" custT="1"/>
      <dgm:spPr/>
      <dgm:t>
        <a:bodyPr/>
        <a:lstStyle/>
        <a:p>
          <a:r>
            <a:rPr lang="en-US" altLang="zh-CN" sz="1400" dirty="0"/>
            <a:t>…</a:t>
          </a:r>
          <a:endParaRPr lang="zh-CN" altLang="en-US" sz="1400" dirty="0"/>
        </a:p>
      </dgm:t>
    </dgm:pt>
    <dgm:pt modelId="{AB7ACBF2-ECC2-4D19-92EB-36D71CDBCD7E}" type="parTrans" cxnId="{5C1EB3DA-045B-4D5B-8B71-3D2554BC8611}">
      <dgm:prSet/>
      <dgm:spPr/>
      <dgm:t>
        <a:bodyPr/>
        <a:lstStyle/>
        <a:p>
          <a:endParaRPr lang="zh-CN" altLang="en-US"/>
        </a:p>
      </dgm:t>
    </dgm:pt>
    <dgm:pt modelId="{CBF93A6C-521C-4981-AE18-88D990172C40}" type="sibTrans" cxnId="{5C1EB3DA-045B-4D5B-8B71-3D2554BC8611}">
      <dgm:prSet/>
      <dgm:spPr/>
      <dgm:t>
        <a:bodyPr/>
        <a:lstStyle/>
        <a:p>
          <a:endParaRPr lang="zh-CN" altLang="en-US"/>
        </a:p>
      </dgm:t>
    </dgm:pt>
    <dgm:pt modelId="{CD0C9092-F632-4835-B1F8-D99BC62E0C9B}">
      <dgm:prSet phldrT="[文本]" custT="1"/>
      <dgm:spPr/>
      <dgm:t>
        <a:bodyPr/>
        <a:lstStyle/>
        <a:p>
          <a:r>
            <a:rPr lang="en-US" altLang="zh-CN" sz="1400" dirty="0"/>
            <a:t>…</a:t>
          </a:r>
          <a:endParaRPr lang="zh-CN" altLang="en-US" sz="1400" dirty="0"/>
        </a:p>
      </dgm:t>
    </dgm:pt>
    <dgm:pt modelId="{F6DDC80B-474C-4B3D-B7D2-047978A638A7}" type="parTrans" cxnId="{D78B78D7-4229-4BE3-A1ED-AB59DDB4E065}">
      <dgm:prSet/>
      <dgm:spPr/>
      <dgm:t>
        <a:bodyPr/>
        <a:lstStyle/>
        <a:p>
          <a:endParaRPr lang="zh-CN" altLang="en-US"/>
        </a:p>
      </dgm:t>
    </dgm:pt>
    <dgm:pt modelId="{B82688A6-7540-4345-9CE7-926087471673}" type="sibTrans" cxnId="{D78B78D7-4229-4BE3-A1ED-AB59DDB4E065}">
      <dgm:prSet/>
      <dgm:spPr/>
      <dgm:t>
        <a:bodyPr/>
        <a:lstStyle/>
        <a:p>
          <a:endParaRPr lang="zh-CN" altLang="en-US"/>
        </a:p>
      </dgm:t>
    </dgm:pt>
    <dgm:pt modelId="{7EFDE457-9954-4DF3-A48C-686103476161}">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diStrEvt</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DD18C040-99DA-4AF9-95D5-BDCD50C002D0}" type="parTrans" cxnId="{B820B8E8-F77F-4B57-80A0-7AC9C6945864}">
      <dgm:prSet/>
      <dgm:spPr/>
      <dgm:t>
        <a:bodyPr/>
        <a:lstStyle/>
        <a:p>
          <a:endParaRPr lang="zh-CN" altLang="en-US"/>
        </a:p>
      </dgm:t>
    </dgm:pt>
    <dgm:pt modelId="{9A0B5DAD-2456-4C11-AE97-176F5C1CCF57}" type="sibTrans" cxnId="{B820B8E8-F77F-4B57-80A0-7AC9C6945864}">
      <dgm:prSet/>
      <dgm:spPr/>
      <dgm:t>
        <a:bodyPr/>
        <a:lstStyle/>
        <a:p>
          <a:endParaRPr lang="zh-CN" altLang="en-US"/>
        </a:p>
      </dgm:t>
    </dgm:pt>
    <dgm:pt modelId="{4B5366EF-7E2F-4582-A75D-5A78A8145BA9}">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InGuiEvtStr</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DF45AEE6-F2E3-4BA6-A876-D46D71117B69}" type="parTrans" cxnId="{06B4BAA8-0243-4A87-970C-697B81D55E3E}">
      <dgm:prSet/>
      <dgm:spPr/>
      <dgm:t>
        <a:bodyPr/>
        <a:lstStyle/>
        <a:p>
          <a:endParaRPr lang="zh-CN" altLang="en-US"/>
        </a:p>
      </dgm:t>
    </dgm:pt>
    <dgm:pt modelId="{E1216E54-F976-4D77-8BF1-502CD2FDFB6D}" type="sibTrans" cxnId="{06B4BAA8-0243-4A87-970C-697B81D55E3E}">
      <dgm:prSet/>
      <dgm:spPr/>
      <dgm:t>
        <a:bodyPr/>
        <a:lstStyle/>
        <a:p>
          <a:endParaRPr lang="zh-CN" altLang="en-US"/>
        </a:p>
      </dgm:t>
    </dgm:pt>
    <dgm:pt modelId="{5858F1E8-C4FD-46F3-A3C9-8403B6E7B671}">
      <dgm:prSet phldrT="[文本]" custT="1"/>
      <dgm:spPr/>
      <dgm:t>
        <a:bodyPr/>
        <a:lstStyle/>
        <a:p>
          <a:r>
            <a:rPr lang="en-US" altLang="zh-CN" sz="1000" b="1" kern="1200" dirty="0" err="1">
              <a:solidFill>
                <a:prstClr val="white"/>
              </a:solidFill>
              <a:latin typeface="Calibri" panose="020F0502020204030204"/>
              <a:ea typeface="宋体" panose="02010600030101010101" pitchFamily="2" charset="-122"/>
              <a:cs typeface="+mn-cs"/>
            </a:rPr>
            <a:t>InMgrEvtStr</a:t>
          </a:r>
          <a:endParaRPr lang="zh-CN" altLang="en-US" sz="1000" b="1" kern="1200" dirty="0">
            <a:solidFill>
              <a:prstClr val="white"/>
            </a:solidFill>
            <a:latin typeface="Calibri" panose="020F0502020204030204"/>
            <a:ea typeface="宋体" panose="02010600030101010101" pitchFamily="2" charset="-122"/>
            <a:cs typeface="+mn-cs"/>
          </a:endParaRPr>
        </a:p>
      </dgm:t>
    </dgm:pt>
    <dgm:pt modelId="{E4D93AFD-7AB5-447F-8838-F24A8B2F4479}" type="parTrans" cxnId="{94CC184E-0CF0-48B4-B142-5B5E45C7A2E6}">
      <dgm:prSet/>
      <dgm:spPr/>
      <dgm:t>
        <a:bodyPr/>
        <a:lstStyle/>
        <a:p>
          <a:endParaRPr lang="zh-CN" altLang="en-US"/>
        </a:p>
      </dgm:t>
    </dgm:pt>
    <dgm:pt modelId="{21A761CD-BF15-4D1C-956D-DBA88770DF32}" type="sibTrans" cxnId="{94CC184E-0CF0-48B4-B142-5B5E45C7A2E6}">
      <dgm:prSet/>
      <dgm:spPr/>
      <dgm:t>
        <a:bodyPr/>
        <a:lstStyle/>
        <a:p>
          <a:endParaRPr lang="zh-CN" altLang="en-US"/>
        </a:p>
      </dgm:t>
    </dgm:pt>
    <dgm:pt modelId="{77AA49EC-F481-42C6-8C59-CFE120AAA596}">
      <dgm:prSet phldrT="[文本]" custT="1"/>
      <dgm:spPr/>
      <dgm:t>
        <a:bodyPr/>
        <a:lstStyle/>
        <a:p>
          <a:r>
            <a:rPr lang="en-US" altLang="zh-CN" sz="1400" dirty="0"/>
            <a:t>…</a:t>
          </a:r>
          <a:endParaRPr lang="zh-CN" altLang="en-US" sz="1400" dirty="0"/>
        </a:p>
      </dgm:t>
    </dgm:pt>
    <dgm:pt modelId="{FEB55CE6-0C1C-4353-8B03-253B2499E0BE}" type="parTrans" cxnId="{D41A5E84-4AC2-4BDE-A13A-B3B3DE009C5E}">
      <dgm:prSet/>
      <dgm:spPr/>
      <dgm:t>
        <a:bodyPr/>
        <a:lstStyle/>
        <a:p>
          <a:endParaRPr lang="zh-CN" altLang="en-US"/>
        </a:p>
      </dgm:t>
    </dgm:pt>
    <dgm:pt modelId="{2FFD4D66-8436-4BD6-B6A7-5274D990BAF9}" type="sibTrans" cxnId="{D41A5E84-4AC2-4BDE-A13A-B3B3DE009C5E}">
      <dgm:prSet/>
      <dgm:spPr/>
      <dgm:t>
        <a:bodyPr/>
        <a:lstStyle/>
        <a:p>
          <a:endParaRPr lang="zh-CN" altLang="en-US"/>
        </a:p>
      </dgm:t>
    </dgm:pt>
    <dgm:pt modelId="{5A27B188-E335-4A54-B981-8B7670CE7AC0}">
      <dgm:prSet phldrT="[文本]" custT="1"/>
      <dgm:spPr/>
      <dgm:t>
        <a:bodyPr/>
        <a:lstStyle/>
        <a:p>
          <a:r>
            <a:rPr lang="en-US" altLang="zh-CN" sz="1400" dirty="0"/>
            <a:t>…</a:t>
          </a:r>
          <a:endParaRPr lang="zh-CN" altLang="en-US" sz="1400" dirty="0"/>
        </a:p>
      </dgm:t>
    </dgm:pt>
    <dgm:pt modelId="{7BAB7F55-E185-44D4-B64A-F6CC274C37F1}" type="parTrans" cxnId="{B8778D3C-DAF6-47DC-83F0-B49FB4F8DA74}">
      <dgm:prSet/>
      <dgm:spPr/>
      <dgm:t>
        <a:bodyPr/>
        <a:lstStyle/>
        <a:p>
          <a:endParaRPr lang="zh-CN" altLang="en-US"/>
        </a:p>
      </dgm:t>
    </dgm:pt>
    <dgm:pt modelId="{9A141296-3200-44E3-96CD-C550C5FA0FB6}" type="sibTrans" cxnId="{B8778D3C-DAF6-47DC-83F0-B49FB4F8DA74}">
      <dgm:prSet/>
      <dgm:spPr/>
      <dgm:t>
        <a:bodyPr/>
        <a:lstStyle/>
        <a:p>
          <a:endParaRPr lang="zh-CN" altLang="en-US"/>
        </a:p>
      </dgm:t>
    </dgm:pt>
    <dgm:pt modelId="{B21D90B3-3EE0-4837-A92A-D0474D1B16F6}" type="pres">
      <dgm:prSet presAssocID="{56FEB317-8BDF-49FA-A5D4-EDF71B53A19C}" presName="hierChild1" presStyleCnt="0">
        <dgm:presLayoutVars>
          <dgm:orgChart val="1"/>
          <dgm:chPref val="1"/>
          <dgm:dir/>
          <dgm:animOne val="branch"/>
          <dgm:animLvl val="lvl"/>
          <dgm:resizeHandles/>
        </dgm:presLayoutVars>
      </dgm:prSet>
      <dgm:spPr/>
    </dgm:pt>
    <dgm:pt modelId="{215D8910-B31F-4D11-9264-8B3586E9C1F6}" type="pres">
      <dgm:prSet presAssocID="{668DDB56-095A-4EA7-B70A-0D5C8B2F5202}" presName="hierRoot1" presStyleCnt="0">
        <dgm:presLayoutVars>
          <dgm:hierBranch val="init"/>
        </dgm:presLayoutVars>
      </dgm:prSet>
      <dgm:spPr/>
    </dgm:pt>
    <dgm:pt modelId="{829E80B3-9550-4E21-A527-AFA2F49F93BE}" type="pres">
      <dgm:prSet presAssocID="{668DDB56-095A-4EA7-B70A-0D5C8B2F5202}" presName="rootComposite1" presStyleCnt="0"/>
      <dgm:spPr/>
    </dgm:pt>
    <dgm:pt modelId="{D0F73200-BBAB-46D7-8DE0-840860A68F14}" type="pres">
      <dgm:prSet presAssocID="{668DDB56-095A-4EA7-B70A-0D5C8B2F5202}" presName="rootText1" presStyleLbl="node0" presStyleIdx="0" presStyleCnt="1">
        <dgm:presLayoutVars>
          <dgm:chPref val="3"/>
        </dgm:presLayoutVars>
      </dgm:prSet>
      <dgm:spPr/>
    </dgm:pt>
    <dgm:pt modelId="{30CF2C6E-1731-4E10-BE20-5A332583575E}" type="pres">
      <dgm:prSet presAssocID="{668DDB56-095A-4EA7-B70A-0D5C8B2F5202}" presName="rootConnector1" presStyleLbl="node1" presStyleIdx="0" presStyleCnt="0"/>
      <dgm:spPr/>
    </dgm:pt>
    <dgm:pt modelId="{8C2F7649-8B6D-410C-8360-7755DF7DFCE1}" type="pres">
      <dgm:prSet presAssocID="{668DDB56-095A-4EA7-B70A-0D5C8B2F5202}" presName="hierChild2" presStyleCnt="0"/>
      <dgm:spPr/>
    </dgm:pt>
    <dgm:pt modelId="{7276E7D0-0DBE-4390-9994-79808341EA47}" type="pres">
      <dgm:prSet presAssocID="{762FFAB5-F6F8-4F56-A897-5582E3F4AE7B}" presName="Name37" presStyleLbl="parChTrans1D2" presStyleIdx="0" presStyleCnt="5"/>
      <dgm:spPr/>
    </dgm:pt>
    <dgm:pt modelId="{B9B58C54-AF98-4F91-B99E-1E58B3339E24}" type="pres">
      <dgm:prSet presAssocID="{EB3140FD-89FF-47CF-8E29-9AD0819FF3F3}" presName="hierRoot2" presStyleCnt="0">
        <dgm:presLayoutVars>
          <dgm:hierBranch val="init"/>
        </dgm:presLayoutVars>
      </dgm:prSet>
      <dgm:spPr/>
    </dgm:pt>
    <dgm:pt modelId="{4D23381F-CFD9-4F68-8A32-F24B34869A35}" type="pres">
      <dgm:prSet presAssocID="{EB3140FD-89FF-47CF-8E29-9AD0819FF3F3}" presName="rootComposite" presStyleCnt="0"/>
      <dgm:spPr/>
    </dgm:pt>
    <dgm:pt modelId="{5FCAADA5-4951-4DB9-A7C2-EE0DE6068110}" type="pres">
      <dgm:prSet presAssocID="{EB3140FD-89FF-47CF-8E29-9AD0819FF3F3}" presName="rootText" presStyleLbl="node2" presStyleIdx="0" presStyleCnt="5" custScaleX="112853">
        <dgm:presLayoutVars>
          <dgm:chPref val="3"/>
        </dgm:presLayoutVars>
      </dgm:prSet>
      <dgm:spPr/>
    </dgm:pt>
    <dgm:pt modelId="{8C2A946E-DFC9-4EE0-B007-E42B24A9A1F0}" type="pres">
      <dgm:prSet presAssocID="{EB3140FD-89FF-47CF-8E29-9AD0819FF3F3}" presName="rootConnector" presStyleLbl="node2" presStyleIdx="0" presStyleCnt="5"/>
      <dgm:spPr/>
    </dgm:pt>
    <dgm:pt modelId="{998DE502-7177-4099-A2A3-AFDA0E7F5885}" type="pres">
      <dgm:prSet presAssocID="{EB3140FD-89FF-47CF-8E29-9AD0819FF3F3}" presName="hierChild4" presStyleCnt="0"/>
      <dgm:spPr/>
    </dgm:pt>
    <dgm:pt modelId="{120160F7-6844-4154-A62A-09AC3BDF37C6}" type="pres">
      <dgm:prSet presAssocID="{F61D3EB8-B8DF-4616-AA0F-4BFF82CA7E7B}" presName="Name37" presStyleLbl="parChTrans1D3" presStyleIdx="0" presStyleCnt="5"/>
      <dgm:spPr/>
    </dgm:pt>
    <dgm:pt modelId="{8593A910-7CCD-4C38-8897-ED08FF1C2D44}" type="pres">
      <dgm:prSet presAssocID="{5F75044E-623D-41BB-AD18-EB91AF84402B}" presName="hierRoot2" presStyleCnt="0">
        <dgm:presLayoutVars>
          <dgm:hierBranch val="init"/>
        </dgm:presLayoutVars>
      </dgm:prSet>
      <dgm:spPr/>
    </dgm:pt>
    <dgm:pt modelId="{7DC814C5-AEAD-418C-A328-E5741DCC275A}" type="pres">
      <dgm:prSet presAssocID="{5F75044E-623D-41BB-AD18-EB91AF84402B}" presName="rootComposite" presStyleCnt="0"/>
      <dgm:spPr/>
    </dgm:pt>
    <dgm:pt modelId="{207B440B-800C-48B1-AF8E-949BCF96E711}" type="pres">
      <dgm:prSet presAssocID="{5F75044E-623D-41BB-AD18-EB91AF84402B}" presName="rootText" presStyleLbl="node3" presStyleIdx="0" presStyleCnt="5">
        <dgm:presLayoutVars>
          <dgm:chPref val="3"/>
        </dgm:presLayoutVars>
      </dgm:prSet>
      <dgm:spPr/>
    </dgm:pt>
    <dgm:pt modelId="{9D54819A-7BCF-4F8E-9513-452C08D0FBB7}" type="pres">
      <dgm:prSet presAssocID="{5F75044E-623D-41BB-AD18-EB91AF84402B}" presName="rootConnector" presStyleLbl="node3" presStyleIdx="0" presStyleCnt="5"/>
      <dgm:spPr/>
    </dgm:pt>
    <dgm:pt modelId="{0F688323-3297-4256-84D8-028D9DCE2BC9}" type="pres">
      <dgm:prSet presAssocID="{5F75044E-623D-41BB-AD18-EB91AF84402B}" presName="hierChild4" presStyleCnt="0"/>
      <dgm:spPr/>
    </dgm:pt>
    <dgm:pt modelId="{FE47AB20-3C7C-4A2F-9A4C-CB0737A6120B}" type="pres">
      <dgm:prSet presAssocID="{427C729F-011E-4294-AD54-50A42CD8FAAD}" presName="Name37" presStyleLbl="parChTrans1D4" presStyleIdx="0" presStyleCnt="16"/>
      <dgm:spPr/>
    </dgm:pt>
    <dgm:pt modelId="{43894EAE-CEAA-4D41-82C1-EAE094529B07}" type="pres">
      <dgm:prSet presAssocID="{84DD21C0-A454-49BB-B31B-486BB4431B2A}" presName="hierRoot2" presStyleCnt="0">
        <dgm:presLayoutVars>
          <dgm:hierBranch val="init"/>
        </dgm:presLayoutVars>
      </dgm:prSet>
      <dgm:spPr/>
    </dgm:pt>
    <dgm:pt modelId="{B9F92B04-CCA7-4DF9-84F0-3143926E1B94}" type="pres">
      <dgm:prSet presAssocID="{84DD21C0-A454-49BB-B31B-486BB4431B2A}" presName="rootComposite" presStyleCnt="0"/>
      <dgm:spPr/>
    </dgm:pt>
    <dgm:pt modelId="{6290F7AC-E320-4F9E-91A8-995E352D76A3}" type="pres">
      <dgm:prSet presAssocID="{84DD21C0-A454-49BB-B31B-486BB4431B2A}" presName="rootText" presStyleLbl="node4" presStyleIdx="0" presStyleCnt="16">
        <dgm:presLayoutVars>
          <dgm:chPref val="3"/>
        </dgm:presLayoutVars>
      </dgm:prSet>
      <dgm:spPr/>
    </dgm:pt>
    <dgm:pt modelId="{94473AC1-05E4-45A2-9646-60571C694389}" type="pres">
      <dgm:prSet presAssocID="{84DD21C0-A454-49BB-B31B-486BB4431B2A}" presName="rootConnector" presStyleLbl="node4" presStyleIdx="0" presStyleCnt="16"/>
      <dgm:spPr/>
    </dgm:pt>
    <dgm:pt modelId="{941D1E18-765A-4E63-8726-A07006F6D6A0}" type="pres">
      <dgm:prSet presAssocID="{84DD21C0-A454-49BB-B31B-486BB4431B2A}" presName="hierChild4" presStyleCnt="0"/>
      <dgm:spPr/>
    </dgm:pt>
    <dgm:pt modelId="{3D852500-E5C8-4146-98A4-AA4DBE2DD557}" type="pres">
      <dgm:prSet presAssocID="{15A65975-25C0-4DFB-88E6-1707519E5FBF}" presName="Name37" presStyleLbl="parChTrans1D4" presStyleIdx="1" presStyleCnt="16"/>
      <dgm:spPr/>
    </dgm:pt>
    <dgm:pt modelId="{17987AED-3F2A-4E42-9F16-56FF4E2AD9F3}" type="pres">
      <dgm:prSet presAssocID="{3FB2F7FE-1205-42C8-88A5-57B629F40B85}" presName="hierRoot2" presStyleCnt="0">
        <dgm:presLayoutVars>
          <dgm:hierBranch val="init"/>
        </dgm:presLayoutVars>
      </dgm:prSet>
      <dgm:spPr/>
    </dgm:pt>
    <dgm:pt modelId="{DCC0854F-E342-4A89-87AD-B2C93DFB849B}" type="pres">
      <dgm:prSet presAssocID="{3FB2F7FE-1205-42C8-88A5-57B629F40B85}" presName="rootComposite" presStyleCnt="0"/>
      <dgm:spPr/>
    </dgm:pt>
    <dgm:pt modelId="{36F6BD9A-E153-4ACB-BAE5-94121A3CF51E}" type="pres">
      <dgm:prSet presAssocID="{3FB2F7FE-1205-42C8-88A5-57B629F40B85}" presName="rootText" presStyleLbl="node4" presStyleIdx="1" presStyleCnt="16">
        <dgm:presLayoutVars>
          <dgm:chPref val="3"/>
        </dgm:presLayoutVars>
      </dgm:prSet>
      <dgm:spPr/>
    </dgm:pt>
    <dgm:pt modelId="{C0CB5EDD-C30A-4CF2-936B-D393427C035F}" type="pres">
      <dgm:prSet presAssocID="{3FB2F7FE-1205-42C8-88A5-57B629F40B85}" presName="rootConnector" presStyleLbl="node4" presStyleIdx="1" presStyleCnt="16"/>
      <dgm:spPr/>
    </dgm:pt>
    <dgm:pt modelId="{E4949138-3B10-4660-8FAA-11C6BA280301}" type="pres">
      <dgm:prSet presAssocID="{3FB2F7FE-1205-42C8-88A5-57B629F40B85}" presName="hierChild4" presStyleCnt="0"/>
      <dgm:spPr/>
    </dgm:pt>
    <dgm:pt modelId="{85749136-F1F9-434C-AEF7-ED451FB42E53}" type="pres">
      <dgm:prSet presAssocID="{3FB2F7FE-1205-42C8-88A5-57B629F40B85}" presName="hierChild5" presStyleCnt="0"/>
      <dgm:spPr/>
    </dgm:pt>
    <dgm:pt modelId="{B2661622-583D-4B65-9E38-E35BE94B7ACC}" type="pres">
      <dgm:prSet presAssocID="{84DD21C0-A454-49BB-B31B-486BB4431B2A}" presName="hierChild5" presStyleCnt="0"/>
      <dgm:spPr/>
    </dgm:pt>
    <dgm:pt modelId="{FEA7F407-7544-49BE-8C68-2B7DFC384854}" type="pres">
      <dgm:prSet presAssocID="{5F75044E-623D-41BB-AD18-EB91AF84402B}" presName="hierChild5" presStyleCnt="0"/>
      <dgm:spPr/>
    </dgm:pt>
    <dgm:pt modelId="{87D91885-C4A0-40DA-BD2B-A0B204F2FF94}" type="pres">
      <dgm:prSet presAssocID="{EB3140FD-89FF-47CF-8E29-9AD0819FF3F3}" presName="hierChild5" presStyleCnt="0"/>
      <dgm:spPr/>
    </dgm:pt>
    <dgm:pt modelId="{34B0A6CE-B39B-4E5F-9614-E060DE28C311}" type="pres">
      <dgm:prSet presAssocID="{A5EDEF88-CA76-4F86-9680-10C01F52EAF3}" presName="Name37" presStyleLbl="parChTrans1D2" presStyleIdx="1" presStyleCnt="5"/>
      <dgm:spPr/>
    </dgm:pt>
    <dgm:pt modelId="{BA713FA5-980B-4E15-8C04-E6131C6185CD}" type="pres">
      <dgm:prSet presAssocID="{FA51CB9F-B88F-4EC1-8D79-CF81DEEF186F}" presName="hierRoot2" presStyleCnt="0">
        <dgm:presLayoutVars>
          <dgm:hierBranch val="init"/>
        </dgm:presLayoutVars>
      </dgm:prSet>
      <dgm:spPr/>
    </dgm:pt>
    <dgm:pt modelId="{AED3BF6E-087E-49C1-B163-71622882AAE2}" type="pres">
      <dgm:prSet presAssocID="{FA51CB9F-B88F-4EC1-8D79-CF81DEEF186F}" presName="rootComposite" presStyleCnt="0"/>
      <dgm:spPr/>
    </dgm:pt>
    <dgm:pt modelId="{3D59CC61-92D7-4A81-887F-BED0CB50B0F2}" type="pres">
      <dgm:prSet presAssocID="{FA51CB9F-B88F-4EC1-8D79-CF81DEEF186F}" presName="rootText" presStyleLbl="node2" presStyleIdx="1" presStyleCnt="5" custScaleX="124146">
        <dgm:presLayoutVars>
          <dgm:chPref val="3"/>
        </dgm:presLayoutVars>
      </dgm:prSet>
      <dgm:spPr/>
    </dgm:pt>
    <dgm:pt modelId="{1ADE8AD4-D202-463A-9921-79CCBB5E741C}" type="pres">
      <dgm:prSet presAssocID="{FA51CB9F-B88F-4EC1-8D79-CF81DEEF186F}" presName="rootConnector" presStyleLbl="node2" presStyleIdx="1" presStyleCnt="5"/>
      <dgm:spPr/>
    </dgm:pt>
    <dgm:pt modelId="{BC6787C6-5F26-4CFA-AC22-408241CAA5B7}" type="pres">
      <dgm:prSet presAssocID="{FA51CB9F-B88F-4EC1-8D79-CF81DEEF186F}" presName="hierChild4" presStyleCnt="0"/>
      <dgm:spPr/>
    </dgm:pt>
    <dgm:pt modelId="{69C0CE13-C4DA-4FEC-8F0F-169D46FB7FA9}" type="pres">
      <dgm:prSet presAssocID="{964F4565-A114-4515-ACA8-3B284DD49E2E}" presName="Name37" presStyleLbl="parChTrans1D3" presStyleIdx="1" presStyleCnt="5"/>
      <dgm:spPr/>
    </dgm:pt>
    <dgm:pt modelId="{57FE6ABF-8C52-496C-B4D8-8C9B4D8E97C6}" type="pres">
      <dgm:prSet presAssocID="{3508D473-3A66-4110-9612-37C26E6AAB39}" presName="hierRoot2" presStyleCnt="0">
        <dgm:presLayoutVars>
          <dgm:hierBranch val="init"/>
        </dgm:presLayoutVars>
      </dgm:prSet>
      <dgm:spPr/>
    </dgm:pt>
    <dgm:pt modelId="{86DD2E1E-1799-4C26-BA0A-7F094EBD73F1}" type="pres">
      <dgm:prSet presAssocID="{3508D473-3A66-4110-9612-37C26E6AAB39}" presName="rootComposite" presStyleCnt="0"/>
      <dgm:spPr/>
    </dgm:pt>
    <dgm:pt modelId="{2EA27FFB-B98B-4267-BDAA-86A4EBD49D8E}" type="pres">
      <dgm:prSet presAssocID="{3508D473-3A66-4110-9612-37C26E6AAB39}" presName="rootText" presStyleLbl="node3" presStyleIdx="1" presStyleCnt="5">
        <dgm:presLayoutVars>
          <dgm:chPref val="3"/>
        </dgm:presLayoutVars>
      </dgm:prSet>
      <dgm:spPr/>
    </dgm:pt>
    <dgm:pt modelId="{53BB29F1-F4D8-45DD-9202-497E1F1F4232}" type="pres">
      <dgm:prSet presAssocID="{3508D473-3A66-4110-9612-37C26E6AAB39}" presName="rootConnector" presStyleLbl="node3" presStyleIdx="1" presStyleCnt="5"/>
      <dgm:spPr/>
    </dgm:pt>
    <dgm:pt modelId="{59B1321E-B710-466B-9B27-ABBB441AF4A3}" type="pres">
      <dgm:prSet presAssocID="{3508D473-3A66-4110-9612-37C26E6AAB39}" presName="hierChild4" presStyleCnt="0"/>
      <dgm:spPr/>
    </dgm:pt>
    <dgm:pt modelId="{82C6AE12-CF05-4B7A-9A1B-8C29FE12E164}" type="pres">
      <dgm:prSet presAssocID="{1C10801B-ADE8-4234-B64E-9CA1565BC347}" presName="Name37" presStyleLbl="parChTrans1D4" presStyleIdx="2" presStyleCnt="16"/>
      <dgm:spPr/>
    </dgm:pt>
    <dgm:pt modelId="{86EFBC9A-971C-4D2F-9115-DD50C4880299}" type="pres">
      <dgm:prSet presAssocID="{BC66516D-8318-4806-995B-9725E3DA5C34}" presName="hierRoot2" presStyleCnt="0">
        <dgm:presLayoutVars>
          <dgm:hierBranch val="init"/>
        </dgm:presLayoutVars>
      </dgm:prSet>
      <dgm:spPr/>
    </dgm:pt>
    <dgm:pt modelId="{6D5FA103-D0BD-4191-B643-29357DEAC156}" type="pres">
      <dgm:prSet presAssocID="{BC66516D-8318-4806-995B-9725E3DA5C34}" presName="rootComposite" presStyleCnt="0"/>
      <dgm:spPr/>
    </dgm:pt>
    <dgm:pt modelId="{A3BD9096-B9E4-4648-8C28-5F2B7D7548C7}" type="pres">
      <dgm:prSet presAssocID="{BC66516D-8318-4806-995B-9725E3DA5C34}" presName="rootText" presStyleLbl="node4" presStyleIdx="2" presStyleCnt="16">
        <dgm:presLayoutVars>
          <dgm:chPref val="3"/>
        </dgm:presLayoutVars>
      </dgm:prSet>
      <dgm:spPr/>
    </dgm:pt>
    <dgm:pt modelId="{1A125ACF-D7B6-4438-9D58-971CD5456960}" type="pres">
      <dgm:prSet presAssocID="{BC66516D-8318-4806-995B-9725E3DA5C34}" presName="rootConnector" presStyleLbl="node4" presStyleIdx="2" presStyleCnt="16"/>
      <dgm:spPr/>
    </dgm:pt>
    <dgm:pt modelId="{F2D5C877-FBB6-41C3-A64F-8DF2A908E1D9}" type="pres">
      <dgm:prSet presAssocID="{BC66516D-8318-4806-995B-9725E3DA5C34}" presName="hierChild4" presStyleCnt="0"/>
      <dgm:spPr/>
    </dgm:pt>
    <dgm:pt modelId="{DE0EAD7C-F3E6-4C68-8CFD-0C8CB12EA4AA}" type="pres">
      <dgm:prSet presAssocID="{BC66516D-8318-4806-995B-9725E3DA5C34}" presName="hierChild5" presStyleCnt="0"/>
      <dgm:spPr/>
    </dgm:pt>
    <dgm:pt modelId="{A9F50F98-A912-47E7-9F56-DD17A9B3C0C8}" type="pres">
      <dgm:prSet presAssocID="{3508D473-3A66-4110-9612-37C26E6AAB39}" presName="hierChild5" presStyleCnt="0"/>
      <dgm:spPr/>
    </dgm:pt>
    <dgm:pt modelId="{85E379BE-21EF-4B62-8CF7-334ABB6DAE22}" type="pres">
      <dgm:prSet presAssocID="{FA51CB9F-B88F-4EC1-8D79-CF81DEEF186F}" presName="hierChild5" presStyleCnt="0"/>
      <dgm:spPr/>
    </dgm:pt>
    <dgm:pt modelId="{E6C8D419-A4C7-4E10-B5BE-4BE62A0FEEAF}" type="pres">
      <dgm:prSet presAssocID="{459CCEC8-435B-454A-96C1-5551E5CDE867}" presName="Name37" presStyleLbl="parChTrans1D2" presStyleIdx="2" presStyleCnt="5"/>
      <dgm:spPr/>
    </dgm:pt>
    <dgm:pt modelId="{2537BB85-842A-4101-B79A-F4E387D07AD6}" type="pres">
      <dgm:prSet presAssocID="{FEBB2DC4-8022-42E6-B26A-24849BDE401B}" presName="hierRoot2" presStyleCnt="0">
        <dgm:presLayoutVars>
          <dgm:hierBranch val="init"/>
        </dgm:presLayoutVars>
      </dgm:prSet>
      <dgm:spPr/>
    </dgm:pt>
    <dgm:pt modelId="{55A89206-D6B3-4E17-8C2F-88B071EBCAF1}" type="pres">
      <dgm:prSet presAssocID="{FEBB2DC4-8022-42E6-B26A-24849BDE401B}" presName="rootComposite" presStyleCnt="0"/>
      <dgm:spPr/>
    </dgm:pt>
    <dgm:pt modelId="{F0956509-F5D9-4587-9A77-C58ED6D16D2F}" type="pres">
      <dgm:prSet presAssocID="{FEBB2DC4-8022-42E6-B26A-24849BDE401B}" presName="rootText" presStyleLbl="node2" presStyleIdx="2" presStyleCnt="5" custScaleX="132285">
        <dgm:presLayoutVars>
          <dgm:chPref val="3"/>
        </dgm:presLayoutVars>
      </dgm:prSet>
      <dgm:spPr/>
    </dgm:pt>
    <dgm:pt modelId="{EDCD44D8-423F-4486-ABCE-90DB355C6F3C}" type="pres">
      <dgm:prSet presAssocID="{FEBB2DC4-8022-42E6-B26A-24849BDE401B}" presName="rootConnector" presStyleLbl="node2" presStyleIdx="2" presStyleCnt="5"/>
      <dgm:spPr/>
    </dgm:pt>
    <dgm:pt modelId="{362E4849-F2A3-4D70-8761-D3FB9A4BDCD0}" type="pres">
      <dgm:prSet presAssocID="{FEBB2DC4-8022-42E6-B26A-24849BDE401B}" presName="hierChild4" presStyleCnt="0"/>
      <dgm:spPr/>
    </dgm:pt>
    <dgm:pt modelId="{EA3D4F1B-25F2-419F-A0AE-56C08F416CDC}" type="pres">
      <dgm:prSet presAssocID="{2CA27E4C-50CC-4E04-B76B-7CD1A409E539}" presName="Name37" presStyleLbl="parChTrans1D3" presStyleIdx="2" presStyleCnt="5"/>
      <dgm:spPr/>
    </dgm:pt>
    <dgm:pt modelId="{2D90CAE8-3E18-4A68-B80B-51BA3B598F87}" type="pres">
      <dgm:prSet presAssocID="{D1933FBA-C974-46D8-9B16-88BFC18F02E4}" presName="hierRoot2" presStyleCnt="0">
        <dgm:presLayoutVars>
          <dgm:hierBranch val="init"/>
        </dgm:presLayoutVars>
      </dgm:prSet>
      <dgm:spPr/>
    </dgm:pt>
    <dgm:pt modelId="{2E8A1115-1DD7-42F1-9CBF-6FABE862A657}" type="pres">
      <dgm:prSet presAssocID="{D1933FBA-C974-46D8-9B16-88BFC18F02E4}" presName="rootComposite" presStyleCnt="0"/>
      <dgm:spPr/>
    </dgm:pt>
    <dgm:pt modelId="{9C2EFDED-BCA4-4A29-A7D7-07A7DAF02B97}" type="pres">
      <dgm:prSet presAssocID="{D1933FBA-C974-46D8-9B16-88BFC18F02E4}" presName="rootText" presStyleLbl="node3" presStyleIdx="2" presStyleCnt="5">
        <dgm:presLayoutVars>
          <dgm:chPref val="3"/>
        </dgm:presLayoutVars>
      </dgm:prSet>
      <dgm:spPr/>
    </dgm:pt>
    <dgm:pt modelId="{4C79D51A-B7E9-4E04-8F83-11EB16C026F8}" type="pres">
      <dgm:prSet presAssocID="{D1933FBA-C974-46D8-9B16-88BFC18F02E4}" presName="rootConnector" presStyleLbl="node3" presStyleIdx="2" presStyleCnt="5"/>
      <dgm:spPr/>
    </dgm:pt>
    <dgm:pt modelId="{3899FF0E-A859-46FA-AF09-26AF12F1BD88}" type="pres">
      <dgm:prSet presAssocID="{D1933FBA-C974-46D8-9B16-88BFC18F02E4}" presName="hierChild4" presStyleCnt="0"/>
      <dgm:spPr/>
    </dgm:pt>
    <dgm:pt modelId="{D340387D-1B20-4C26-87B6-13C2953CA956}" type="pres">
      <dgm:prSet presAssocID="{E251AF85-A0B5-4EBE-AD1F-D2B1D1CCC11D}" presName="Name37" presStyleLbl="parChTrans1D4" presStyleIdx="3" presStyleCnt="16"/>
      <dgm:spPr/>
    </dgm:pt>
    <dgm:pt modelId="{E003AB36-46D8-4FA6-A7FF-7FAC198EB261}" type="pres">
      <dgm:prSet presAssocID="{C73733AA-9F57-4538-9533-F0B3FE4878D4}" presName="hierRoot2" presStyleCnt="0">
        <dgm:presLayoutVars>
          <dgm:hierBranch val="init"/>
        </dgm:presLayoutVars>
      </dgm:prSet>
      <dgm:spPr/>
    </dgm:pt>
    <dgm:pt modelId="{1BCFA84A-E5A2-43EF-909D-69B0EC160DB4}" type="pres">
      <dgm:prSet presAssocID="{C73733AA-9F57-4538-9533-F0B3FE4878D4}" presName="rootComposite" presStyleCnt="0"/>
      <dgm:spPr/>
    </dgm:pt>
    <dgm:pt modelId="{941CD7CE-AD0A-428C-8ED9-F04A2462AF6E}" type="pres">
      <dgm:prSet presAssocID="{C73733AA-9F57-4538-9533-F0B3FE4878D4}" presName="rootText" presStyleLbl="node4" presStyleIdx="3" presStyleCnt="16">
        <dgm:presLayoutVars>
          <dgm:chPref val="3"/>
        </dgm:presLayoutVars>
      </dgm:prSet>
      <dgm:spPr/>
    </dgm:pt>
    <dgm:pt modelId="{93E2EF27-8E96-491E-B166-37086A99B40B}" type="pres">
      <dgm:prSet presAssocID="{C73733AA-9F57-4538-9533-F0B3FE4878D4}" presName="rootConnector" presStyleLbl="node4" presStyleIdx="3" presStyleCnt="16"/>
      <dgm:spPr/>
    </dgm:pt>
    <dgm:pt modelId="{BEAB733D-44FE-4C68-BA43-BDBBA6D851B7}" type="pres">
      <dgm:prSet presAssocID="{C73733AA-9F57-4538-9533-F0B3FE4878D4}" presName="hierChild4" presStyleCnt="0"/>
      <dgm:spPr/>
    </dgm:pt>
    <dgm:pt modelId="{B4C7B163-5073-4E0C-98D0-0D94CD86F29B}" type="pres">
      <dgm:prSet presAssocID="{5D6ECDAD-B815-4BED-8C1B-5E53B66E3151}" presName="Name37" presStyleLbl="parChTrans1D4" presStyleIdx="4" presStyleCnt="16"/>
      <dgm:spPr/>
    </dgm:pt>
    <dgm:pt modelId="{C76EFA35-67A5-4E96-835F-1E7BC8FB875C}" type="pres">
      <dgm:prSet presAssocID="{1B708F97-766C-49B9-9532-0A8DA72776E0}" presName="hierRoot2" presStyleCnt="0">
        <dgm:presLayoutVars>
          <dgm:hierBranch val="init"/>
        </dgm:presLayoutVars>
      </dgm:prSet>
      <dgm:spPr/>
    </dgm:pt>
    <dgm:pt modelId="{7C50A274-80A7-4F51-B4A8-98961C34776A}" type="pres">
      <dgm:prSet presAssocID="{1B708F97-766C-49B9-9532-0A8DA72776E0}" presName="rootComposite" presStyleCnt="0"/>
      <dgm:spPr/>
    </dgm:pt>
    <dgm:pt modelId="{2DCE4898-0DF9-432D-A521-A71AA1F824F5}" type="pres">
      <dgm:prSet presAssocID="{1B708F97-766C-49B9-9532-0A8DA72776E0}" presName="rootText" presStyleLbl="node4" presStyleIdx="4" presStyleCnt="16">
        <dgm:presLayoutVars>
          <dgm:chPref val="3"/>
        </dgm:presLayoutVars>
      </dgm:prSet>
      <dgm:spPr/>
    </dgm:pt>
    <dgm:pt modelId="{9D7A9569-22EF-4ECB-BE11-C276267336DE}" type="pres">
      <dgm:prSet presAssocID="{1B708F97-766C-49B9-9532-0A8DA72776E0}" presName="rootConnector" presStyleLbl="node4" presStyleIdx="4" presStyleCnt="16"/>
      <dgm:spPr/>
    </dgm:pt>
    <dgm:pt modelId="{3077B1D9-808C-4F63-A0B7-1B148E4D8235}" type="pres">
      <dgm:prSet presAssocID="{1B708F97-766C-49B9-9532-0A8DA72776E0}" presName="hierChild4" presStyleCnt="0"/>
      <dgm:spPr/>
    </dgm:pt>
    <dgm:pt modelId="{2568E7CF-A79B-4D9C-9A02-A04463417E36}" type="pres">
      <dgm:prSet presAssocID="{1B708F97-766C-49B9-9532-0A8DA72776E0}" presName="hierChild5" presStyleCnt="0"/>
      <dgm:spPr/>
    </dgm:pt>
    <dgm:pt modelId="{450E618A-817A-4860-9359-4A0F8ACD2252}" type="pres">
      <dgm:prSet presAssocID="{1D214B10-1621-40DF-8E27-A56BDF9EC7B0}" presName="Name37" presStyleLbl="parChTrans1D4" presStyleIdx="5" presStyleCnt="16"/>
      <dgm:spPr/>
    </dgm:pt>
    <dgm:pt modelId="{5F3CB3E9-5BDF-48AA-9C49-B39D33B771C9}" type="pres">
      <dgm:prSet presAssocID="{BEFD70FD-AD43-412A-9F31-FCDE17FBC8B3}" presName="hierRoot2" presStyleCnt="0">
        <dgm:presLayoutVars>
          <dgm:hierBranch val="init"/>
        </dgm:presLayoutVars>
      </dgm:prSet>
      <dgm:spPr/>
    </dgm:pt>
    <dgm:pt modelId="{39221D26-7268-4E74-9D88-5C6868AE80AD}" type="pres">
      <dgm:prSet presAssocID="{BEFD70FD-AD43-412A-9F31-FCDE17FBC8B3}" presName="rootComposite" presStyleCnt="0"/>
      <dgm:spPr/>
    </dgm:pt>
    <dgm:pt modelId="{0DD03EAA-9670-4191-973C-43B43CBCEF9D}" type="pres">
      <dgm:prSet presAssocID="{BEFD70FD-AD43-412A-9F31-FCDE17FBC8B3}" presName="rootText" presStyleLbl="node4" presStyleIdx="5" presStyleCnt="16">
        <dgm:presLayoutVars>
          <dgm:chPref val="3"/>
        </dgm:presLayoutVars>
      </dgm:prSet>
      <dgm:spPr/>
    </dgm:pt>
    <dgm:pt modelId="{0B088F17-C553-4832-A739-DFE9CCD8B889}" type="pres">
      <dgm:prSet presAssocID="{BEFD70FD-AD43-412A-9F31-FCDE17FBC8B3}" presName="rootConnector" presStyleLbl="node4" presStyleIdx="5" presStyleCnt="16"/>
      <dgm:spPr/>
    </dgm:pt>
    <dgm:pt modelId="{43C19E54-E880-4C71-83A7-4349E44B8C00}" type="pres">
      <dgm:prSet presAssocID="{BEFD70FD-AD43-412A-9F31-FCDE17FBC8B3}" presName="hierChild4" presStyleCnt="0"/>
      <dgm:spPr/>
    </dgm:pt>
    <dgm:pt modelId="{6298E572-DF3C-4427-8AA7-839489E2E288}" type="pres">
      <dgm:prSet presAssocID="{BEFD70FD-AD43-412A-9F31-FCDE17FBC8B3}" presName="hierChild5" presStyleCnt="0"/>
      <dgm:spPr/>
    </dgm:pt>
    <dgm:pt modelId="{5A2AB7C0-F984-4A63-9551-0EB3956FBF7D}" type="pres">
      <dgm:prSet presAssocID="{F6DDC80B-474C-4B3D-B7D2-047978A638A7}" presName="Name37" presStyleLbl="parChTrans1D4" presStyleIdx="6" presStyleCnt="16"/>
      <dgm:spPr/>
    </dgm:pt>
    <dgm:pt modelId="{247A457F-36C6-4955-A1FC-2DE790CFF91F}" type="pres">
      <dgm:prSet presAssocID="{CD0C9092-F632-4835-B1F8-D99BC62E0C9B}" presName="hierRoot2" presStyleCnt="0">
        <dgm:presLayoutVars>
          <dgm:hierBranch val="init"/>
        </dgm:presLayoutVars>
      </dgm:prSet>
      <dgm:spPr/>
    </dgm:pt>
    <dgm:pt modelId="{594545CB-CBBF-40AC-AA4E-1DDCD980C095}" type="pres">
      <dgm:prSet presAssocID="{CD0C9092-F632-4835-B1F8-D99BC62E0C9B}" presName="rootComposite" presStyleCnt="0"/>
      <dgm:spPr/>
    </dgm:pt>
    <dgm:pt modelId="{6E15D75E-4117-4075-BE5A-F1A1DA08AB2A}" type="pres">
      <dgm:prSet presAssocID="{CD0C9092-F632-4835-B1F8-D99BC62E0C9B}" presName="rootText" presStyleLbl="node4" presStyleIdx="6" presStyleCnt="16">
        <dgm:presLayoutVars>
          <dgm:chPref val="3"/>
        </dgm:presLayoutVars>
      </dgm:prSet>
      <dgm:spPr/>
    </dgm:pt>
    <dgm:pt modelId="{9D4BB49E-0A93-4C3A-8A27-1D5552763ECE}" type="pres">
      <dgm:prSet presAssocID="{CD0C9092-F632-4835-B1F8-D99BC62E0C9B}" presName="rootConnector" presStyleLbl="node4" presStyleIdx="6" presStyleCnt="16"/>
      <dgm:spPr/>
    </dgm:pt>
    <dgm:pt modelId="{56CD1B97-2183-4989-A819-0378F9B73430}" type="pres">
      <dgm:prSet presAssocID="{CD0C9092-F632-4835-B1F8-D99BC62E0C9B}" presName="hierChild4" presStyleCnt="0"/>
      <dgm:spPr/>
    </dgm:pt>
    <dgm:pt modelId="{A5B76D44-53E0-45C3-A908-8630882B3847}" type="pres">
      <dgm:prSet presAssocID="{CD0C9092-F632-4835-B1F8-D99BC62E0C9B}" presName="hierChild5" presStyleCnt="0"/>
      <dgm:spPr/>
    </dgm:pt>
    <dgm:pt modelId="{9613AF11-D7C1-435C-ABF3-B2AF748A8B7E}" type="pres">
      <dgm:prSet presAssocID="{C73733AA-9F57-4538-9533-F0B3FE4878D4}" presName="hierChild5" presStyleCnt="0"/>
      <dgm:spPr/>
    </dgm:pt>
    <dgm:pt modelId="{CB0EC9D0-252A-432D-B19D-5937EEAD3DCA}" type="pres">
      <dgm:prSet presAssocID="{E8A38272-2A3D-47B4-A206-C37E7A3F537F}" presName="Name37" presStyleLbl="parChTrans1D4" presStyleIdx="7" presStyleCnt="16"/>
      <dgm:spPr/>
    </dgm:pt>
    <dgm:pt modelId="{1B44C4FF-A16D-4A8E-AB0A-CE2139E19C88}" type="pres">
      <dgm:prSet presAssocID="{A75696F4-A083-4159-9052-983C209DB4A4}" presName="hierRoot2" presStyleCnt="0">
        <dgm:presLayoutVars>
          <dgm:hierBranch val="init"/>
        </dgm:presLayoutVars>
      </dgm:prSet>
      <dgm:spPr/>
    </dgm:pt>
    <dgm:pt modelId="{1AB4D36B-0C2B-4DD3-AF49-D7D62602B8E4}" type="pres">
      <dgm:prSet presAssocID="{A75696F4-A083-4159-9052-983C209DB4A4}" presName="rootComposite" presStyleCnt="0"/>
      <dgm:spPr/>
    </dgm:pt>
    <dgm:pt modelId="{D6CCAFF3-59F5-4A32-9E73-1C17082B68C0}" type="pres">
      <dgm:prSet presAssocID="{A75696F4-A083-4159-9052-983C209DB4A4}" presName="rootText" presStyleLbl="node4" presStyleIdx="7" presStyleCnt="16">
        <dgm:presLayoutVars>
          <dgm:chPref val="3"/>
        </dgm:presLayoutVars>
      </dgm:prSet>
      <dgm:spPr/>
    </dgm:pt>
    <dgm:pt modelId="{D02246BA-8EE0-4AB2-B268-D8E704909739}" type="pres">
      <dgm:prSet presAssocID="{A75696F4-A083-4159-9052-983C209DB4A4}" presName="rootConnector" presStyleLbl="node4" presStyleIdx="7" presStyleCnt="16"/>
      <dgm:spPr/>
    </dgm:pt>
    <dgm:pt modelId="{476F8645-7DF1-41FA-B68E-D8068FD01AA2}" type="pres">
      <dgm:prSet presAssocID="{A75696F4-A083-4159-9052-983C209DB4A4}" presName="hierChild4" presStyleCnt="0"/>
      <dgm:spPr/>
    </dgm:pt>
    <dgm:pt modelId="{687CBB5B-B3DB-4A8E-8650-3D6605629999}" type="pres">
      <dgm:prSet presAssocID="{D27CA596-47DB-4CE9-B01D-1B02E0C83BBE}" presName="Name37" presStyleLbl="parChTrans1D4" presStyleIdx="8" presStyleCnt="16"/>
      <dgm:spPr/>
    </dgm:pt>
    <dgm:pt modelId="{FC05A988-E9E5-4AE0-83B9-B7EF8C1C0748}" type="pres">
      <dgm:prSet presAssocID="{217A8460-1D47-449E-813B-9FE8CEC150E0}" presName="hierRoot2" presStyleCnt="0">
        <dgm:presLayoutVars>
          <dgm:hierBranch val="init"/>
        </dgm:presLayoutVars>
      </dgm:prSet>
      <dgm:spPr/>
    </dgm:pt>
    <dgm:pt modelId="{36D0080D-5DC9-4FCC-BF30-AE15532ADB1B}" type="pres">
      <dgm:prSet presAssocID="{217A8460-1D47-449E-813B-9FE8CEC150E0}" presName="rootComposite" presStyleCnt="0"/>
      <dgm:spPr/>
    </dgm:pt>
    <dgm:pt modelId="{B1E7AA58-9B3C-478E-AFD0-DC03813F35EF}" type="pres">
      <dgm:prSet presAssocID="{217A8460-1D47-449E-813B-9FE8CEC150E0}" presName="rootText" presStyleLbl="node4" presStyleIdx="8" presStyleCnt="16">
        <dgm:presLayoutVars>
          <dgm:chPref val="3"/>
        </dgm:presLayoutVars>
      </dgm:prSet>
      <dgm:spPr/>
    </dgm:pt>
    <dgm:pt modelId="{0ECB58D4-8DA5-4ECC-ACA7-C28FB262574E}" type="pres">
      <dgm:prSet presAssocID="{217A8460-1D47-449E-813B-9FE8CEC150E0}" presName="rootConnector" presStyleLbl="node4" presStyleIdx="8" presStyleCnt="16"/>
      <dgm:spPr/>
    </dgm:pt>
    <dgm:pt modelId="{C94BD06B-A370-4166-AC98-E43F15FFD2A0}" type="pres">
      <dgm:prSet presAssocID="{217A8460-1D47-449E-813B-9FE8CEC150E0}" presName="hierChild4" presStyleCnt="0"/>
      <dgm:spPr/>
    </dgm:pt>
    <dgm:pt modelId="{581CAFFE-5B48-4453-B0CF-3DBE90F0CD48}" type="pres">
      <dgm:prSet presAssocID="{217A8460-1D47-449E-813B-9FE8CEC150E0}" presName="hierChild5" presStyleCnt="0"/>
      <dgm:spPr/>
    </dgm:pt>
    <dgm:pt modelId="{BCD145ED-3ECF-4CF8-90DE-786D09DA15B7}" type="pres">
      <dgm:prSet presAssocID="{35A7F807-923A-4C6E-98BF-947FEC1EB24E}" presName="Name37" presStyleLbl="parChTrans1D4" presStyleIdx="9" presStyleCnt="16"/>
      <dgm:spPr/>
    </dgm:pt>
    <dgm:pt modelId="{BB73827C-CAF3-42E4-B2F9-1079AA76504F}" type="pres">
      <dgm:prSet presAssocID="{53309EC8-38E6-46AD-9BA8-4C6A7C6311C3}" presName="hierRoot2" presStyleCnt="0">
        <dgm:presLayoutVars>
          <dgm:hierBranch val="init"/>
        </dgm:presLayoutVars>
      </dgm:prSet>
      <dgm:spPr/>
    </dgm:pt>
    <dgm:pt modelId="{BDDF2D3A-0655-442D-B6F4-EF8A5E6B4739}" type="pres">
      <dgm:prSet presAssocID="{53309EC8-38E6-46AD-9BA8-4C6A7C6311C3}" presName="rootComposite" presStyleCnt="0"/>
      <dgm:spPr/>
    </dgm:pt>
    <dgm:pt modelId="{092C8CF9-FF6B-4A8A-B931-BF5174DABB56}" type="pres">
      <dgm:prSet presAssocID="{53309EC8-38E6-46AD-9BA8-4C6A7C6311C3}" presName="rootText" presStyleLbl="node4" presStyleIdx="9" presStyleCnt="16">
        <dgm:presLayoutVars>
          <dgm:chPref val="3"/>
        </dgm:presLayoutVars>
      </dgm:prSet>
      <dgm:spPr/>
    </dgm:pt>
    <dgm:pt modelId="{A5190773-0D3E-4006-8FF1-CC7763A2B54B}" type="pres">
      <dgm:prSet presAssocID="{53309EC8-38E6-46AD-9BA8-4C6A7C6311C3}" presName="rootConnector" presStyleLbl="node4" presStyleIdx="9" presStyleCnt="16"/>
      <dgm:spPr/>
    </dgm:pt>
    <dgm:pt modelId="{340422D3-4B8A-4222-8BC6-A86C9FF478B8}" type="pres">
      <dgm:prSet presAssocID="{53309EC8-38E6-46AD-9BA8-4C6A7C6311C3}" presName="hierChild4" presStyleCnt="0"/>
      <dgm:spPr/>
    </dgm:pt>
    <dgm:pt modelId="{92678B76-1859-4DEF-95FD-DEDB20B0865D}" type="pres">
      <dgm:prSet presAssocID="{53309EC8-38E6-46AD-9BA8-4C6A7C6311C3}" presName="hierChild5" presStyleCnt="0"/>
      <dgm:spPr/>
    </dgm:pt>
    <dgm:pt modelId="{F4CBB264-3F18-467D-B157-0174E6B8395C}" type="pres">
      <dgm:prSet presAssocID="{AB7ACBF2-ECC2-4D19-92EB-36D71CDBCD7E}" presName="Name37" presStyleLbl="parChTrans1D4" presStyleIdx="10" presStyleCnt="16"/>
      <dgm:spPr/>
    </dgm:pt>
    <dgm:pt modelId="{07535A47-A1C1-4CF5-B438-2D0FF8542D9C}" type="pres">
      <dgm:prSet presAssocID="{93328C21-7B36-41F7-A5E8-06363882CA7F}" presName="hierRoot2" presStyleCnt="0">
        <dgm:presLayoutVars>
          <dgm:hierBranch val="init"/>
        </dgm:presLayoutVars>
      </dgm:prSet>
      <dgm:spPr/>
    </dgm:pt>
    <dgm:pt modelId="{4680FC93-0292-4EE2-B445-E3CD38196FFF}" type="pres">
      <dgm:prSet presAssocID="{93328C21-7B36-41F7-A5E8-06363882CA7F}" presName="rootComposite" presStyleCnt="0"/>
      <dgm:spPr/>
    </dgm:pt>
    <dgm:pt modelId="{F29C1FD5-3E89-4E74-8614-A0EC8ADCB01F}" type="pres">
      <dgm:prSet presAssocID="{93328C21-7B36-41F7-A5E8-06363882CA7F}" presName="rootText" presStyleLbl="node4" presStyleIdx="10" presStyleCnt="16">
        <dgm:presLayoutVars>
          <dgm:chPref val="3"/>
        </dgm:presLayoutVars>
      </dgm:prSet>
      <dgm:spPr/>
    </dgm:pt>
    <dgm:pt modelId="{60412739-DA7A-4B0C-A767-82A175D0FF02}" type="pres">
      <dgm:prSet presAssocID="{93328C21-7B36-41F7-A5E8-06363882CA7F}" presName="rootConnector" presStyleLbl="node4" presStyleIdx="10" presStyleCnt="16"/>
      <dgm:spPr/>
    </dgm:pt>
    <dgm:pt modelId="{91381B6C-27E6-41D4-824F-46EBD5FDCD3E}" type="pres">
      <dgm:prSet presAssocID="{93328C21-7B36-41F7-A5E8-06363882CA7F}" presName="hierChild4" presStyleCnt="0"/>
      <dgm:spPr/>
    </dgm:pt>
    <dgm:pt modelId="{C3B43596-F5BD-4535-BF8E-0080446D67E1}" type="pres">
      <dgm:prSet presAssocID="{93328C21-7B36-41F7-A5E8-06363882CA7F}" presName="hierChild5" presStyleCnt="0"/>
      <dgm:spPr/>
    </dgm:pt>
    <dgm:pt modelId="{6774BCAB-569C-4363-9160-1C34A9A0860D}" type="pres">
      <dgm:prSet presAssocID="{A75696F4-A083-4159-9052-983C209DB4A4}" presName="hierChild5" presStyleCnt="0"/>
      <dgm:spPr/>
    </dgm:pt>
    <dgm:pt modelId="{252E6FAB-4381-449D-99FB-EC864E96FFA1}" type="pres">
      <dgm:prSet presAssocID="{1715E25E-DE6A-48F2-8517-E2569F0043CB}" presName="Name37" presStyleLbl="parChTrans1D4" presStyleIdx="11" presStyleCnt="16"/>
      <dgm:spPr/>
    </dgm:pt>
    <dgm:pt modelId="{BF3385BE-CF40-48E2-84F0-B80C434F4385}" type="pres">
      <dgm:prSet presAssocID="{DDAA0C20-DF7B-470B-AC65-224CD792D5CA}" presName="hierRoot2" presStyleCnt="0">
        <dgm:presLayoutVars>
          <dgm:hierBranch val="init"/>
        </dgm:presLayoutVars>
      </dgm:prSet>
      <dgm:spPr/>
    </dgm:pt>
    <dgm:pt modelId="{8304F01E-DE12-49BB-B6DC-5BC21CA3BAFA}" type="pres">
      <dgm:prSet presAssocID="{DDAA0C20-DF7B-470B-AC65-224CD792D5CA}" presName="rootComposite" presStyleCnt="0"/>
      <dgm:spPr/>
    </dgm:pt>
    <dgm:pt modelId="{D1C7CA2F-C72D-407E-8C78-E5091345E653}" type="pres">
      <dgm:prSet presAssocID="{DDAA0C20-DF7B-470B-AC65-224CD792D5CA}" presName="rootText" presStyleLbl="node4" presStyleIdx="11" presStyleCnt="16">
        <dgm:presLayoutVars>
          <dgm:chPref val="3"/>
        </dgm:presLayoutVars>
      </dgm:prSet>
      <dgm:spPr/>
    </dgm:pt>
    <dgm:pt modelId="{86BB84EB-CCE1-436A-8D90-159B868BBEE3}" type="pres">
      <dgm:prSet presAssocID="{DDAA0C20-DF7B-470B-AC65-224CD792D5CA}" presName="rootConnector" presStyleLbl="node4" presStyleIdx="11" presStyleCnt="16"/>
      <dgm:spPr/>
    </dgm:pt>
    <dgm:pt modelId="{8387DCB0-06DD-43AF-B3A3-C730F774AF9E}" type="pres">
      <dgm:prSet presAssocID="{DDAA0C20-DF7B-470B-AC65-224CD792D5CA}" presName="hierChild4" presStyleCnt="0"/>
      <dgm:spPr/>
    </dgm:pt>
    <dgm:pt modelId="{141A602B-FEFD-4FCD-B5C6-D04A2E436421}" type="pres">
      <dgm:prSet presAssocID="{5F439394-AAF1-4A84-91C2-F4E060EE7F86}" presName="Name37" presStyleLbl="parChTrans1D4" presStyleIdx="12" presStyleCnt="16"/>
      <dgm:spPr/>
    </dgm:pt>
    <dgm:pt modelId="{B931B5A9-91CF-487B-94A8-C35719573E41}" type="pres">
      <dgm:prSet presAssocID="{CF3F6273-34A6-4C1E-B0D8-3899D30F95FC}" presName="hierRoot2" presStyleCnt="0">
        <dgm:presLayoutVars>
          <dgm:hierBranch val="init"/>
        </dgm:presLayoutVars>
      </dgm:prSet>
      <dgm:spPr/>
    </dgm:pt>
    <dgm:pt modelId="{94085E6D-8E89-4B6F-9AE5-ACAC0294096B}" type="pres">
      <dgm:prSet presAssocID="{CF3F6273-34A6-4C1E-B0D8-3899D30F95FC}" presName="rootComposite" presStyleCnt="0"/>
      <dgm:spPr/>
    </dgm:pt>
    <dgm:pt modelId="{70B9EA89-4ACB-4E6E-A110-9901A2E4AFD1}" type="pres">
      <dgm:prSet presAssocID="{CF3F6273-34A6-4C1E-B0D8-3899D30F95FC}" presName="rootText" presStyleLbl="node4" presStyleIdx="12" presStyleCnt="16">
        <dgm:presLayoutVars>
          <dgm:chPref val="3"/>
        </dgm:presLayoutVars>
      </dgm:prSet>
      <dgm:spPr/>
    </dgm:pt>
    <dgm:pt modelId="{CC4A8407-CFDA-4DA2-BBAA-A9CEDAF11ABE}" type="pres">
      <dgm:prSet presAssocID="{CF3F6273-34A6-4C1E-B0D8-3899D30F95FC}" presName="rootConnector" presStyleLbl="node4" presStyleIdx="12" presStyleCnt="16"/>
      <dgm:spPr/>
    </dgm:pt>
    <dgm:pt modelId="{640FBCDB-D4F5-4943-BE7F-F538512B2A51}" type="pres">
      <dgm:prSet presAssocID="{CF3F6273-34A6-4C1E-B0D8-3899D30F95FC}" presName="hierChild4" presStyleCnt="0"/>
      <dgm:spPr/>
    </dgm:pt>
    <dgm:pt modelId="{91600632-737D-4943-BCF1-EABF6D58375D}" type="pres">
      <dgm:prSet presAssocID="{CF3F6273-34A6-4C1E-B0D8-3899D30F95FC}" presName="hierChild5" presStyleCnt="0"/>
      <dgm:spPr/>
    </dgm:pt>
    <dgm:pt modelId="{13441D66-9075-4EDD-91C8-7F8C9D57DB9B}" type="pres">
      <dgm:prSet presAssocID="{DDAA0C20-DF7B-470B-AC65-224CD792D5CA}" presName="hierChild5" presStyleCnt="0"/>
      <dgm:spPr/>
    </dgm:pt>
    <dgm:pt modelId="{BAFB0761-9FC9-4F2D-96D3-C2DC2823672B}" type="pres">
      <dgm:prSet presAssocID="{D1933FBA-C974-46D8-9B16-88BFC18F02E4}" presName="hierChild5" presStyleCnt="0"/>
      <dgm:spPr/>
    </dgm:pt>
    <dgm:pt modelId="{BEF42C3C-3055-4841-A687-72B58EC5B65A}" type="pres">
      <dgm:prSet presAssocID="{FEBB2DC4-8022-42E6-B26A-24849BDE401B}" presName="hierChild5" presStyleCnt="0"/>
      <dgm:spPr/>
    </dgm:pt>
    <dgm:pt modelId="{C8CA82A6-2993-4603-B9DC-04CA9945624A}" type="pres">
      <dgm:prSet presAssocID="{714BA50F-9E1E-4ECC-8B76-5B3C7C9F75BB}" presName="Name37" presStyleLbl="parChTrans1D2" presStyleIdx="3" presStyleCnt="5"/>
      <dgm:spPr/>
    </dgm:pt>
    <dgm:pt modelId="{02C690CB-F87A-4362-AB59-C9CD5E3F4ECC}" type="pres">
      <dgm:prSet presAssocID="{44DF81DD-291F-4BF7-9B3A-7168BD6A47FA}" presName="hierRoot2" presStyleCnt="0">
        <dgm:presLayoutVars>
          <dgm:hierBranch val="init"/>
        </dgm:presLayoutVars>
      </dgm:prSet>
      <dgm:spPr/>
    </dgm:pt>
    <dgm:pt modelId="{34AA3185-984B-4700-99AC-8201B585E2F1}" type="pres">
      <dgm:prSet presAssocID="{44DF81DD-291F-4BF7-9B3A-7168BD6A47FA}" presName="rootComposite" presStyleCnt="0"/>
      <dgm:spPr/>
    </dgm:pt>
    <dgm:pt modelId="{3AE1308B-A2DA-4481-BBD1-6BE1A1765EEC}" type="pres">
      <dgm:prSet presAssocID="{44DF81DD-291F-4BF7-9B3A-7168BD6A47FA}" presName="rootText" presStyleLbl="node2" presStyleIdx="3" presStyleCnt="5" custScaleX="121810">
        <dgm:presLayoutVars>
          <dgm:chPref val="3"/>
        </dgm:presLayoutVars>
      </dgm:prSet>
      <dgm:spPr/>
    </dgm:pt>
    <dgm:pt modelId="{71C77BD2-4933-4DEB-9934-F01F52839684}" type="pres">
      <dgm:prSet presAssocID="{44DF81DD-291F-4BF7-9B3A-7168BD6A47FA}" presName="rootConnector" presStyleLbl="node2" presStyleIdx="3" presStyleCnt="5"/>
      <dgm:spPr/>
    </dgm:pt>
    <dgm:pt modelId="{C59D43A5-A02B-4195-B7ED-8D972205FE4B}" type="pres">
      <dgm:prSet presAssocID="{44DF81DD-291F-4BF7-9B3A-7168BD6A47FA}" presName="hierChild4" presStyleCnt="0"/>
      <dgm:spPr/>
    </dgm:pt>
    <dgm:pt modelId="{336A09C9-54A6-4DAB-9C41-2764DA36D18D}" type="pres">
      <dgm:prSet presAssocID="{DD18C040-99DA-4AF9-95D5-BDCD50C002D0}" presName="Name37" presStyleLbl="parChTrans1D3" presStyleIdx="3" presStyleCnt="5"/>
      <dgm:spPr/>
    </dgm:pt>
    <dgm:pt modelId="{9C41F372-4D08-4E67-B54A-1D72E38B8392}" type="pres">
      <dgm:prSet presAssocID="{7EFDE457-9954-4DF3-A48C-686103476161}" presName="hierRoot2" presStyleCnt="0">
        <dgm:presLayoutVars>
          <dgm:hierBranch val="init"/>
        </dgm:presLayoutVars>
      </dgm:prSet>
      <dgm:spPr/>
    </dgm:pt>
    <dgm:pt modelId="{4A730B62-F2BD-491A-9109-7A63241AC644}" type="pres">
      <dgm:prSet presAssocID="{7EFDE457-9954-4DF3-A48C-686103476161}" presName="rootComposite" presStyleCnt="0"/>
      <dgm:spPr/>
    </dgm:pt>
    <dgm:pt modelId="{49F4EB2C-CA1E-4223-9005-4413800B3630}" type="pres">
      <dgm:prSet presAssocID="{7EFDE457-9954-4DF3-A48C-686103476161}" presName="rootText" presStyleLbl="node3" presStyleIdx="3" presStyleCnt="5">
        <dgm:presLayoutVars>
          <dgm:chPref val="3"/>
        </dgm:presLayoutVars>
      </dgm:prSet>
      <dgm:spPr/>
    </dgm:pt>
    <dgm:pt modelId="{6916BB65-D222-44D6-8A02-66C9C067F7DA}" type="pres">
      <dgm:prSet presAssocID="{7EFDE457-9954-4DF3-A48C-686103476161}" presName="rootConnector" presStyleLbl="node3" presStyleIdx="3" presStyleCnt="5"/>
      <dgm:spPr/>
    </dgm:pt>
    <dgm:pt modelId="{39FF06E7-35EA-45B6-B5C2-72A8560D1709}" type="pres">
      <dgm:prSet presAssocID="{7EFDE457-9954-4DF3-A48C-686103476161}" presName="hierChild4" presStyleCnt="0"/>
      <dgm:spPr/>
    </dgm:pt>
    <dgm:pt modelId="{4D8AFEC7-1F88-4909-A1CA-855FD2208635}" type="pres">
      <dgm:prSet presAssocID="{DF45AEE6-F2E3-4BA6-A876-D46D71117B69}" presName="Name37" presStyleLbl="parChTrans1D4" presStyleIdx="13" presStyleCnt="16"/>
      <dgm:spPr/>
    </dgm:pt>
    <dgm:pt modelId="{151B16FA-7F65-47ED-B600-4FBED6A2BD7E}" type="pres">
      <dgm:prSet presAssocID="{4B5366EF-7E2F-4582-A75D-5A78A8145BA9}" presName="hierRoot2" presStyleCnt="0">
        <dgm:presLayoutVars>
          <dgm:hierBranch val="init"/>
        </dgm:presLayoutVars>
      </dgm:prSet>
      <dgm:spPr/>
    </dgm:pt>
    <dgm:pt modelId="{647BE6AF-21FB-47B7-9055-E7FC1E626ABD}" type="pres">
      <dgm:prSet presAssocID="{4B5366EF-7E2F-4582-A75D-5A78A8145BA9}" presName="rootComposite" presStyleCnt="0"/>
      <dgm:spPr/>
    </dgm:pt>
    <dgm:pt modelId="{A850B49F-0525-4B5A-94CF-279BF5FCE32C}" type="pres">
      <dgm:prSet presAssocID="{4B5366EF-7E2F-4582-A75D-5A78A8145BA9}" presName="rootText" presStyleLbl="node4" presStyleIdx="13" presStyleCnt="16">
        <dgm:presLayoutVars>
          <dgm:chPref val="3"/>
        </dgm:presLayoutVars>
      </dgm:prSet>
      <dgm:spPr/>
    </dgm:pt>
    <dgm:pt modelId="{522C1666-782A-4D45-8B51-123FE77ED9C5}" type="pres">
      <dgm:prSet presAssocID="{4B5366EF-7E2F-4582-A75D-5A78A8145BA9}" presName="rootConnector" presStyleLbl="node4" presStyleIdx="13" presStyleCnt="16"/>
      <dgm:spPr/>
    </dgm:pt>
    <dgm:pt modelId="{25C49FD6-9E75-4AE4-905C-12AC36982A03}" type="pres">
      <dgm:prSet presAssocID="{4B5366EF-7E2F-4582-A75D-5A78A8145BA9}" presName="hierChild4" presStyleCnt="0"/>
      <dgm:spPr/>
    </dgm:pt>
    <dgm:pt modelId="{72BA8517-3791-4BC0-BE9C-DB6E4010D60C}" type="pres">
      <dgm:prSet presAssocID="{E4D93AFD-7AB5-447F-8838-F24A8B2F4479}" presName="Name37" presStyleLbl="parChTrans1D4" presStyleIdx="14" presStyleCnt="16"/>
      <dgm:spPr/>
    </dgm:pt>
    <dgm:pt modelId="{C7154371-DCAB-4205-81EA-2560B5BA691E}" type="pres">
      <dgm:prSet presAssocID="{5858F1E8-C4FD-46F3-A3C9-8403B6E7B671}" presName="hierRoot2" presStyleCnt="0">
        <dgm:presLayoutVars>
          <dgm:hierBranch val="init"/>
        </dgm:presLayoutVars>
      </dgm:prSet>
      <dgm:spPr/>
    </dgm:pt>
    <dgm:pt modelId="{61D2C2DE-7C01-422D-A8F4-7C8A73340C2C}" type="pres">
      <dgm:prSet presAssocID="{5858F1E8-C4FD-46F3-A3C9-8403B6E7B671}" presName="rootComposite" presStyleCnt="0"/>
      <dgm:spPr/>
    </dgm:pt>
    <dgm:pt modelId="{B274B3C9-39F9-4812-ACA0-8D5D0C17D661}" type="pres">
      <dgm:prSet presAssocID="{5858F1E8-C4FD-46F3-A3C9-8403B6E7B671}" presName="rootText" presStyleLbl="node4" presStyleIdx="14" presStyleCnt="16">
        <dgm:presLayoutVars>
          <dgm:chPref val="3"/>
        </dgm:presLayoutVars>
      </dgm:prSet>
      <dgm:spPr/>
    </dgm:pt>
    <dgm:pt modelId="{60FF953D-F0FD-4D0E-8107-787343FB8361}" type="pres">
      <dgm:prSet presAssocID="{5858F1E8-C4FD-46F3-A3C9-8403B6E7B671}" presName="rootConnector" presStyleLbl="node4" presStyleIdx="14" presStyleCnt="16"/>
      <dgm:spPr/>
    </dgm:pt>
    <dgm:pt modelId="{BA643BC4-F723-4AE2-8626-0BD57237969F}" type="pres">
      <dgm:prSet presAssocID="{5858F1E8-C4FD-46F3-A3C9-8403B6E7B671}" presName="hierChild4" presStyleCnt="0"/>
      <dgm:spPr/>
    </dgm:pt>
    <dgm:pt modelId="{0F0AA146-FF4A-43E4-A03C-82504C3FC193}" type="pres">
      <dgm:prSet presAssocID="{FEB55CE6-0C1C-4353-8B03-253B2499E0BE}" presName="Name37" presStyleLbl="parChTrans1D4" presStyleIdx="15" presStyleCnt="16"/>
      <dgm:spPr/>
    </dgm:pt>
    <dgm:pt modelId="{E35D6B4A-828F-4AB9-9041-8C5A06530F6D}" type="pres">
      <dgm:prSet presAssocID="{77AA49EC-F481-42C6-8C59-CFE120AAA596}" presName="hierRoot2" presStyleCnt="0">
        <dgm:presLayoutVars>
          <dgm:hierBranch val="init"/>
        </dgm:presLayoutVars>
      </dgm:prSet>
      <dgm:spPr/>
    </dgm:pt>
    <dgm:pt modelId="{9EDAF69F-BB40-42F7-BB5B-EB71EF4B1739}" type="pres">
      <dgm:prSet presAssocID="{77AA49EC-F481-42C6-8C59-CFE120AAA596}" presName="rootComposite" presStyleCnt="0"/>
      <dgm:spPr/>
    </dgm:pt>
    <dgm:pt modelId="{5DB4F390-2321-4380-B33C-90A52DFDE413}" type="pres">
      <dgm:prSet presAssocID="{77AA49EC-F481-42C6-8C59-CFE120AAA596}" presName="rootText" presStyleLbl="node4" presStyleIdx="15" presStyleCnt="16">
        <dgm:presLayoutVars>
          <dgm:chPref val="3"/>
        </dgm:presLayoutVars>
      </dgm:prSet>
      <dgm:spPr/>
    </dgm:pt>
    <dgm:pt modelId="{36239551-2A51-494C-BC8B-A4E1AE9C937D}" type="pres">
      <dgm:prSet presAssocID="{77AA49EC-F481-42C6-8C59-CFE120AAA596}" presName="rootConnector" presStyleLbl="node4" presStyleIdx="15" presStyleCnt="16"/>
      <dgm:spPr/>
    </dgm:pt>
    <dgm:pt modelId="{ECC08E1B-3E75-4EB4-9EC0-F9BDE489411B}" type="pres">
      <dgm:prSet presAssocID="{77AA49EC-F481-42C6-8C59-CFE120AAA596}" presName="hierChild4" presStyleCnt="0"/>
      <dgm:spPr/>
    </dgm:pt>
    <dgm:pt modelId="{EF893944-7303-43D2-9778-7C4D98FD50B2}" type="pres">
      <dgm:prSet presAssocID="{77AA49EC-F481-42C6-8C59-CFE120AAA596}" presName="hierChild5" presStyleCnt="0"/>
      <dgm:spPr/>
    </dgm:pt>
    <dgm:pt modelId="{607B0357-5283-4DCE-AC9C-CCFC27E722B0}" type="pres">
      <dgm:prSet presAssocID="{5858F1E8-C4FD-46F3-A3C9-8403B6E7B671}" presName="hierChild5" presStyleCnt="0"/>
      <dgm:spPr/>
    </dgm:pt>
    <dgm:pt modelId="{B1504CB3-44B0-4292-BB77-5D6389DBE4D4}" type="pres">
      <dgm:prSet presAssocID="{4B5366EF-7E2F-4582-A75D-5A78A8145BA9}" presName="hierChild5" presStyleCnt="0"/>
      <dgm:spPr/>
    </dgm:pt>
    <dgm:pt modelId="{451F68E7-FF1E-4514-8961-BB2855A7DFD4}" type="pres">
      <dgm:prSet presAssocID="{7EFDE457-9954-4DF3-A48C-686103476161}" presName="hierChild5" presStyleCnt="0"/>
      <dgm:spPr/>
    </dgm:pt>
    <dgm:pt modelId="{DA8DEC12-42CC-48F0-BA78-9CC3251C9E53}" type="pres">
      <dgm:prSet presAssocID="{44DF81DD-291F-4BF7-9B3A-7168BD6A47FA}" presName="hierChild5" presStyleCnt="0"/>
      <dgm:spPr/>
    </dgm:pt>
    <dgm:pt modelId="{561644BE-C056-4D98-BF3A-CA10EDE59561}" type="pres">
      <dgm:prSet presAssocID="{E3E881F0-F861-4EE2-9605-0D6443B1982D}" presName="Name37" presStyleLbl="parChTrans1D2" presStyleIdx="4" presStyleCnt="5"/>
      <dgm:spPr/>
    </dgm:pt>
    <dgm:pt modelId="{0478C5CD-6958-4FBD-AE66-B0B208B394E6}" type="pres">
      <dgm:prSet presAssocID="{FEAC63EC-DB99-468B-B867-81A88720E0C7}" presName="hierRoot2" presStyleCnt="0">
        <dgm:presLayoutVars>
          <dgm:hierBranch val="init"/>
        </dgm:presLayoutVars>
      </dgm:prSet>
      <dgm:spPr/>
    </dgm:pt>
    <dgm:pt modelId="{1724361D-329B-4F47-B1A5-AD61D4828FEC}" type="pres">
      <dgm:prSet presAssocID="{FEAC63EC-DB99-468B-B867-81A88720E0C7}" presName="rootComposite" presStyleCnt="0"/>
      <dgm:spPr/>
    </dgm:pt>
    <dgm:pt modelId="{2E82A1E0-1314-4400-BF96-A73C979B582A}" type="pres">
      <dgm:prSet presAssocID="{FEAC63EC-DB99-468B-B867-81A88720E0C7}" presName="rootText" presStyleLbl="node2" presStyleIdx="4" presStyleCnt="5" custScaleX="117520">
        <dgm:presLayoutVars>
          <dgm:chPref val="3"/>
        </dgm:presLayoutVars>
      </dgm:prSet>
      <dgm:spPr/>
    </dgm:pt>
    <dgm:pt modelId="{FDBE84B0-576D-4906-AF65-96713566FBD6}" type="pres">
      <dgm:prSet presAssocID="{FEAC63EC-DB99-468B-B867-81A88720E0C7}" presName="rootConnector" presStyleLbl="node2" presStyleIdx="4" presStyleCnt="5"/>
      <dgm:spPr/>
    </dgm:pt>
    <dgm:pt modelId="{89CAD2A2-4AD6-4F97-98EF-B8A3387626B0}" type="pres">
      <dgm:prSet presAssocID="{FEAC63EC-DB99-468B-B867-81A88720E0C7}" presName="hierChild4" presStyleCnt="0"/>
      <dgm:spPr/>
    </dgm:pt>
    <dgm:pt modelId="{78673847-83CA-4CE6-8F8B-335BB1A824EE}" type="pres">
      <dgm:prSet presAssocID="{7BAB7F55-E185-44D4-B64A-F6CC274C37F1}" presName="Name37" presStyleLbl="parChTrans1D3" presStyleIdx="4" presStyleCnt="5"/>
      <dgm:spPr/>
    </dgm:pt>
    <dgm:pt modelId="{6C3C33C3-76A0-44F2-BB3F-535B12C8BBAC}" type="pres">
      <dgm:prSet presAssocID="{5A27B188-E335-4A54-B981-8B7670CE7AC0}" presName="hierRoot2" presStyleCnt="0">
        <dgm:presLayoutVars>
          <dgm:hierBranch val="init"/>
        </dgm:presLayoutVars>
      </dgm:prSet>
      <dgm:spPr/>
    </dgm:pt>
    <dgm:pt modelId="{4EA29E5D-BF22-4468-8BE4-06274FB140FA}" type="pres">
      <dgm:prSet presAssocID="{5A27B188-E335-4A54-B981-8B7670CE7AC0}" presName="rootComposite" presStyleCnt="0"/>
      <dgm:spPr/>
    </dgm:pt>
    <dgm:pt modelId="{5D73BC7B-AE74-41D3-936C-0BF7E489992D}" type="pres">
      <dgm:prSet presAssocID="{5A27B188-E335-4A54-B981-8B7670CE7AC0}" presName="rootText" presStyleLbl="node3" presStyleIdx="4" presStyleCnt="5">
        <dgm:presLayoutVars>
          <dgm:chPref val="3"/>
        </dgm:presLayoutVars>
      </dgm:prSet>
      <dgm:spPr/>
    </dgm:pt>
    <dgm:pt modelId="{C608A169-F324-40AC-BD4A-917F051AE782}" type="pres">
      <dgm:prSet presAssocID="{5A27B188-E335-4A54-B981-8B7670CE7AC0}" presName="rootConnector" presStyleLbl="node3" presStyleIdx="4" presStyleCnt="5"/>
      <dgm:spPr/>
    </dgm:pt>
    <dgm:pt modelId="{5AB5AB2A-21A9-4216-B740-68008E530001}" type="pres">
      <dgm:prSet presAssocID="{5A27B188-E335-4A54-B981-8B7670CE7AC0}" presName="hierChild4" presStyleCnt="0"/>
      <dgm:spPr/>
    </dgm:pt>
    <dgm:pt modelId="{80BDD61E-323B-4483-A851-2FBDCFEDF6AC}" type="pres">
      <dgm:prSet presAssocID="{5A27B188-E335-4A54-B981-8B7670CE7AC0}" presName="hierChild5" presStyleCnt="0"/>
      <dgm:spPr/>
    </dgm:pt>
    <dgm:pt modelId="{E57EAA72-6BBC-4629-B69A-92DD2D6884B4}" type="pres">
      <dgm:prSet presAssocID="{FEAC63EC-DB99-468B-B867-81A88720E0C7}" presName="hierChild5" presStyleCnt="0"/>
      <dgm:spPr/>
    </dgm:pt>
    <dgm:pt modelId="{CA9CADA7-C6F6-4CA6-94A0-A5F9DD5A24AC}" type="pres">
      <dgm:prSet presAssocID="{668DDB56-095A-4EA7-B70A-0D5C8B2F5202}" presName="hierChild3" presStyleCnt="0"/>
      <dgm:spPr/>
    </dgm:pt>
  </dgm:ptLst>
  <dgm:cxnLst>
    <dgm:cxn modelId="{30AD3003-4815-401E-B323-71FAD865BBFA}" type="presOf" srcId="{E4D93AFD-7AB5-447F-8838-F24A8B2F4479}" destId="{72BA8517-3791-4BC0-BE9C-DB6E4010D60C}" srcOrd="0" destOrd="0" presId="urn:microsoft.com/office/officeart/2005/8/layout/orgChart1"/>
    <dgm:cxn modelId="{10917A05-416C-470A-A870-EE2D9490C0B3}" type="presOf" srcId="{668DDB56-095A-4EA7-B70A-0D5C8B2F5202}" destId="{D0F73200-BBAB-46D7-8DE0-840860A68F14}" srcOrd="0" destOrd="0" presId="urn:microsoft.com/office/officeart/2005/8/layout/orgChart1"/>
    <dgm:cxn modelId="{FFB3C60A-853A-412E-8D00-A3CC6AA30A69}" type="presOf" srcId="{427C729F-011E-4294-AD54-50A42CD8FAAD}" destId="{FE47AB20-3C7C-4A2F-9A4C-CB0737A6120B}" srcOrd="0" destOrd="0" presId="urn:microsoft.com/office/officeart/2005/8/layout/orgChart1"/>
    <dgm:cxn modelId="{936DC00B-7043-43F1-AF46-0174765FC4B2}" type="presOf" srcId="{CF3F6273-34A6-4C1E-B0D8-3899D30F95FC}" destId="{CC4A8407-CFDA-4DA2-BBAA-A9CEDAF11ABE}" srcOrd="1" destOrd="0" presId="urn:microsoft.com/office/officeart/2005/8/layout/orgChart1"/>
    <dgm:cxn modelId="{74EA270D-7627-4D62-9A99-05B6F32E1950}" type="presOf" srcId="{F6DDC80B-474C-4B3D-B7D2-047978A638A7}" destId="{5A2AB7C0-F984-4A63-9551-0EB3956FBF7D}" srcOrd="0" destOrd="0" presId="urn:microsoft.com/office/officeart/2005/8/layout/orgChart1"/>
    <dgm:cxn modelId="{38923610-ECB9-42F1-87CB-FC76CFCF1A28}" type="presOf" srcId="{217A8460-1D47-449E-813B-9FE8CEC150E0}" destId="{B1E7AA58-9B3C-478E-AFD0-DC03813F35EF}" srcOrd="0" destOrd="0" presId="urn:microsoft.com/office/officeart/2005/8/layout/orgChart1"/>
    <dgm:cxn modelId="{E8AA6D12-713D-459A-8277-0D6345DEBC83}" type="presOf" srcId="{1C10801B-ADE8-4234-B64E-9CA1565BC347}" destId="{82C6AE12-CF05-4B7A-9A1B-8C29FE12E164}" srcOrd="0" destOrd="0" presId="urn:microsoft.com/office/officeart/2005/8/layout/orgChart1"/>
    <dgm:cxn modelId="{42119012-9167-4F51-90B7-C46E32A2DE13}" type="presOf" srcId="{3FB2F7FE-1205-42C8-88A5-57B629F40B85}" destId="{C0CB5EDD-C30A-4CF2-936B-D393427C035F}" srcOrd="1" destOrd="0" presId="urn:microsoft.com/office/officeart/2005/8/layout/orgChart1"/>
    <dgm:cxn modelId="{6AA2A914-B4CA-433B-8424-F266638F7DB8}" type="presOf" srcId="{BEFD70FD-AD43-412A-9F31-FCDE17FBC8B3}" destId="{0DD03EAA-9670-4191-973C-43B43CBCEF9D}" srcOrd="0" destOrd="0" presId="urn:microsoft.com/office/officeart/2005/8/layout/orgChart1"/>
    <dgm:cxn modelId="{F2334219-450F-4FC9-A349-9B270C6ADE6D}" type="presOf" srcId="{EB3140FD-89FF-47CF-8E29-9AD0819FF3F3}" destId="{8C2A946E-DFC9-4EE0-B007-E42B24A9A1F0}" srcOrd="1" destOrd="0" presId="urn:microsoft.com/office/officeart/2005/8/layout/orgChart1"/>
    <dgm:cxn modelId="{C5C26A19-D94C-4723-BE8A-8A3A49BEF358}" srcId="{56FEB317-8BDF-49FA-A5D4-EDF71B53A19C}" destId="{668DDB56-095A-4EA7-B70A-0D5C8B2F5202}" srcOrd="0" destOrd="0" parTransId="{0ED6C4C0-B7D8-4FDC-8A91-6FC9B4FCAB53}" sibTransId="{69157004-F162-4952-AC83-7837583F499F}"/>
    <dgm:cxn modelId="{FD87D41A-DF55-4A71-A1E8-2A77D8475731}" type="presOf" srcId="{5A27B188-E335-4A54-B981-8B7670CE7AC0}" destId="{5D73BC7B-AE74-41D3-936C-0BF7E489992D}" srcOrd="0" destOrd="0" presId="urn:microsoft.com/office/officeart/2005/8/layout/orgChart1"/>
    <dgm:cxn modelId="{F71DB422-60AA-4726-9ADE-FA6B4AA6C597}" type="presOf" srcId="{5F75044E-623D-41BB-AD18-EB91AF84402B}" destId="{207B440B-800C-48B1-AF8E-949BCF96E711}" srcOrd="0" destOrd="0" presId="urn:microsoft.com/office/officeart/2005/8/layout/orgChart1"/>
    <dgm:cxn modelId="{CBD1C122-CCD1-4D3C-8347-58C70C94E91F}" type="presOf" srcId="{1B708F97-766C-49B9-9532-0A8DA72776E0}" destId="{9D7A9569-22EF-4ECB-BE11-C276267336DE}" srcOrd="1" destOrd="0" presId="urn:microsoft.com/office/officeart/2005/8/layout/orgChart1"/>
    <dgm:cxn modelId="{4CBE9324-135B-4A14-A8C4-FDA74E305E04}" type="presOf" srcId="{CF3F6273-34A6-4C1E-B0D8-3899D30F95FC}" destId="{70B9EA89-4ACB-4E6E-A110-9901A2E4AFD1}" srcOrd="0" destOrd="0" presId="urn:microsoft.com/office/officeart/2005/8/layout/orgChart1"/>
    <dgm:cxn modelId="{AB28EA2B-973D-4A06-B60D-91C44933FC5C}" type="presOf" srcId="{217A8460-1D47-449E-813B-9FE8CEC150E0}" destId="{0ECB58D4-8DA5-4ECC-ACA7-C28FB262574E}" srcOrd="1" destOrd="0" presId="urn:microsoft.com/office/officeart/2005/8/layout/orgChart1"/>
    <dgm:cxn modelId="{057E552C-3C98-452D-B66B-8E2227B67484}" type="presOf" srcId="{E251AF85-A0B5-4EBE-AD1F-D2B1D1CCC11D}" destId="{D340387D-1B20-4C26-87B6-13C2953CA956}" srcOrd="0" destOrd="0" presId="urn:microsoft.com/office/officeart/2005/8/layout/orgChart1"/>
    <dgm:cxn modelId="{0F40AC34-D7F1-4355-9F8B-87AE5AD099FB}" type="presOf" srcId="{BC66516D-8318-4806-995B-9725E3DA5C34}" destId="{A3BD9096-B9E4-4648-8C28-5F2B7D7548C7}" srcOrd="0" destOrd="0" presId="urn:microsoft.com/office/officeart/2005/8/layout/orgChart1"/>
    <dgm:cxn modelId="{BD4BC834-CBD5-4A6A-91FF-C11EA0748050}" type="presOf" srcId="{15A65975-25C0-4DFB-88E6-1707519E5FBF}" destId="{3D852500-E5C8-4146-98A4-AA4DBE2DD557}" srcOrd="0" destOrd="0" presId="urn:microsoft.com/office/officeart/2005/8/layout/orgChart1"/>
    <dgm:cxn modelId="{8D6A1935-8177-4CCA-A465-C77524244063}" type="presOf" srcId="{5F439394-AAF1-4A84-91C2-F4E060EE7F86}" destId="{141A602B-FEFD-4FCD-B5C6-D04A2E436421}" srcOrd="0" destOrd="0" presId="urn:microsoft.com/office/officeart/2005/8/layout/orgChart1"/>
    <dgm:cxn modelId="{4ECE1037-4017-4A9C-ADCF-66BE44783295}" type="presOf" srcId="{762FFAB5-F6F8-4F56-A897-5582E3F4AE7B}" destId="{7276E7D0-0DBE-4390-9994-79808341EA47}" srcOrd="0" destOrd="0" presId="urn:microsoft.com/office/officeart/2005/8/layout/orgChart1"/>
    <dgm:cxn modelId="{4047E73B-5CBB-4722-932D-822784F42659}" type="presOf" srcId="{3FB2F7FE-1205-42C8-88A5-57B629F40B85}" destId="{36F6BD9A-E153-4ACB-BAE5-94121A3CF51E}" srcOrd="0" destOrd="0" presId="urn:microsoft.com/office/officeart/2005/8/layout/orgChart1"/>
    <dgm:cxn modelId="{B8778D3C-DAF6-47DC-83F0-B49FB4F8DA74}" srcId="{FEAC63EC-DB99-468B-B867-81A88720E0C7}" destId="{5A27B188-E335-4A54-B981-8B7670CE7AC0}" srcOrd="0" destOrd="0" parTransId="{7BAB7F55-E185-44D4-B64A-F6CC274C37F1}" sibTransId="{9A141296-3200-44E3-96CD-C550C5FA0FB6}"/>
    <dgm:cxn modelId="{A6B7DD3D-CCEC-45B1-9C12-D73C9117FACC}" srcId="{A75696F4-A083-4159-9052-983C209DB4A4}" destId="{217A8460-1D47-449E-813B-9FE8CEC150E0}" srcOrd="0" destOrd="0" parTransId="{D27CA596-47DB-4CE9-B01D-1B02E0C83BBE}" sibTransId="{2BFF70AE-2A76-4E4B-BD7B-9BB8C644B6DB}"/>
    <dgm:cxn modelId="{DC30153E-4F74-49CF-A29A-53E226CD7383}" type="presOf" srcId="{D1933FBA-C974-46D8-9B16-88BFC18F02E4}" destId="{4C79D51A-B7E9-4E04-8F83-11EB16C026F8}" srcOrd="1" destOrd="0" presId="urn:microsoft.com/office/officeart/2005/8/layout/orgChart1"/>
    <dgm:cxn modelId="{7F6C8F3F-D452-4E56-9DFD-976DBFA3A670}" type="presOf" srcId="{77AA49EC-F481-42C6-8C59-CFE120AAA596}" destId="{5DB4F390-2321-4380-B33C-90A52DFDE413}" srcOrd="0" destOrd="0" presId="urn:microsoft.com/office/officeart/2005/8/layout/orgChart1"/>
    <dgm:cxn modelId="{17F3BC5D-3ED7-4287-89F9-35D0FC21F37D}" type="presOf" srcId="{53309EC8-38E6-46AD-9BA8-4C6A7C6311C3}" destId="{092C8CF9-FF6B-4A8A-B931-BF5174DABB56}" srcOrd="0" destOrd="0" presId="urn:microsoft.com/office/officeart/2005/8/layout/orgChart1"/>
    <dgm:cxn modelId="{86A7415F-A7E4-419C-AD1D-108DAD49F02C}" type="presOf" srcId="{93328C21-7B36-41F7-A5E8-06363882CA7F}" destId="{F29C1FD5-3E89-4E74-8614-A0EC8ADCB01F}" srcOrd="0" destOrd="0" presId="urn:microsoft.com/office/officeart/2005/8/layout/orgChart1"/>
    <dgm:cxn modelId="{0B3B6F5F-8EFE-4957-8A22-37DF79DB66D3}" type="presOf" srcId="{E3E881F0-F861-4EE2-9605-0D6443B1982D}" destId="{561644BE-C056-4D98-BF3A-CA10EDE59561}" srcOrd="0" destOrd="0" presId="urn:microsoft.com/office/officeart/2005/8/layout/orgChart1"/>
    <dgm:cxn modelId="{EF13E860-C8A8-4DEA-8A83-E8912F96A39B}" type="presOf" srcId="{A75696F4-A083-4159-9052-983C209DB4A4}" destId="{D02246BA-8EE0-4AB2-B268-D8E704909739}" srcOrd="1" destOrd="0" presId="urn:microsoft.com/office/officeart/2005/8/layout/orgChart1"/>
    <dgm:cxn modelId="{CA4DCC41-BDF5-4864-A475-C6CCC1172714}" type="presOf" srcId="{C73733AA-9F57-4538-9533-F0B3FE4878D4}" destId="{941CD7CE-AD0A-428C-8ED9-F04A2462AF6E}" srcOrd="0" destOrd="0" presId="urn:microsoft.com/office/officeart/2005/8/layout/orgChart1"/>
    <dgm:cxn modelId="{52B82162-E226-4F0A-82F8-61B8CA897BA9}" type="presOf" srcId="{84DD21C0-A454-49BB-B31B-486BB4431B2A}" destId="{6290F7AC-E320-4F9E-91A8-995E352D76A3}" srcOrd="0" destOrd="0" presId="urn:microsoft.com/office/officeart/2005/8/layout/orgChart1"/>
    <dgm:cxn modelId="{7F0BBE63-0152-4BD1-9637-E7A4126421BA}" type="presOf" srcId="{5D6ECDAD-B815-4BED-8C1B-5E53B66E3151}" destId="{B4C7B163-5073-4E0C-98D0-0D94CD86F29B}" srcOrd="0" destOrd="0" presId="urn:microsoft.com/office/officeart/2005/8/layout/orgChart1"/>
    <dgm:cxn modelId="{AAD7F344-8C2A-4186-8787-BA131C417912}" type="presOf" srcId="{35A7F807-923A-4C6E-98BF-947FEC1EB24E}" destId="{BCD145ED-3ECF-4CF8-90DE-786D09DA15B7}" srcOrd="0" destOrd="0" presId="urn:microsoft.com/office/officeart/2005/8/layout/orgChart1"/>
    <dgm:cxn modelId="{91CBA965-7F7B-48D1-8561-08563B24A685}" type="presOf" srcId="{BEFD70FD-AD43-412A-9F31-FCDE17FBC8B3}" destId="{0B088F17-C553-4832-A739-DFE9CCD8B889}" srcOrd="1" destOrd="0" presId="urn:microsoft.com/office/officeart/2005/8/layout/orgChart1"/>
    <dgm:cxn modelId="{11EF2D49-79B7-4F88-89BC-F87EA9C5B64B}" type="presOf" srcId="{77AA49EC-F481-42C6-8C59-CFE120AAA596}" destId="{36239551-2A51-494C-BC8B-A4E1AE9C937D}" srcOrd="1" destOrd="0" presId="urn:microsoft.com/office/officeart/2005/8/layout/orgChart1"/>
    <dgm:cxn modelId="{FA7CF26A-6E51-4DBB-B71E-555C2235A8AB}" type="presOf" srcId="{EB3140FD-89FF-47CF-8E29-9AD0819FF3F3}" destId="{5FCAADA5-4951-4DB9-A7C2-EE0DE6068110}" srcOrd="0" destOrd="0" presId="urn:microsoft.com/office/officeart/2005/8/layout/orgChart1"/>
    <dgm:cxn modelId="{94CC184E-0CF0-48B4-B142-5B5E45C7A2E6}" srcId="{4B5366EF-7E2F-4582-A75D-5A78A8145BA9}" destId="{5858F1E8-C4FD-46F3-A3C9-8403B6E7B671}" srcOrd="0" destOrd="0" parTransId="{E4D93AFD-7AB5-447F-8838-F24A8B2F4479}" sibTransId="{21A761CD-BF15-4D1C-956D-DBA88770DF32}"/>
    <dgm:cxn modelId="{2AA34250-F7FE-445F-8F4B-402138399E75}" type="presOf" srcId="{FA51CB9F-B88F-4EC1-8D79-CF81DEEF186F}" destId="{3D59CC61-92D7-4A81-887F-BED0CB50B0F2}" srcOrd="0" destOrd="0" presId="urn:microsoft.com/office/officeart/2005/8/layout/orgChart1"/>
    <dgm:cxn modelId="{359EBF50-82E7-4625-948E-914BE4D95A23}" type="presOf" srcId="{7BAB7F55-E185-44D4-B64A-F6CC274C37F1}" destId="{78673847-83CA-4CE6-8F8B-335BB1A824EE}" srcOrd="0" destOrd="0" presId="urn:microsoft.com/office/officeart/2005/8/layout/orgChart1"/>
    <dgm:cxn modelId="{F960D370-91B4-4EDC-898C-E54B8ADA6062}" type="presOf" srcId="{7EFDE457-9954-4DF3-A48C-686103476161}" destId="{6916BB65-D222-44D6-8A02-66C9C067F7DA}" srcOrd="1" destOrd="0" presId="urn:microsoft.com/office/officeart/2005/8/layout/orgChart1"/>
    <dgm:cxn modelId="{3DB70471-8CDB-4192-872E-03CF390091BC}" type="presOf" srcId="{5858F1E8-C4FD-46F3-A3C9-8403B6E7B671}" destId="{B274B3C9-39F9-4812-ACA0-8D5D0C17D661}" srcOrd="0" destOrd="0" presId="urn:microsoft.com/office/officeart/2005/8/layout/orgChart1"/>
    <dgm:cxn modelId="{A5607151-685D-4963-9939-DE6E615B2C63}" type="presOf" srcId="{C73733AA-9F57-4538-9533-F0B3FE4878D4}" destId="{93E2EF27-8E96-491E-B166-37086A99B40B}" srcOrd="1" destOrd="0" presId="urn:microsoft.com/office/officeart/2005/8/layout/orgChart1"/>
    <dgm:cxn modelId="{28925671-CB55-4A2E-BC49-237F369D23D3}" srcId="{A75696F4-A083-4159-9052-983C209DB4A4}" destId="{53309EC8-38E6-46AD-9BA8-4C6A7C6311C3}" srcOrd="1" destOrd="0" parTransId="{35A7F807-923A-4C6E-98BF-947FEC1EB24E}" sibTransId="{B12981B7-ECEB-41A2-8E2A-BDCCAA7E1E79}"/>
    <dgm:cxn modelId="{F6B20752-34AD-4C74-BD21-8661A058E4C4}" type="presOf" srcId="{FEBB2DC4-8022-42E6-B26A-24849BDE401B}" destId="{F0956509-F5D9-4587-9A77-C58ED6D16D2F}" srcOrd="0" destOrd="0" presId="urn:microsoft.com/office/officeart/2005/8/layout/orgChart1"/>
    <dgm:cxn modelId="{9B321152-2331-46B5-B5C4-EB68F8C72F9E}" type="presOf" srcId="{44DF81DD-291F-4BF7-9B3A-7168BD6A47FA}" destId="{71C77BD2-4933-4DEB-9934-F01F52839684}" srcOrd="1" destOrd="0" presId="urn:microsoft.com/office/officeart/2005/8/layout/orgChart1"/>
    <dgm:cxn modelId="{62007173-2C1B-43FF-AE5D-F5C90F4B92D8}" type="presOf" srcId="{44DF81DD-291F-4BF7-9B3A-7168BD6A47FA}" destId="{3AE1308B-A2DA-4481-BBD1-6BE1A1765EEC}" srcOrd="0" destOrd="0" presId="urn:microsoft.com/office/officeart/2005/8/layout/orgChart1"/>
    <dgm:cxn modelId="{CC861C55-363B-438F-BBE9-721E618D647E}" type="presOf" srcId="{D1933FBA-C974-46D8-9B16-88BFC18F02E4}" destId="{9C2EFDED-BCA4-4A29-A7D7-07A7DAF02B97}" srcOrd="0" destOrd="0" presId="urn:microsoft.com/office/officeart/2005/8/layout/orgChart1"/>
    <dgm:cxn modelId="{9B05AD7E-A1ED-461B-9D00-44BA01CC7CF1}" type="presOf" srcId="{4B5366EF-7E2F-4582-A75D-5A78A8145BA9}" destId="{A850B49F-0525-4B5A-94CF-279BF5FCE32C}" srcOrd="0" destOrd="0" presId="urn:microsoft.com/office/officeart/2005/8/layout/orgChart1"/>
    <dgm:cxn modelId="{AB4BB680-1D3B-4DF0-866E-B8813DA2453D}" type="presOf" srcId="{AB7ACBF2-ECC2-4D19-92EB-36D71CDBCD7E}" destId="{F4CBB264-3F18-467D-B157-0174E6B8395C}" srcOrd="0" destOrd="0" presId="urn:microsoft.com/office/officeart/2005/8/layout/orgChart1"/>
    <dgm:cxn modelId="{BFC43B81-95B8-4B98-86BA-5E04F3F2A540}" type="presOf" srcId="{BC66516D-8318-4806-995B-9725E3DA5C34}" destId="{1A125ACF-D7B6-4438-9D58-971CD5456960}" srcOrd="1" destOrd="0" presId="urn:microsoft.com/office/officeart/2005/8/layout/orgChart1"/>
    <dgm:cxn modelId="{5D174F83-237E-4A60-BD91-5B20CA668D8D}" type="presOf" srcId="{A75696F4-A083-4159-9052-983C209DB4A4}" destId="{D6CCAFF3-59F5-4A32-9E73-1C17082B68C0}" srcOrd="0" destOrd="0" presId="urn:microsoft.com/office/officeart/2005/8/layout/orgChart1"/>
    <dgm:cxn modelId="{D41A5E84-4AC2-4BDE-A13A-B3B3DE009C5E}" srcId="{5858F1E8-C4FD-46F3-A3C9-8403B6E7B671}" destId="{77AA49EC-F481-42C6-8C59-CFE120AAA596}" srcOrd="0" destOrd="0" parTransId="{FEB55CE6-0C1C-4353-8B03-253B2499E0BE}" sibTransId="{2FFD4D66-8436-4BD6-B6A7-5274D990BAF9}"/>
    <dgm:cxn modelId="{C54A7784-617A-4524-B2AE-5C4DBF7B6ED2}" srcId="{D1933FBA-C974-46D8-9B16-88BFC18F02E4}" destId="{A75696F4-A083-4159-9052-983C209DB4A4}" srcOrd="1" destOrd="0" parTransId="{E8A38272-2A3D-47B4-A206-C37E7A3F537F}" sibTransId="{8B27104C-8B10-4A60-BF65-D343AFE7A68D}"/>
    <dgm:cxn modelId="{D05BBD84-2E60-4A0E-BD4D-BBB9393D45AC}" type="presOf" srcId="{FEAC63EC-DB99-468B-B867-81A88720E0C7}" destId="{FDBE84B0-576D-4906-AF65-96713566FBD6}" srcOrd="1" destOrd="0" presId="urn:microsoft.com/office/officeart/2005/8/layout/orgChart1"/>
    <dgm:cxn modelId="{A8611A86-4823-4245-ACF9-65BAABB66B66}" type="presOf" srcId="{1D214B10-1621-40DF-8E27-A56BDF9EC7B0}" destId="{450E618A-817A-4860-9359-4A0F8ACD2252}" srcOrd="0" destOrd="0" presId="urn:microsoft.com/office/officeart/2005/8/layout/orgChart1"/>
    <dgm:cxn modelId="{2F153C86-3E23-4064-9AA6-8F6DCF459752}" srcId="{668DDB56-095A-4EA7-B70A-0D5C8B2F5202}" destId="{44DF81DD-291F-4BF7-9B3A-7168BD6A47FA}" srcOrd="3" destOrd="0" parTransId="{714BA50F-9E1E-4ECC-8B76-5B3C7C9F75BB}" sibTransId="{255636BF-EE34-4A32-AE13-5CEA7CCB660D}"/>
    <dgm:cxn modelId="{34F85D86-1B81-4DB6-B26E-F23D389DD4B8}" type="presOf" srcId="{A5EDEF88-CA76-4F86-9680-10C01F52EAF3}" destId="{34B0A6CE-B39B-4E5F-9614-E060DE28C311}" srcOrd="0" destOrd="0" presId="urn:microsoft.com/office/officeart/2005/8/layout/orgChart1"/>
    <dgm:cxn modelId="{6EEF6386-9DF1-414A-B65B-F39049CD642F}" srcId="{3508D473-3A66-4110-9612-37C26E6AAB39}" destId="{BC66516D-8318-4806-995B-9725E3DA5C34}" srcOrd="0" destOrd="0" parTransId="{1C10801B-ADE8-4234-B64E-9CA1565BC347}" sibTransId="{ECE67A74-2E77-48DD-BB54-FA8079380A39}"/>
    <dgm:cxn modelId="{2A1AB288-F697-43F4-933A-186386D7587A}" srcId="{668DDB56-095A-4EA7-B70A-0D5C8B2F5202}" destId="{FEBB2DC4-8022-42E6-B26A-24849BDE401B}" srcOrd="2" destOrd="0" parTransId="{459CCEC8-435B-454A-96C1-5551E5CDE867}" sibTransId="{903DEFFD-6B4D-4A48-B42F-32D16B899863}"/>
    <dgm:cxn modelId="{46DAB48A-9AEB-4DE6-AAB4-25C024F212FA}" type="presOf" srcId="{3508D473-3A66-4110-9612-37C26E6AAB39}" destId="{2EA27FFB-B98B-4267-BDAA-86A4EBD49D8E}" srcOrd="0" destOrd="0" presId="urn:microsoft.com/office/officeart/2005/8/layout/orgChart1"/>
    <dgm:cxn modelId="{090D688C-35F6-4105-BCE7-C822728D12BE}" type="presOf" srcId="{53309EC8-38E6-46AD-9BA8-4C6A7C6311C3}" destId="{A5190773-0D3E-4006-8FF1-CC7763A2B54B}" srcOrd="1" destOrd="0" presId="urn:microsoft.com/office/officeart/2005/8/layout/orgChart1"/>
    <dgm:cxn modelId="{C602EC8C-2699-4154-AC83-759FDD0D5BFA}" type="presOf" srcId="{5858F1E8-C4FD-46F3-A3C9-8403B6E7B671}" destId="{60FF953D-F0FD-4D0E-8107-787343FB8361}" srcOrd="1" destOrd="0" presId="urn:microsoft.com/office/officeart/2005/8/layout/orgChart1"/>
    <dgm:cxn modelId="{6AA50F8D-63AC-4A54-A4D3-50243351A9BC}" type="presOf" srcId="{FEB55CE6-0C1C-4353-8B03-253B2499E0BE}" destId="{0F0AA146-FF4A-43E4-A03C-82504C3FC193}" srcOrd="0" destOrd="0" presId="urn:microsoft.com/office/officeart/2005/8/layout/orgChart1"/>
    <dgm:cxn modelId="{3FD41C8F-F3C0-4C6D-8EC4-144B68463482}" type="presOf" srcId="{F61D3EB8-B8DF-4616-AA0F-4BFF82CA7E7B}" destId="{120160F7-6844-4154-A62A-09AC3BDF37C6}" srcOrd="0" destOrd="0" presId="urn:microsoft.com/office/officeart/2005/8/layout/orgChart1"/>
    <dgm:cxn modelId="{ABFB7B94-EAE4-4058-A6DF-045D6DF60ABB}" srcId="{668DDB56-095A-4EA7-B70A-0D5C8B2F5202}" destId="{FEAC63EC-DB99-468B-B867-81A88720E0C7}" srcOrd="4" destOrd="0" parTransId="{E3E881F0-F861-4EE2-9605-0D6443B1982D}" sibTransId="{852FF158-511B-49C3-97E0-8611024022AA}"/>
    <dgm:cxn modelId="{D8A2E49C-75D9-45C9-8392-2A432C2F7141}" type="presOf" srcId="{56FEB317-8BDF-49FA-A5D4-EDF71B53A19C}" destId="{B21D90B3-3EE0-4837-A92A-D0474D1B16F6}" srcOrd="0" destOrd="0" presId="urn:microsoft.com/office/officeart/2005/8/layout/orgChart1"/>
    <dgm:cxn modelId="{0A38D49F-A54A-43E5-8880-79762A0DA289}" type="presOf" srcId="{668DDB56-095A-4EA7-B70A-0D5C8B2F5202}" destId="{30CF2C6E-1731-4E10-BE20-5A332583575E}" srcOrd="1" destOrd="0" presId="urn:microsoft.com/office/officeart/2005/8/layout/orgChart1"/>
    <dgm:cxn modelId="{BF3407A1-B1E5-4AB0-A2E4-59F35300929D}" type="presOf" srcId="{CD0C9092-F632-4835-B1F8-D99BC62E0C9B}" destId="{6E15D75E-4117-4075-BE5A-F1A1DA08AB2A}" srcOrd="0" destOrd="0" presId="urn:microsoft.com/office/officeart/2005/8/layout/orgChart1"/>
    <dgm:cxn modelId="{EAE10EA1-AC24-4ABA-B2DE-4E6ED0CAF3AB}" srcId="{C73733AA-9F57-4538-9533-F0B3FE4878D4}" destId="{1B708F97-766C-49B9-9532-0A8DA72776E0}" srcOrd="0" destOrd="0" parTransId="{5D6ECDAD-B815-4BED-8C1B-5E53B66E3151}" sibTransId="{CED7D767-7682-4C8D-A1D5-9F5903588A84}"/>
    <dgm:cxn modelId="{B2B479A3-865D-4571-A0A5-6F7655A7C12B}" type="presOf" srcId="{DF45AEE6-F2E3-4BA6-A876-D46D71117B69}" destId="{4D8AFEC7-1F88-4909-A1CA-855FD2208635}" srcOrd="0" destOrd="0" presId="urn:microsoft.com/office/officeart/2005/8/layout/orgChart1"/>
    <dgm:cxn modelId="{786FB6A7-CA1A-468E-A098-A3E331995463}" type="presOf" srcId="{FA51CB9F-B88F-4EC1-8D79-CF81DEEF186F}" destId="{1ADE8AD4-D202-463A-9921-79CCBB5E741C}" srcOrd="1" destOrd="0" presId="urn:microsoft.com/office/officeart/2005/8/layout/orgChart1"/>
    <dgm:cxn modelId="{06B4BAA8-0243-4A87-970C-697B81D55E3E}" srcId="{7EFDE457-9954-4DF3-A48C-686103476161}" destId="{4B5366EF-7E2F-4582-A75D-5A78A8145BA9}" srcOrd="0" destOrd="0" parTransId="{DF45AEE6-F2E3-4BA6-A876-D46D71117B69}" sibTransId="{E1216E54-F976-4D77-8BF1-502CD2FDFB6D}"/>
    <dgm:cxn modelId="{DB299EAA-7494-4972-A198-12B2957263E1}" type="presOf" srcId="{FEBB2DC4-8022-42E6-B26A-24849BDE401B}" destId="{EDCD44D8-423F-4486-ABCE-90DB355C6F3C}" srcOrd="1" destOrd="0" presId="urn:microsoft.com/office/officeart/2005/8/layout/orgChart1"/>
    <dgm:cxn modelId="{B7F283AC-D423-4802-9655-E5868F7458BB}" type="presOf" srcId="{84DD21C0-A454-49BB-B31B-486BB4431B2A}" destId="{94473AC1-05E4-45A2-9646-60571C694389}" srcOrd="1" destOrd="0" presId="urn:microsoft.com/office/officeart/2005/8/layout/orgChart1"/>
    <dgm:cxn modelId="{C824C8AE-A27E-400F-B62F-D5BA055484C7}" type="presOf" srcId="{1B708F97-766C-49B9-9532-0A8DA72776E0}" destId="{2DCE4898-0DF9-432D-A521-A71AA1F824F5}" srcOrd="0" destOrd="0" presId="urn:microsoft.com/office/officeart/2005/8/layout/orgChart1"/>
    <dgm:cxn modelId="{083179B2-8EBF-4F47-95A8-76A8FB212061}" srcId="{668DDB56-095A-4EA7-B70A-0D5C8B2F5202}" destId="{EB3140FD-89FF-47CF-8E29-9AD0819FF3F3}" srcOrd="0" destOrd="0" parTransId="{762FFAB5-F6F8-4F56-A897-5582E3F4AE7B}" sibTransId="{10E7FD49-702F-412A-8FD4-14D8B6F6821E}"/>
    <dgm:cxn modelId="{ECDF7CB4-91DB-4D28-B359-6BADDB6F5221}" srcId="{C73733AA-9F57-4538-9533-F0B3FE4878D4}" destId="{BEFD70FD-AD43-412A-9F31-FCDE17FBC8B3}" srcOrd="1" destOrd="0" parTransId="{1D214B10-1621-40DF-8E27-A56BDF9EC7B0}" sibTransId="{5BFBA15D-89E0-4CE4-A4CF-D63DDA6F1FFE}"/>
    <dgm:cxn modelId="{D79FCBB5-6195-4C4A-BE33-E4ECF5965C7E}" type="presOf" srcId="{CD0C9092-F632-4835-B1F8-D99BC62E0C9B}" destId="{9D4BB49E-0A93-4C3A-8A27-1D5552763ECE}" srcOrd="1" destOrd="0" presId="urn:microsoft.com/office/officeart/2005/8/layout/orgChart1"/>
    <dgm:cxn modelId="{3CB84EB6-F2D4-4D58-BABE-BB506E6ECB27}" srcId="{EB3140FD-89FF-47CF-8E29-9AD0819FF3F3}" destId="{5F75044E-623D-41BB-AD18-EB91AF84402B}" srcOrd="0" destOrd="0" parTransId="{F61D3EB8-B8DF-4616-AA0F-4BFF82CA7E7B}" sibTransId="{55CE656C-ECD9-4CA4-A946-2842A57B3055}"/>
    <dgm:cxn modelId="{6F13B8BB-A30A-42F5-BE63-DEB7CDC9265C}" type="presOf" srcId="{964F4565-A114-4515-ACA8-3B284DD49E2E}" destId="{69C0CE13-C4DA-4FEC-8F0F-169D46FB7FA9}" srcOrd="0" destOrd="0" presId="urn:microsoft.com/office/officeart/2005/8/layout/orgChart1"/>
    <dgm:cxn modelId="{3DE1FEBC-1232-4D0A-8F27-A21CF72409C9}" srcId="{D1933FBA-C974-46D8-9B16-88BFC18F02E4}" destId="{C73733AA-9F57-4538-9533-F0B3FE4878D4}" srcOrd="0" destOrd="0" parTransId="{E251AF85-A0B5-4EBE-AD1F-D2B1D1CCC11D}" sibTransId="{9A47D44D-573C-4708-90BC-4910B6F0F4FC}"/>
    <dgm:cxn modelId="{92BC2FBF-59B7-4610-94C8-FF233D6AB8C8}" type="presOf" srcId="{7EFDE457-9954-4DF3-A48C-686103476161}" destId="{49F4EB2C-CA1E-4223-9005-4413800B3630}" srcOrd="0" destOrd="0" presId="urn:microsoft.com/office/officeart/2005/8/layout/orgChart1"/>
    <dgm:cxn modelId="{B7DCADC0-508F-4D37-BA25-69A3BB459F4F}" type="presOf" srcId="{DDAA0C20-DF7B-470B-AC65-224CD792D5CA}" destId="{D1C7CA2F-C72D-407E-8C78-E5091345E653}" srcOrd="0" destOrd="0" presId="urn:microsoft.com/office/officeart/2005/8/layout/orgChart1"/>
    <dgm:cxn modelId="{DC46C0C4-DEC1-4E5E-BB3B-BB9680AA3827}" type="presOf" srcId="{DDAA0C20-DF7B-470B-AC65-224CD792D5CA}" destId="{86BB84EB-CCE1-436A-8D90-159B868BBEE3}" srcOrd="1" destOrd="0" presId="urn:microsoft.com/office/officeart/2005/8/layout/orgChart1"/>
    <dgm:cxn modelId="{B1C11CC7-D906-43A2-887A-E6213BF74AD6}" srcId="{FA51CB9F-B88F-4EC1-8D79-CF81DEEF186F}" destId="{3508D473-3A66-4110-9612-37C26E6AAB39}" srcOrd="0" destOrd="0" parTransId="{964F4565-A114-4515-ACA8-3B284DD49E2E}" sibTransId="{B64F4A1E-75A3-48F7-88FB-118860B05632}"/>
    <dgm:cxn modelId="{281AC3C8-6215-4D32-83A1-497ECEDF5A4E}" srcId="{668DDB56-095A-4EA7-B70A-0D5C8B2F5202}" destId="{FA51CB9F-B88F-4EC1-8D79-CF81DEEF186F}" srcOrd="1" destOrd="0" parTransId="{A5EDEF88-CA76-4F86-9680-10C01F52EAF3}" sibTransId="{5811D65B-8CC3-4DC3-8FD2-C68C75FD79D9}"/>
    <dgm:cxn modelId="{DAAD5DCA-0DB1-445B-A0DE-DA7FF405EC10}" srcId="{FEBB2DC4-8022-42E6-B26A-24849BDE401B}" destId="{D1933FBA-C974-46D8-9B16-88BFC18F02E4}" srcOrd="0" destOrd="0" parTransId="{2CA27E4C-50CC-4E04-B76B-7CD1A409E539}" sibTransId="{2AFD3B2F-0343-42F0-A541-72EC322B0244}"/>
    <dgm:cxn modelId="{E026CCCA-A18D-4A59-B9EA-8CEC9E51D26F}" type="presOf" srcId="{714BA50F-9E1E-4ECC-8B76-5B3C7C9F75BB}" destId="{C8CA82A6-2993-4603-B9DC-04CA9945624A}" srcOrd="0" destOrd="0" presId="urn:microsoft.com/office/officeart/2005/8/layout/orgChart1"/>
    <dgm:cxn modelId="{89D672CB-E9C9-4590-B448-8441F0FF2043}" type="presOf" srcId="{5A27B188-E335-4A54-B981-8B7670CE7AC0}" destId="{C608A169-F324-40AC-BD4A-917F051AE782}" srcOrd="1" destOrd="0" presId="urn:microsoft.com/office/officeart/2005/8/layout/orgChart1"/>
    <dgm:cxn modelId="{45FD69CC-F319-46CA-9C46-006A3060D796}" type="presOf" srcId="{93328C21-7B36-41F7-A5E8-06363882CA7F}" destId="{60412739-DA7A-4B0C-A767-82A175D0FF02}" srcOrd="1" destOrd="0" presId="urn:microsoft.com/office/officeart/2005/8/layout/orgChart1"/>
    <dgm:cxn modelId="{9E8180CE-0D77-4A9A-8F98-280C6D1B71EB}" type="presOf" srcId="{1715E25E-DE6A-48F2-8517-E2569F0043CB}" destId="{252E6FAB-4381-449D-99FB-EC864E96FFA1}" srcOrd="0" destOrd="0" presId="urn:microsoft.com/office/officeart/2005/8/layout/orgChart1"/>
    <dgm:cxn modelId="{D78B78D7-4229-4BE3-A1ED-AB59DDB4E065}" srcId="{C73733AA-9F57-4538-9533-F0B3FE4878D4}" destId="{CD0C9092-F632-4835-B1F8-D99BC62E0C9B}" srcOrd="2" destOrd="0" parTransId="{F6DDC80B-474C-4B3D-B7D2-047978A638A7}" sibTransId="{B82688A6-7540-4345-9CE7-926087471673}"/>
    <dgm:cxn modelId="{59A639D9-4C7D-4487-B830-2698BE6B47E9}" type="presOf" srcId="{DD18C040-99DA-4AF9-95D5-BDCD50C002D0}" destId="{336A09C9-54A6-4DAB-9C41-2764DA36D18D}" srcOrd="0" destOrd="0" presId="urn:microsoft.com/office/officeart/2005/8/layout/orgChart1"/>
    <dgm:cxn modelId="{624D13DA-90A6-4FFE-B153-5D95AB540628}" type="presOf" srcId="{2CA27E4C-50CC-4E04-B76B-7CD1A409E539}" destId="{EA3D4F1B-25F2-419F-A0AE-56C08F416CDC}" srcOrd="0" destOrd="0" presId="urn:microsoft.com/office/officeart/2005/8/layout/orgChart1"/>
    <dgm:cxn modelId="{5C1EB3DA-045B-4D5B-8B71-3D2554BC8611}" srcId="{A75696F4-A083-4159-9052-983C209DB4A4}" destId="{93328C21-7B36-41F7-A5E8-06363882CA7F}" srcOrd="2" destOrd="0" parTransId="{AB7ACBF2-ECC2-4D19-92EB-36D71CDBCD7E}" sibTransId="{CBF93A6C-521C-4981-AE18-88D990172C40}"/>
    <dgm:cxn modelId="{A1DB2FDE-DD69-45C3-9684-B8B3DB62ED52}" srcId="{5F75044E-623D-41BB-AD18-EB91AF84402B}" destId="{84DD21C0-A454-49BB-B31B-486BB4431B2A}" srcOrd="0" destOrd="0" parTransId="{427C729F-011E-4294-AD54-50A42CD8FAAD}" sibTransId="{BB7F8474-8E7C-4636-8186-C03BFD83C104}"/>
    <dgm:cxn modelId="{6ED503E0-13D0-4DE3-BD50-AEB3B50B9E7C}" type="presOf" srcId="{4B5366EF-7E2F-4582-A75D-5A78A8145BA9}" destId="{522C1666-782A-4D45-8B51-123FE77ED9C5}" srcOrd="1" destOrd="0" presId="urn:microsoft.com/office/officeart/2005/8/layout/orgChart1"/>
    <dgm:cxn modelId="{A40C5DE7-D002-4664-B560-B3EB3F36A081}" type="presOf" srcId="{5F75044E-623D-41BB-AD18-EB91AF84402B}" destId="{9D54819A-7BCF-4F8E-9513-452C08D0FBB7}" srcOrd="1" destOrd="0" presId="urn:microsoft.com/office/officeart/2005/8/layout/orgChart1"/>
    <dgm:cxn modelId="{D85C28E8-B9F7-4ABF-8CBF-50B9AAE7E31B}" srcId="{DDAA0C20-DF7B-470B-AC65-224CD792D5CA}" destId="{CF3F6273-34A6-4C1E-B0D8-3899D30F95FC}" srcOrd="0" destOrd="0" parTransId="{5F439394-AAF1-4A84-91C2-F4E060EE7F86}" sibTransId="{F3566BB1-48C7-4F0B-8C22-A07C5468CF84}"/>
    <dgm:cxn modelId="{B820B8E8-F77F-4B57-80A0-7AC9C6945864}" srcId="{44DF81DD-291F-4BF7-9B3A-7168BD6A47FA}" destId="{7EFDE457-9954-4DF3-A48C-686103476161}" srcOrd="0" destOrd="0" parTransId="{DD18C040-99DA-4AF9-95D5-BDCD50C002D0}" sibTransId="{9A0B5DAD-2456-4C11-AE97-176F5C1CCF57}"/>
    <dgm:cxn modelId="{4CCF92EB-0D18-4B14-817D-4E1C04C72A38}" srcId="{84DD21C0-A454-49BB-B31B-486BB4431B2A}" destId="{3FB2F7FE-1205-42C8-88A5-57B629F40B85}" srcOrd="0" destOrd="0" parTransId="{15A65975-25C0-4DFB-88E6-1707519E5FBF}" sibTransId="{AA8FC7CE-1B5F-419A-8E1E-AA2797F4CD75}"/>
    <dgm:cxn modelId="{DBE824ED-3951-41DB-BD53-668C02CF55E3}" type="presOf" srcId="{3508D473-3A66-4110-9612-37C26E6AAB39}" destId="{53BB29F1-F4D8-45DD-9202-497E1F1F4232}" srcOrd="1" destOrd="0" presId="urn:microsoft.com/office/officeart/2005/8/layout/orgChart1"/>
    <dgm:cxn modelId="{155882ED-311F-45A9-9336-38E286BEBCAE}" type="presOf" srcId="{FEAC63EC-DB99-468B-B867-81A88720E0C7}" destId="{2E82A1E0-1314-4400-BF96-A73C979B582A}" srcOrd="0" destOrd="0" presId="urn:microsoft.com/office/officeart/2005/8/layout/orgChart1"/>
    <dgm:cxn modelId="{42F32FF0-5CFB-492B-9D78-F356FF8A587F}" srcId="{D1933FBA-C974-46D8-9B16-88BFC18F02E4}" destId="{DDAA0C20-DF7B-470B-AC65-224CD792D5CA}" srcOrd="2" destOrd="0" parTransId="{1715E25E-DE6A-48F2-8517-E2569F0043CB}" sibTransId="{D1E9DB90-4473-4F19-90C6-82D7B98D2CDB}"/>
    <dgm:cxn modelId="{B15FE0F4-49E2-4058-8980-CD1B3E1AB483}" type="presOf" srcId="{E8A38272-2A3D-47B4-A206-C37E7A3F537F}" destId="{CB0EC9D0-252A-432D-B19D-5937EEAD3DCA}" srcOrd="0" destOrd="0" presId="urn:microsoft.com/office/officeart/2005/8/layout/orgChart1"/>
    <dgm:cxn modelId="{FFC2EBF6-6B21-4F83-B860-84312DAB2AE8}" type="presOf" srcId="{459CCEC8-435B-454A-96C1-5551E5CDE867}" destId="{E6C8D419-A4C7-4E10-B5BE-4BE62A0FEEAF}" srcOrd="0" destOrd="0" presId="urn:microsoft.com/office/officeart/2005/8/layout/orgChart1"/>
    <dgm:cxn modelId="{81A659FA-5281-4B20-8A7C-C0856B281461}" type="presOf" srcId="{D27CA596-47DB-4CE9-B01D-1B02E0C83BBE}" destId="{687CBB5B-B3DB-4A8E-8650-3D6605629999}" srcOrd="0" destOrd="0" presId="urn:microsoft.com/office/officeart/2005/8/layout/orgChart1"/>
    <dgm:cxn modelId="{0A26C26D-9A5E-4A68-B960-99FD53BCF5CD}" type="presParOf" srcId="{B21D90B3-3EE0-4837-A92A-D0474D1B16F6}" destId="{215D8910-B31F-4D11-9264-8B3586E9C1F6}" srcOrd="0" destOrd="0" presId="urn:microsoft.com/office/officeart/2005/8/layout/orgChart1"/>
    <dgm:cxn modelId="{D691322A-C6A9-42E3-A443-1B0F565173DE}" type="presParOf" srcId="{215D8910-B31F-4D11-9264-8B3586E9C1F6}" destId="{829E80B3-9550-4E21-A527-AFA2F49F93BE}" srcOrd="0" destOrd="0" presId="urn:microsoft.com/office/officeart/2005/8/layout/orgChart1"/>
    <dgm:cxn modelId="{9B86E11D-FC49-4F51-9D62-1FB8B64A00D6}" type="presParOf" srcId="{829E80B3-9550-4E21-A527-AFA2F49F93BE}" destId="{D0F73200-BBAB-46D7-8DE0-840860A68F14}" srcOrd="0" destOrd="0" presId="urn:microsoft.com/office/officeart/2005/8/layout/orgChart1"/>
    <dgm:cxn modelId="{7139A407-D51B-4ED8-8B38-74F83BF1F3C7}" type="presParOf" srcId="{829E80B3-9550-4E21-A527-AFA2F49F93BE}" destId="{30CF2C6E-1731-4E10-BE20-5A332583575E}" srcOrd="1" destOrd="0" presId="urn:microsoft.com/office/officeart/2005/8/layout/orgChart1"/>
    <dgm:cxn modelId="{9B735936-5178-49A9-9859-3EC3D0D1F29D}" type="presParOf" srcId="{215D8910-B31F-4D11-9264-8B3586E9C1F6}" destId="{8C2F7649-8B6D-410C-8360-7755DF7DFCE1}" srcOrd="1" destOrd="0" presId="urn:microsoft.com/office/officeart/2005/8/layout/orgChart1"/>
    <dgm:cxn modelId="{93E1163E-2A07-4267-8DD1-41EBAC29D3E1}" type="presParOf" srcId="{8C2F7649-8B6D-410C-8360-7755DF7DFCE1}" destId="{7276E7D0-0DBE-4390-9994-79808341EA47}" srcOrd="0" destOrd="0" presId="urn:microsoft.com/office/officeart/2005/8/layout/orgChart1"/>
    <dgm:cxn modelId="{79CD2247-8BD5-496B-BFF2-B48157A41184}" type="presParOf" srcId="{8C2F7649-8B6D-410C-8360-7755DF7DFCE1}" destId="{B9B58C54-AF98-4F91-B99E-1E58B3339E24}" srcOrd="1" destOrd="0" presId="urn:microsoft.com/office/officeart/2005/8/layout/orgChart1"/>
    <dgm:cxn modelId="{2514E17A-53CB-439A-8165-F64AA30916C2}" type="presParOf" srcId="{B9B58C54-AF98-4F91-B99E-1E58B3339E24}" destId="{4D23381F-CFD9-4F68-8A32-F24B34869A35}" srcOrd="0" destOrd="0" presId="urn:microsoft.com/office/officeart/2005/8/layout/orgChart1"/>
    <dgm:cxn modelId="{606BAB92-6582-4268-A715-E8E120F172F4}" type="presParOf" srcId="{4D23381F-CFD9-4F68-8A32-F24B34869A35}" destId="{5FCAADA5-4951-4DB9-A7C2-EE0DE6068110}" srcOrd="0" destOrd="0" presId="urn:microsoft.com/office/officeart/2005/8/layout/orgChart1"/>
    <dgm:cxn modelId="{7EC5E77A-8320-4003-BDE6-F8CE3FDFEE32}" type="presParOf" srcId="{4D23381F-CFD9-4F68-8A32-F24B34869A35}" destId="{8C2A946E-DFC9-4EE0-B007-E42B24A9A1F0}" srcOrd="1" destOrd="0" presId="urn:microsoft.com/office/officeart/2005/8/layout/orgChart1"/>
    <dgm:cxn modelId="{94ED439A-C27C-41A5-AB15-EC3E3A171AEA}" type="presParOf" srcId="{B9B58C54-AF98-4F91-B99E-1E58B3339E24}" destId="{998DE502-7177-4099-A2A3-AFDA0E7F5885}" srcOrd="1" destOrd="0" presId="urn:microsoft.com/office/officeart/2005/8/layout/orgChart1"/>
    <dgm:cxn modelId="{D7C78DF4-3D91-4660-876B-799569D13EE0}" type="presParOf" srcId="{998DE502-7177-4099-A2A3-AFDA0E7F5885}" destId="{120160F7-6844-4154-A62A-09AC3BDF37C6}" srcOrd="0" destOrd="0" presId="urn:microsoft.com/office/officeart/2005/8/layout/orgChart1"/>
    <dgm:cxn modelId="{E650524B-B10B-4FC4-B6E4-9B78FDA16528}" type="presParOf" srcId="{998DE502-7177-4099-A2A3-AFDA0E7F5885}" destId="{8593A910-7CCD-4C38-8897-ED08FF1C2D44}" srcOrd="1" destOrd="0" presId="urn:microsoft.com/office/officeart/2005/8/layout/orgChart1"/>
    <dgm:cxn modelId="{69F144AF-0D74-4B8E-B7B1-9AB57B3C8FA5}" type="presParOf" srcId="{8593A910-7CCD-4C38-8897-ED08FF1C2D44}" destId="{7DC814C5-AEAD-418C-A328-E5741DCC275A}" srcOrd="0" destOrd="0" presId="urn:microsoft.com/office/officeart/2005/8/layout/orgChart1"/>
    <dgm:cxn modelId="{25DBC583-6C7E-4F84-8CED-C0A04D8648D7}" type="presParOf" srcId="{7DC814C5-AEAD-418C-A328-E5741DCC275A}" destId="{207B440B-800C-48B1-AF8E-949BCF96E711}" srcOrd="0" destOrd="0" presId="urn:microsoft.com/office/officeart/2005/8/layout/orgChart1"/>
    <dgm:cxn modelId="{5C21A9C9-4190-4900-B84C-42FC7CF8D89A}" type="presParOf" srcId="{7DC814C5-AEAD-418C-A328-E5741DCC275A}" destId="{9D54819A-7BCF-4F8E-9513-452C08D0FBB7}" srcOrd="1" destOrd="0" presId="urn:microsoft.com/office/officeart/2005/8/layout/orgChart1"/>
    <dgm:cxn modelId="{A7B61B24-2C35-4BA7-8E85-78A4CC98573D}" type="presParOf" srcId="{8593A910-7CCD-4C38-8897-ED08FF1C2D44}" destId="{0F688323-3297-4256-84D8-028D9DCE2BC9}" srcOrd="1" destOrd="0" presId="urn:microsoft.com/office/officeart/2005/8/layout/orgChart1"/>
    <dgm:cxn modelId="{F2E19A55-12B2-424D-8EDB-5A3E535FAF3A}" type="presParOf" srcId="{0F688323-3297-4256-84D8-028D9DCE2BC9}" destId="{FE47AB20-3C7C-4A2F-9A4C-CB0737A6120B}" srcOrd="0" destOrd="0" presId="urn:microsoft.com/office/officeart/2005/8/layout/orgChart1"/>
    <dgm:cxn modelId="{F54BAF31-EACA-4897-8F0C-6C457B5BD81B}" type="presParOf" srcId="{0F688323-3297-4256-84D8-028D9DCE2BC9}" destId="{43894EAE-CEAA-4D41-82C1-EAE094529B07}" srcOrd="1" destOrd="0" presId="urn:microsoft.com/office/officeart/2005/8/layout/orgChart1"/>
    <dgm:cxn modelId="{FE26F9F0-052D-4E17-B2D8-FD3C01F53A1D}" type="presParOf" srcId="{43894EAE-CEAA-4D41-82C1-EAE094529B07}" destId="{B9F92B04-CCA7-4DF9-84F0-3143926E1B94}" srcOrd="0" destOrd="0" presId="urn:microsoft.com/office/officeart/2005/8/layout/orgChart1"/>
    <dgm:cxn modelId="{6D5DDEB3-A551-476B-AD61-CB99D9888CBA}" type="presParOf" srcId="{B9F92B04-CCA7-4DF9-84F0-3143926E1B94}" destId="{6290F7AC-E320-4F9E-91A8-995E352D76A3}" srcOrd="0" destOrd="0" presId="urn:microsoft.com/office/officeart/2005/8/layout/orgChart1"/>
    <dgm:cxn modelId="{15D9B99A-FB14-4923-95C7-6A96926F72A2}" type="presParOf" srcId="{B9F92B04-CCA7-4DF9-84F0-3143926E1B94}" destId="{94473AC1-05E4-45A2-9646-60571C694389}" srcOrd="1" destOrd="0" presId="urn:microsoft.com/office/officeart/2005/8/layout/orgChart1"/>
    <dgm:cxn modelId="{652D05B5-2CEE-4D5F-9693-2270C1B7DCFF}" type="presParOf" srcId="{43894EAE-CEAA-4D41-82C1-EAE094529B07}" destId="{941D1E18-765A-4E63-8726-A07006F6D6A0}" srcOrd="1" destOrd="0" presId="urn:microsoft.com/office/officeart/2005/8/layout/orgChart1"/>
    <dgm:cxn modelId="{FC2CAEDB-5948-4A2D-83AF-69D346422270}" type="presParOf" srcId="{941D1E18-765A-4E63-8726-A07006F6D6A0}" destId="{3D852500-E5C8-4146-98A4-AA4DBE2DD557}" srcOrd="0" destOrd="0" presId="urn:microsoft.com/office/officeart/2005/8/layout/orgChart1"/>
    <dgm:cxn modelId="{F4288767-5AA2-414A-A2F2-76D57CCD3586}" type="presParOf" srcId="{941D1E18-765A-4E63-8726-A07006F6D6A0}" destId="{17987AED-3F2A-4E42-9F16-56FF4E2AD9F3}" srcOrd="1" destOrd="0" presId="urn:microsoft.com/office/officeart/2005/8/layout/orgChart1"/>
    <dgm:cxn modelId="{A02AF417-9179-4B61-9A63-5DD6FB9774C1}" type="presParOf" srcId="{17987AED-3F2A-4E42-9F16-56FF4E2AD9F3}" destId="{DCC0854F-E342-4A89-87AD-B2C93DFB849B}" srcOrd="0" destOrd="0" presId="urn:microsoft.com/office/officeart/2005/8/layout/orgChart1"/>
    <dgm:cxn modelId="{D93403A8-C761-4B7D-9C38-E5BC6DE01BA9}" type="presParOf" srcId="{DCC0854F-E342-4A89-87AD-B2C93DFB849B}" destId="{36F6BD9A-E153-4ACB-BAE5-94121A3CF51E}" srcOrd="0" destOrd="0" presId="urn:microsoft.com/office/officeart/2005/8/layout/orgChart1"/>
    <dgm:cxn modelId="{12C57FF7-EB3A-4ED5-BD43-D94FB78BC734}" type="presParOf" srcId="{DCC0854F-E342-4A89-87AD-B2C93DFB849B}" destId="{C0CB5EDD-C30A-4CF2-936B-D393427C035F}" srcOrd="1" destOrd="0" presId="urn:microsoft.com/office/officeart/2005/8/layout/orgChart1"/>
    <dgm:cxn modelId="{19A59295-843D-46C2-83DF-B86852CCF011}" type="presParOf" srcId="{17987AED-3F2A-4E42-9F16-56FF4E2AD9F3}" destId="{E4949138-3B10-4660-8FAA-11C6BA280301}" srcOrd="1" destOrd="0" presId="urn:microsoft.com/office/officeart/2005/8/layout/orgChart1"/>
    <dgm:cxn modelId="{35A6B4C8-2AD4-41EE-96AC-C1A39CFEBD73}" type="presParOf" srcId="{17987AED-3F2A-4E42-9F16-56FF4E2AD9F3}" destId="{85749136-F1F9-434C-AEF7-ED451FB42E53}" srcOrd="2" destOrd="0" presId="urn:microsoft.com/office/officeart/2005/8/layout/orgChart1"/>
    <dgm:cxn modelId="{D1419D9D-0172-4E59-B822-B49177228BF7}" type="presParOf" srcId="{43894EAE-CEAA-4D41-82C1-EAE094529B07}" destId="{B2661622-583D-4B65-9E38-E35BE94B7ACC}" srcOrd="2" destOrd="0" presId="urn:microsoft.com/office/officeart/2005/8/layout/orgChart1"/>
    <dgm:cxn modelId="{6294C18F-7622-4BE6-BDF0-719A2EBA7170}" type="presParOf" srcId="{8593A910-7CCD-4C38-8897-ED08FF1C2D44}" destId="{FEA7F407-7544-49BE-8C68-2B7DFC384854}" srcOrd="2" destOrd="0" presId="urn:microsoft.com/office/officeart/2005/8/layout/orgChart1"/>
    <dgm:cxn modelId="{A441CA17-E4A9-4A64-BAB8-6011761EC4BE}" type="presParOf" srcId="{B9B58C54-AF98-4F91-B99E-1E58B3339E24}" destId="{87D91885-C4A0-40DA-BD2B-A0B204F2FF94}" srcOrd="2" destOrd="0" presId="urn:microsoft.com/office/officeart/2005/8/layout/orgChart1"/>
    <dgm:cxn modelId="{7DA2F712-A4DB-46C4-9184-7C8FC74A5AE7}" type="presParOf" srcId="{8C2F7649-8B6D-410C-8360-7755DF7DFCE1}" destId="{34B0A6CE-B39B-4E5F-9614-E060DE28C311}" srcOrd="2" destOrd="0" presId="urn:microsoft.com/office/officeart/2005/8/layout/orgChart1"/>
    <dgm:cxn modelId="{135A3783-3A3F-4189-BFA2-82B4B37A5C40}" type="presParOf" srcId="{8C2F7649-8B6D-410C-8360-7755DF7DFCE1}" destId="{BA713FA5-980B-4E15-8C04-E6131C6185CD}" srcOrd="3" destOrd="0" presId="urn:microsoft.com/office/officeart/2005/8/layout/orgChart1"/>
    <dgm:cxn modelId="{16FEC9E0-D5B4-4CAD-A191-4B94B8ACC198}" type="presParOf" srcId="{BA713FA5-980B-4E15-8C04-E6131C6185CD}" destId="{AED3BF6E-087E-49C1-B163-71622882AAE2}" srcOrd="0" destOrd="0" presId="urn:microsoft.com/office/officeart/2005/8/layout/orgChart1"/>
    <dgm:cxn modelId="{D3BBCCED-46C7-49AE-953F-C3004BD52B90}" type="presParOf" srcId="{AED3BF6E-087E-49C1-B163-71622882AAE2}" destId="{3D59CC61-92D7-4A81-887F-BED0CB50B0F2}" srcOrd="0" destOrd="0" presId="urn:microsoft.com/office/officeart/2005/8/layout/orgChart1"/>
    <dgm:cxn modelId="{1C18B266-6240-4DEE-86B9-1CAE5AD862C3}" type="presParOf" srcId="{AED3BF6E-087E-49C1-B163-71622882AAE2}" destId="{1ADE8AD4-D202-463A-9921-79CCBB5E741C}" srcOrd="1" destOrd="0" presId="urn:microsoft.com/office/officeart/2005/8/layout/orgChart1"/>
    <dgm:cxn modelId="{147247E3-7510-416C-ABFA-3C6B6D27419F}" type="presParOf" srcId="{BA713FA5-980B-4E15-8C04-E6131C6185CD}" destId="{BC6787C6-5F26-4CFA-AC22-408241CAA5B7}" srcOrd="1" destOrd="0" presId="urn:microsoft.com/office/officeart/2005/8/layout/orgChart1"/>
    <dgm:cxn modelId="{048E20AE-9F5F-426B-832C-933C5F08560D}" type="presParOf" srcId="{BC6787C6-5F26-4CFA-AC22-408241CAA5B7}" destId="{69C0CE13-C4DA-4FEC-8F0F-169D46FB7FA9}" srcOrd="0" destOrd="0" presId="urn:microsoft.com/office/officeart/2005/8/layout/orgChart1"/>
    <dgm:cxn modelId="{F8F895B3-2F04-4286-A857-02FEEC1C5585}" type="presParOf" srcId="{BC6787C6-5F26-4CFA-AC22-408241CAA5B7}" destId="{57FE6ABF-8C52-496C-B4D8-8C9B4D8E97C6}" srcOrd="1" destOrd="0" presId="urn:microsoft.com/office/officeart/2005/8/layout/orgChart1"/>
    <dgm:cxn modelId="{7046EFF0-113F-4F44-8000-63A793750B76}" type="presParOf" srcId="{57FE6ABF-8C52-496C-B4D8-8C9B4D8E97C6}" destId="{86DD2E1E-1799-4C26-BA0A-7F094EBD73F1}" srcOrd="0" destOrd="0" presId="urn:microsoft.com/office/officeart/2005/8/layout/orgChart1"/>
    <dgm:cxn modelId="{63CAFEAB-8B5F-43C4-9AF5-DDF9AA300D8A}" type="presParOf" srcId="{86DD2E1E-1799-4C26-BA0A-7F094EBD73F1}" destId="{2EA27FFB-B98B-4267-BDAA-86A4EBD49D8E}" srcOrd="0" destOrd="0" presId="urn:microsoft.com/office/officeart/2005/8/layout/orgChart1"/>
    <dgm:cxn modelId="{15EF0341-0D02-40C8-8F8E-8690DE217FB0}" type="presParOf" srcId="{86DD2E1E-1799-4C26-BA0A-7F094EBD73F1}" destId="{53BB29F1-F4D8-45DD-9202-497E1F1F4232}" srcOrd="1" destOrd="0" presId="urn:microsoft.com/office/officeart/2005/8/layout/orgChart1"/>
    <dgm:cxn modelId="{BC5BFC05-B090-458B-BB68-816CDC9AF8AF}" type="presParOf" srcId="{57FE6ABF-8C52-496C-B4D8-8C9B4D8E97C6}" destId="{59B1321E-B710-466B-9B27-ABBB441AF4A3}" srcOrd="1" destOrd="0" presId="urn:microsoft.com/office/officeart/2005/8/layout/orgChart1"/>
    <dgm:cxn modelId="{9A4E03A1-D72D-423B-B4CE-95E399FD636D}" type="presParOf" srcId="{59B1321E-B710-466B-9B27-ABBB441AF4A3}" destId="{82C6AE12-CF05-4B7A-9A1B-8C29FE12E164}" srcOrd="0" destOrd="0" presId="urn:microsoft.com/office/officeart/2005/8/layout/orgChart1"/>
    <dgm:cxn modelId="{E87A0E99-4D39-4A4F-88C6-5C115C3C807E}" type="presParOf" srcId="{59B1321E-B710-466B-9B27-ABBB441AF4A3}" destId="{86EFBC9A-971C-4D2F-9115-DD50C4880299}" srcOrd="1" destOrd="0" presId="urn:microsoft.com/office/officeart/2005/8/layout/orgChart1"/>
    <dgm:cxn modelId="{88AC02BC-3ACB-45CF-8DD7-1132A9F5CBBB}" type="presParOf" srcId="{86EFBC9A-971C-4D2F-9115-DD50C4880299}" destId="{6D5FA103-D0BD-4191-B643-29357DEAC156}" srcOrd="0" destOrd="0" presId="urn:microsoft.com/office/officeart/2005/8/layout/orgChart1"/>
    <dgm:cxn modelId="{0BDCB6C1-B2AE-41D7-B527-FB2288680DCF}" type="presParOf" srcId="{6D5FA103-D0BD-4191-B643-29357DEAC156}" destId="{A3BD9096-B9E4-4648-8C28-5F2B7D7548C7}" srcOrd="0" destOrd="0" presId="urn:microsoft.com/office/officeart/2005/8/layout/orgChart1"/>
    <dgm:cxn modelId="{81EB6925-9A97-4B9B-9D18-11C4AFA812DB}" type="presParOf" srcId="{6D5FA103-D0BD-4191-B643-29357DEAC156}" destId="{1A125ACF-D7B6-4438-9D58-971CD5456960}" srcOrd="1" destOrd="0" presId="urn:microsoft.com/office/officeart/2005/8/layout/orgChart1"/>
    <dgm:cxn modelId="{5B805B2F-7808-466C-B069-CB59548DD97D}" type="presParOf" srcId="{86EFBC9A-971C-4D2F-9115-DD50C4880299}" destId="{F2D5C877-FBB6-41C3-A64F-8DF2A908E1D9}" srcOrd="1" destOrd="0" presId="urn:microsoft.com/office/officeart/2005/8/layout/orgChart1"/>
    <dgm:cxn modelId="{4C1623CE-FD88-49FA-9571-F18059ED10F8}" type="presParOf" srcId="{86EFBC9A-971C-4D2F-9115-DD50C4880299}" destId="{DE0EAD7C-F3E6-4C68-8CFD-0C8CB12EA4AA}" srcOrd="2" destOrd="0" presId="urn:microsoft.com/office/officeart/2005/8/layout/orgChart1"/>
    <dgm:cxn modelId="{487B9B04-A523-41D5-B264-54E9377EC50A}" type="presParOf" srcId="{57FE6ABF-8C52-496C-B4D8-8C9B4D8E97C6}" destId="{A9F50F98-A912-47E7-9F56-DD17A9B3C0C8}" srcOrd="2" destOrd="0" presId="urn:microsoft.com/office/officeart/2005/8/layout/orgChart1"/>
    <dgm:cxn modelId="{3F1A890E-8EF8-44DF-AAA2-9366B48D22AF}" type="presParOf" srcId="{BA713FA5-980B-4E15-8C04-E6131C6185CD}" destId="{85E379BE-21EF-4B62-8CF7-334ABB6DAE22}" srcOrd="2" destOrd="0" presId="urn:microsoft.com/office/officeart/2005/8/layout/orgChart1"/>
    <dgm:cxn modelId="{DD8701D8-974E-4C33-968D-A6DA69D143BA}" type="presParOf" srcId="{8C2F7649-8B6D-410C-8360-7755DF7DFCE1}" destId="{E6C8D419-A4C7-4E10-B5BE-4BE62A0FEEAF}" srcOrd="4" destOrd="0" presId="urn:microsoft.com/office/officeart/2005/8/layout/orgChart1"/>
    <dgm:cxn modelId="{4B8815CB-53CF-4B58-BEB7-3D0247F9465B}" type="presParOf" srcId="{8C2F7649-8B6D-410C-8360-7755DF7DFCE1}" destId="{2537BB85-842A-4101-B79A-F4E387D07AD6}" srcOrd="5" destOrd="0" presId="urn:microsoft.com/office/officeart/2005/8/layout/orgChart1"/>
    <dgm:cxn modelId="{6163018C-BC7E-4A13-89E3-B70612F10402}" type="presParOf" srcId="{2537BB85-842A-4101-B79A-F4E387D07AD6}" destId="{55A89206-D6B3-4E17-8C2F-88B071EBCAF1}" srcOrd="0" destOrd="0" presId="urn:microsoft.com/office/officeart/2005/8/layout/orgChart1"/>
    <dgm:cxn modelId="{27541822-CC5A-45AA-8BFB-E17D1A33AF20}" type="presParOf" srcId="{55A89206-D6B3-4E17-8C2F-88B071EBCAF1}" destId="{F0956509-F5D9-4587-9A77-C58ED6D16D2F}" srcOrd="0" destOrd="0" presId="urn:microsoft.com/office/officeart/2005/8/layout/orgChart1"/>
    <dgm:cxn modelId="{2E1FDE81-759C-4290-B963-E3B61BD27F6D}" type="presParOf" srcId="{55A89206-D6B3-4E17-8C2F-88B071EBCAF1}" destId="{EDCD44D8-423F-4486-ABCE-90DB355C6F3C}" srcOrd="1" destOrd="0" presId="urn:microsoft.com/office/officeart/2005/8/layout/orgChart1"/>
    <dgm:cxn modelId="{DF5C2D27-864D-4FA5-8E03-7CEF9E24C4B6}" type="presParOf" srcId="{2537BB85-842A-4101-B79A-F4E387D07AD6}" destId="{362E4849-F2A3-4D70-8761-D3FB9A4BDCD0}" srcOrd="1" destOrd="0" presId="urn:microsoft.com/office/officeart/2005/8/layout/orgChart1"/>
    <dgm:cxn modelId="{2D8C1C34-C445-4883-B24B-1E0528922F6A}" type="presParOf" srcId="{362E4849-F2A3-4D70-8761-D3FB9A4BDCD0}" destId="{EA3D4F1B-25F2-419F-A0AE-56C08F416CDC}" srcOrd="0" destOrd="0" presId="urn:microsoft.com/office/officeart/2005/8/layout/orgChart1"/>
    <dgm:cxn modelId="{BCAAAE88-A7B4-47F0-AACB-A3D1931E55EB}" type="presParOf" srcId="{362E4849-F2A3-4D70-8761-D3FB9A4BDCD0}" destId="{2D90CAE8-3E18-4A68-B80B-51BA3B598F87}" srcOrd="1" destOrd="0" presId="urn:microsoft.com/office/officeart/2005/8/layout/orgChart1"/>
    <dgm:cxn modelId="{F92EA8D5-7B23-464B-BDD4-872AE8455C77}" type="presParOf" srcId="{2D90CAE8-3E18-4A68-B80B-51BA3B598F87}" destId="{2E8A1115-1DD7-42F1-9CBF-6FABE862A657}" srcOrd="0" destOrd="0" presId="urn:microsoft.com/office/officeart/2005/8/layout/orgChart1"/>
    <dgm:cxn modelId="{A3318DF2-5234-4729-96DF-441D29446EED}" type="presParOf" srcId="{2E8A1115-1DD7-42F1-9CBF-6FABE862A657}" destId="{9C2EFDED-BCA4-4A29-A7D7-07A7DAF02B97}" srcOrd="0" destOrd="0" presId="urn:microsoft.com/office/officeart/2005/8/layout/orgChart1"/>
    <dgm:cxn modelId="{6F6C9AF5-C934-4CBA-937E-34C440C36DEE}" type="presParOf" srcId="{2E8A1115-1DD7-42F1-9CBF-6FABE862A657}" destId="{4C79D51A-B7E9-4E04-8F83-11EB16C026F8}" srcOrd="1" destOrd="0" presId="urn:microsoft.com/office/officeart/2005/8/layout/orgChart1"/>
    <dgm:cxn modelId="{4276DF00-D952-43A9-8A3F-EB0DA56A013A}" type="presParOf" srcId="{2D90CAE8-3E18-4A68-B80B-51BA3B598F87}" destId="{3899FF0E-A859-46FA-AF09-26AF12F1BD88}" srcOrd="1" destOrd="0" presId="urn:microsoft.com/office/officeart/2005/8/layout/orgChart1"/>
    <dgm:cxn modelId="{49422825-3C4D-49B9-915A-24AEEA3C8C66}" type="presParOf" srcId="{3899FF0E-A859-46FA-AF09-26AF12F1BD88}" destId="{D340387D-1B20-4C26-87B6-13C2953CA956}" srcOrd="0" destOrd="0" presId="urn:microsoft.com/office/officeart/2005/8/layout/orgChart1"/>
    <dgm:cxn modelId="{0F8568F4-0D18-4D35-A561-723596762FD1}" type="presParOf" srcId="{3899FF0E-A859-46FA-AF09-26AF12F1BD88}" destId="{E003AB36-46D8-4FA6-A7FF-7FAC198EB261}" srcOrd="1" destOrd="0" presId="urn:microsoft.com/office/officeart/2005/8/layout/orgChart1"/>
    <dgm:cxn modelId="{5C4C5AEF-032E-4037-A21F-7BFE21047398}" type="presParOf" srcId="{E003AB36-46D8-4FA6-A7FF-7FAC198EB261}" destId="{1BCFA84A-E5A2-43EF-909D-69B0EC160DB4}" srcOrd="0" destOrd="0" presId="urn:microsoft.com/office/officeart/2005/8/layout/orgChart1"/>
    <dgm:cxn modelId="{02FA8207-C1D9-48D0-A8C3-41E4CF1D66DC}" type="presParOf" srcId="{1BCFA84A-E5A2-43EF-909D-69B0EC160DB4}" destId="{941CD7CE-AD0A-428C-8ED9-F04A2462AF6E}" srcOrd="0" destOrd="0" presId="urn:microsoft.com/office/officeart/2005/8/layout/orgChart1"/>
    <dgm:cxn modelId="{5EF4B677-88BF-4710-9541-CF41BBF82CA3}" type="presParOf" srcId="{1BCFA84A-E5A2-43EF-909D-69B0EC160DB4}" destId="{93E2EF27-8E96-491E-B166-37086A99B40B}" srcOrd="1" destOrd="0" presId="urn:microsoft.com/office/officeart/2005/8/layout/orgChart1"/>
    <dgm:cxn modelId="{BA30B768-FCFF-4092-956C-84B34DB1A151}" type="presParOf" srcId="{E003AB36-46D8-4FA6-A7FF-7FAC198EB261}" destId="{BEAB733D-44FE-4C68-BA43-BDBBA6D851B7}" srcOrd="1" destOrd="0" presId="urn:microsoft.com/office/officeart/2005/8/layout/orgChart1"/>
    <dgm:cxn modelId="{0B4BB650-5500-4DDF-9EFA-AB65A88FD1C1}" type="presParOf" srcId="{BEAB733D-44FE-4C68-BA43-BDBBA6D851B7}" destId="{B4C7B163-5073-4E0C-98D0-0D94CD86F29B}" srcOrd="0" destOrd="0" presId="urn:microsoft.com/office/officeart/2005/8/layout/orgChart1"/>
    <dgm:cxn modelId="{7FCCCBA3-9390-4C73-ABE2-290124001D06}" type="presParOf" srcId="{BEAB733D-44FE-4C68-BA43-BDBBA6D851B7}" destId="{C76EFA35-67A5-4E96-835F-1E7BC8FB875C}" srcOrd="1" destOrd="0" presId="urn:microsoft.com/office/officeart/2005/8/layout/orgChart1"/>
    <dgm:cxn modelId="{00BDE0C1-E7B3-4433-A449-687FF5432FBA}" type="presParOf" srcId="{C76EFA35-67A5-4E96-835F-1E7BC8FB875C}" destId="{7C50A274-80A7-4F51-B4A8-98961C34776A}" srcOrd="0" destOrd="0" presId="urn:microsoft.com/office/officeart/2005/8/layout/orgChart1"/>
    <dgm:cxn modelId="{2F0914FA-AC72-4D27-B98C-7CA30FDD0725}" type="presParOf" srcId="{7C50A274-80A7-4F51-B4A8-98961C34776A}" destId="{2DCE4898-0DF9-432D-A521-A71AA1F824F5}" srcOrd="0" destOrd="0" presId="urn:microsoft.com/office/officeart/2005/8/layout/orgChart1"/>
    <dgm:cxn modelId="{8D78A47C-C6FB-4BE8-A0F6-E3948980725B}" type="presParOf" srcId="{7C50A274-80A7-4F51-B4A8-98961C34776A}" destId="{9D7A9569-22EF-4ECB-BE11-C276267336DE}" srcOrd="1" destOrd="0" presId="urn:microsoft.com/office/officeart/2005/8/layout/orgChart1"/>
    <dgm:cxn modelId="{012F79D9-1B8D-478A-9D1E-01F57BD0092C}" type="presParOf" srcId="{C76EFA35-67A5-4E96-835F-1E7BC8FB875C}" destId="{3077B1D9-808C-4F63-A0B7-1B148E4D8235}" srcOrd="1" destOrd="0" presId="urn:microsoft.com/office/officeart/2005/8/layout/orgChart1"/>
    <dgm:cxn modelId="{39593D7C-D149-4E02-B5D4-88A7B1DCF4CD}" type="presParOf" srcId="{C76EFA35-67A5-4E96-835F-1E7BC8FB875C}" destId="{2568E7CF-A79B-4D9C-9A02-A04463417E36}" srcOrd="2" destOrd="0" presId="urn:microsoft.com/office/officeart/2005/8/layout/orgChart1"/>
    <dgm:cxn modelId="{AB01B53B-2876-422C-8C5B-10DD7A868178}" type="presParOf" srcId="{BEAB733D-44FE-4C68-BA43-BDBBA6D851B7}" destId="{450E618A-817A-4860-9359-4A0F8ACD2252}" srcOrd="2" destOrd="0" presId="urn:microsoft.com/office/officeart/2005/8/layout/orgChart1"/>
    <dgm:cxn modelId="{ED53C561-1409-45C1-B15C-5F5F50BF6B3A}" type="presParOf" srcId="{BEAB733D-44FE-4C68-BA43-BDBBA6D851B7}" destId="{5F3CB3E9-5BDF-48AA-9C49-B39D33B771C9}" srcOrd="3" destOrd="0" presId="urn:microsoft.com/office/officeart/2005/8/layout/orgChart1"/>
    <dgm:cxn modelId="{3857E00A-A48D-4CBB-AB71-1B706E358B1D}" type="presParOf" srcId="{5F3CB3E9-5BDF-48AA-9C49-B39D33B771C9}" destId="{39221D26-7268-4E74-9D88-5C6868AE80AD}" srcOrd="0" destOrd="0" presId="urn:microsoft.com/office/officeart/2005/8/layout/orgChart1"/>
    <dgm:cxn modelId="{7ABFD00E-6E2F-4F7B-A8FA-5E3E14A87A55}" type="presParOf" srcId="{39221D26-7268-4E74-9D88-5C6868AE80AD}" destId="{0DD03EAA-9670-4191-973C-43B43CBCEF9D}" srcOrd="0" destOrd="0" presId="urn:microsoft.com/office/officeart/2005/8/layout/orgChart1"/>
    <dgm:cxn modelId="{C005A19E-3A6C-4B1E-A43A-FA0F8C7DA843}" type="presParOf" srcId="{39221D26-7268-4E74-9D88-5C6868AE80AD}" destId="{0B088F17-C553-4832-A739-DFE9CCD8B889}" srcOrd="1" destOrd="0" presId="urn:microsoft.com/office/officeart/2005/8/layout/orgChart1"/>
    <dgm:cxn modelId="{8F398DDF-732E-4CC3-B99B-E4CACD431B20}" type="presParOf" srcId="{5F3CB3E9-5BDF-48AA-9C49-B39D33B771C9}" destId="{43C19E54-E880-4C71-83A7-4349E44B8C00}" srcOrd="1" destOrd="0" presId="urn:microsoft.com/office/officeart/2005/8/layout/orgChart1"/>
    <dgm:cxn modelId="{31D637DA-9EAB-4A10-8F37-1CC92C5942A7}" type="presParOf" srcId="{5F3CB3E9-5BDF-48AA-9C49-B39D33B771C9}" destId="{6298E572-DF3C-4427-8AA7-839489E2E288}" srcOrd="2" destOrd="0" presId="urn:microsoft.com/office/officeart/2005/8/layout/orgChart1"/>
    <dgm:cxn modelId="{44D6B73B-1D7F-43BD-BD90-7A3B737C21A8}" type="presParOf" srcId="{BEAB733D-44FE-4C68-BA43-BDBBA6D851B7}" destId="{5A2AB7C0-F984-4A63-9551-0EB3956FBF7D}" srcOrd="4" destOrd="0" presId="urn:microsoft.com/office/officeart/2005/8/layout/orgChart1"/>
    <dgm:cxn modelId="{140764D9-D77E-4E09-BA15-4E02563C0FD8}" type="presParOf" srcId="{BEAB733D-44FE-4C68-BA43-BDBBA6D851B7}" destId="{247A457F-36C6-4955-A1FC-2DE790CFF91F}" srcOrd="5" destOrd="0" presId="urn:microsoft.com/office/officeart/2005/8/layout/orgChart1"/>
    <dgm:cxn modelId="{461A0352-E7C8-45F1-AE3C-55E2DE7307AD}" type="presParOf" srcId="{247A457F-36C6-4955-A1FC-2DE790CFF91F}" destId="{594545CB-CBBF-40AC-AA4E-1DDCD980C095}" srcOrd="0" destOrd="0" presId="urn:microsoft.com/office/officeart/2005/8/layout/orgChart1"/>
    <dgm:cxn modelId="{EB332C7A-C21C-475C-8D34-A7890E42E13F}" type="presParOf" srcId="{594545CB-CBBF-40AC-AA4E-1DDCD980C095}" destId="{6E15D75E-4117-4075-BE5A-F1A1DA08AB2A}" srcOrd="0" destOrd="0" presId="urn:microsoft.com/office/officeart/2005/8/layout/orgChart1"/>
    <dgm:cxn modelId="{871F9E0D-6495-4778-9343-78EAF4823513}" type="presParOf" srcId="{594545CB-CBBF-40AC-AA4E-1DDCD980C095}" destId="{9D4BB49E-0A93-4C3A-8A27-1D5552763ECE}" srcOrd="1" destOrd="0" presId="urn:microsoft.com/office/officeart/2005/8/layout/orgChart1"/>
    <dgm:cxn modelId="{623F5F44-77B9-46A7-96D5-39DF1CB39E24}" type="presParOf" srcId="{247A457F-36C6-4955-A1FC-2DE790CFF91F}" destId="{56CD1B97-2183-4989-A819-0378F9B73430}" srcOrd="1" destOrd="0" presId="urn:microsoft.com/office/officeart/2005/8/layout/orgChart1"/>
    <dgm:cxn modelId="{A127ABA1-0F71-4E3A-B0DA-8CC5C54D505A}" type="presParOf" srcId="{247A457F-36C6-4955-A1FC-2DE790CFF91F}" destId="{A5B76D44-53E0-45C3-A908-8630882B3847}" srcOrd="2" destOrd="0" presId="urn:microsoft.com/office/officeart/2005/8/layout/orgChart1"/>
    <dgm:cxn modelId="{8DD41606-333A-4AC3-9E90-B181F2FBE71C}" type="presParOf" srcId="{E003AB36-46D8-4FA6-A7FF-7FAC198EB261}" destId="{9613AF11-D7C1-435C-ABF3-B2AF748A8B7E}" srcOrd="2" destOrd="0" presId="urn:microsoft.com/office/officeart/2005/8/layout/orgChart1"/>
    <dgm:cxn modelId="{F4F19BFB-E594-4241-8C72-0D92A8039A01}" type="presParOf" srcId="{3899FF0E-A859-46FA-AF09-26AF12F1BD88}" destId="{CB0EC9D0-252A-432D-B19D-5937EEAD3DCA}" srcOrd="2" destOrd="0" presId="urn:microsoft.com/office/officeart/2005/8/layout/orgChart1"/>
    <dgm:cxn modelId="{2BDDFDB1-F5B4-46D7-ADF8-3B03E06681F1}" type="presParOf" srcId="{3899FF0E-A859-46FA-AF09-26AF12F1BD88}" destId="{1B44C4FF-A16D-4A8E-AB0A-CE2139E19C88}" srcOrd="3" destOrd="0" presId="urn:microsoft.com/office/officeart/2005/8/layout/orgChart1"/>
    <dgm:cxn modelId="{66E3B86F-E749-4799-842E-74868830005D}" type="presParOf" srcId="{1B44C4FF-A16D-4A8E-AB0A-CE2139E19C88}" destId="{1AB4D36B-0C2B-4DD3-AF49-D7D62602B8E4}" srcOrd="0" destOrd="0" presId="urn:microsoft.com/office/officeart/2005/8/layout/orgChart1"/>
    <dgm:cxn modelId="{6A325ECC-506B-4982-8824-2A2E69FC2C98}" type="presParOf" srcId="{1AB4D36B-0C2B-4DD3-AF49-D7D62602B8E4}" destId="{D6CCAFF3-59F5-4A32-9E73-1C17082B68C0}" srcOrd="0" destOrd="0" presId="urn:microsoft.com/office/officeart/2005/8/layout/orgChart1"/>
    <dgm:cxn modelId="{CFDAF25B-3BC9-40C6-91D6-3E483B3868EF}" type="presParOf" srcId="{1AB4D36B-0C2B-4DD3-AF49-D7D62602B8E4}" destId="{D02246BA-8EE0-4AB2-B268-D8E704909739}" srcOrd="1" destOrd="0" presId="urn:microsoft.com/office/officeart/2005/8/layout/orgChart1"/>
    <dgm:cxn modelId="{590448B4-586D-4D2A-BFBD-9E24DBF6E436}" type="presParOf" srcId="{1B44C4FF-A16D-4A8E-AB0A-CE2139E19C88}" destId="{476F8645-7DF1-41FA-B68E-D8068FD01AA2}" srcOrd="1" destOrd="0" presId="urn:microsoft.com/office/officeart/2005/8/layout/orgChart1"/>
    <dgm:cxn modelId="{DC87754C-EA00-4F96-9904-937C48BBF318}" type="presParOf" srcId="{476F8645-7DF1-41FA-B68E-D8068FD01AA2}" destId="{687CBB5B-B3DB-4A8E-8650-3D6605629999}" srcOrd="0" destOrd="0" presId="urn:microsoft.com/office/officeart/2005/8/layout/orgChart1"/>
    <dgm:cxn modelId="{3B06A365-E818-459D-A840-7C39AB9C2C60}" type="presParOf" srcId="{476F8645-7DF1-41FA-B68E-D8068FD01AA2}" destId="{FC05A988-E9E5-4AE0-83B9-B7EF8C1C0748}" srcOrd="1" destOrd="0" presId="urn:microsoft.com/office/officeart/2005/8/layout/orgChart1"/>
    <dgm:cxn modelId="{4994C6C1-7052-454E-9919-2934ACE84CB8}" type="presParOf" srcId="{FC05A988-E9E5-4AE0-83B9-B7EF8C1C0748}" destId="{36D0080D-5DC9-4FCC-BF30-AE15532ADB1B}" srcOrd="0" destOrd="0" presId="urn:microsoft.com/office/officeart/2005/8/layout/orgChart1"/>
    <dgm:cxn modelId="{ADFEC206-5B8E-451C-A424-56199FDE20D4}" type="presParOf" srcId="{36D0080D-5DC9-4FCC-BF30-AE15532ADB1B}" destId="{B1E7AA58-9B3C-478E-AFD0-DC03813F35EF}" srcOrd="0" destOrd="0" presId="urn:microsoft.com/office/officeart/2005/8/layout/orgChart1"/>
    <dgm:cxn modelId="{A3F5A2F6-29FC-46D8-8949-0961C19C880C}" type="presParOf" srcId="{36D0080D-5DC9-4FCC-BF30-AE15532ADB1B}" destId="{0ECB58D4-8DA5-4ECC-ACA7-C28FB262574E}" srcOrd="1" destOrd="0" presId="urn:microsoft.com/office/officeart/2005/8/layout/orgChart1"/>
    <dgm:cxn modelId="{E60BCAFF-0FC1-4EE6-8D35-9091F274A05A}" type="presParOf" srcId="{FC05A988-E9E5-4AE0-83B9-B7EF8C1C0748}" destId="{C94BD06B-A370-4166-AC98-E43F15FFD2A0}" srcOrd="1" destOrd="0" presId="urn:microsoft.com/office/officeart/2005/8/layout/orgChart1"/>
    <dgm:cxn modelId="{C4490CC6-93D0-4FD1-98AE-B3C5E2AAA406}" type="presParOf" srcId="{FC05A988-E9E5-4AE0-83B9-B7EF8C1C0748}" destId="{581CAFFE-5B48-4453-B0CF-3DBE90F0CD48}" srcOrd="2" destOrd="0" presId="urn:microsoft.com/office/officeart/2005/8/layout/orgChart1"/>
    <dgm:cxn modelId="{22B7E755-D0D0-468E-9E1E-075AA5484799}" type="presParOf" srcId="{476F8645-7DF1-41FA-B68E-D8068FD01AA2}" destId="{BCD145ED-3ECF-4CF8-90DE-786D09DA15B7}" srcOrd="2" destOrd="0" presId="urn:microsoft.com/office/officeart/2005/8/layout/orgChart1"/>
    <dgm:cxn modelId="{DC186029-C01E-4871-87E2-A9B0319F41EC}" type="presParOf" srcId="{476F8645-7DF1-41FA-B68E-D8068FD01AA2}" destId="{BB73827C-CAF3-42E4-B2F9-1079AA76504F}" srcOrd="3" destOrd="0" presId="urn:microsoft.com/office/officeart/2005/8/layout/orgChart1"/>
    <dgm:cxn modelId="{CF921561-8DC3-479F-B20E-20CDDCCDF8CE}" type="presParOf" srcId="{BB73827C-CAF3-42E4-B2F9-1079AA76504F}" destId="{BDDF2D3A-0655-442D-B6F4-EF8A5E6B4739}" srcOrd="0" destOrd="0" presId="urn:microsoft.com/office/officeart/2005/8/layout/orgChart1"/>
    <dgm:cxn modelId="{CAD8AAE1-68EB-43AA-852A-DCABFD53ABE1}" type="presParOf" srcId="{BDDF2D3A-0655-442D-B6F4-EF8A5E6B4739}" destId="{092C8CF9-FF6B-4A8A-B931-BF5174DABB56}" srcOrd="0" destOrd="0" presId="urn:microsoft.com/office/officeart/2005/8/layout/orgChart1"/>
    <dgm:cxn modelId="{EB53F7C6-F48A-4B6A-8EEB-2063AC420B19}" type="presParOf" srcId="{BDDF2D3A-0655-442D-B6F4-EF8A5E6B4739}" destId="{A5190773-0D3E-4006-8FF1-CC7763A2B54B}" srcOrd="1" destOrd="0" presId="urn:microsoft.com/office/officeart/2005/8/layout/orgChart1"/>
    <dgm:cxn modelId="{651BC988-500F-4BC1-BCA6-45244D53EB27}" type="presParOf" srcId="{BB73827C-CAF3-42E4-B2F9-1079AA76504F}" destId="{340422D3-4B8A-4222-8BC6-A86C9FF478B8}" srcOrd="1" destOrd="0" presId="urn:microsoft.com/office/officeart/2005/8/layout/orgChart1"/>
    <dgm:cxn modelId="{BA7517FC-53C6-4539-AEE3-59A32383E671}" type="presParOf" srcId="{BB73827C-CAF3-42E4-B2F9-1079AA76504F}" destId="{92678B76-1859-4DEF-95FD-DEDB20B0865D}" srcOrd="2" destOrd="0" presId="urn:microsoft.com/office/officeart/2005/8/layout/orgChart1"/>
    <dgm:cxn modelId="{98FD593E-3943-4AF7-BE87-E2932830E5D6}" type="presParOf" srcId="{476F8645-7DF1-41FA-B68E-D8068FD01AA2}" destId="{F4CBB264-3F18-467D-B157-0174E6B8395C}" srcOrd="4" destOrd="0" presId="urn:microsoft.com/office/officeart/2005/8/layout/orgChart1"/>
    <dgm:cxn modelId="{39FB6B4B-CCFA-482E-81FF-1357A15FD3F5}" type="presParOf" srcId="{476F8645-7DF1-41FA-B68E-D8068FD01AA2}" destId="{07535A47-A1C1-4CF5-B438-2D0FF8542D9C}" srcOrd="5" destOrd="0" presId="urn:microsoft.com/office/officeart/2005/8/layout/orgChart1"/>
    <dgm:cxn modelId="{308EC383-98FA-42D4-9902-B71DADF79925}" type="presParOf" srcId="{07535A47-A1C1-4CF5-B438-2D0FF8542D9C}" destId="{4680FC93-0292-4EE2-B445-E3CD38196FFF}" srcOrd="0" destOrd="0" presId="urn:microsoft.com/office/officeart/2005/8/layout/orgChart1"/>
    <dgm:cxn modelId="{6818C500-A20A-4E88-95B0-A870546CD465}" type="presParOf" srcId="{4680FC93-0292-4EE2-B445-E3CD38196FFF}" destId="{F29C1FD5-3E89-4E74-8614-A0EC8ADCB01F}" srcOrd="0" destOrd="0" presId="urn:microsoft.com/office/officeart/2005/8/layout/orgChart1"/>
    <dgm:cxn modelId="{A8760FA8-9580-4533-988F-3DF53290D3E6}" type="presParOf" srcId="{4680FC93-0292-4EE2-B445-E3CD38196FFF}" destId="{60412739-DA7A-4B0C-A767-82A175D0FF02}" srcOrd="1" destOrd="0" presId="urn:microsoft.com/office/officeart/2005/8/layout/orgChart1"/>
    <dgm:cxn modelId="{263CCCA5-F214-4F1B-84D5-B864B99A821E}" type="presParOf" srcId="{07535A47-A1C1-4CF5-B438-2D0FF8542D9C}" destId="{91381B6C-27E6-41D4-824F-46EBD5FDCD3E}" srcOrd="1" destOrd="0" presId="urn:microsoft.com/office/officeart/2005/8/layout/orgChart1"/>
    <dgm:cxn modelId="{DD9FFDEE-F77B-47B8-A18A-964EC6322580}" type="presParOf" srcId="{07535A47-A1C1-4CF5-B438-2D0FF8542D9C}" destId="{C3B43596-F5BD-4535-BF8E-0080446D67E1}" srcOrd="2" destOrd="0" presId="urn:microsoft.com/office/officeart/2005/8/layout/orgChart1"/>
    <dgm:cxn modelId="{0FF63C43-1877-44F2-9BCD-95FB6580F0C8}" type="presParOf" srcId="{1B44C4FF-A16D-4A8E-AB0A-CE2139E19C88}" destId="{6774BCAB-569C-4363-9160-1C34A9A0860D}" srcOrd="2" destOrd="0" presId="urn:microsoft.com/office/officeart/2005/8/layout/orgChart1"/>
    <dgm:cxn modelId="{42DC1E10-974C-4DC7-A933-3FD506B3B0C7}" type="presParOf" srcId="{3899FF0E-A859-46FA-AF09-26AF12F1BD88}" destId="{252E6FAB-4381-449D-99FB-EC864E96FFA1}" srcOrd="4" destOrd="0" presId="urn:microsoft.com/office/officeart/2005/8/layout/orgChart1"/>
    <dgm:cxn modelId="{3B80A41D-8FBB-4838-B84D-00E3487164AE}" type="presParOf" srcId="{3899FF0E-A859-46FA-AF09-26AF12F1BD88}" destId="{BF3385BE-CF40-48E2-84F0-B80C434F4385}" srcOrd="5" destOrd="0" presId="urn:microsoft.com/office/officeart/2005/8/layout/orgChart1"/>
    <dgm:cxn modelId="{44359898-7969-41A1-B0CA-BC0F760D8013}" type="presParOf" srcId="{BF3385BE-CF40-48E2-84F0-B80C434F4385}" destId="{8304F01E-DE12-49BB-B6DC-5BC21CA3BAFA}" srcOrd="0" destOrd="0" presId="urn:microsoft.com/office/officeart/2005/8/layout/orgChart1"/>
    <dgm:cxn modelId="{6D3266A7-32C4-4B52-BD47-FA8828207499}" type="presParOf" srcId="{8304F01E-DE12-49BB-B6DC-5BC21CA3BAFA}" destId="{D1C7CA2F-C72D-407E-8C78-E5091345E653}" srcOrd="0" destOrd="0" presId="urn:microsoft.com/office/officeart/2005/8/layout/orgChart1"/>
    <dgm:cxn modelId="{F6B44E79-84D0-425C-86F9-5F59BD40DB60}" type="presParOf" srcId="{8304F01E-DE12-49BB-B6DC-5BC21CA3BAFA}" destId="{86BB84EB-CCE1-436A-8D90-159B868BBEE3}" srcOrd="1" destOrd="0" presId="urn:microsoft.com/office/officeart/2005/8/layout/orgChart1"/>
    <dgm:cxn modelId="{67E4D399-96B1-46F8-8ED4-57EEC9168072}" type="presParOf" srcId="{BF3385BE-CF40-48E2-84F0-B80C434F4385}" destId="{8387DCB0-06DD-43AF-B3A3-C730F774AF9E}" srcOrd="1" destOrd="0" presId="urn:microsoft.com/office/officeart/2005/8/layout/orgChart1"/>
    <dgm:cxn modelId="{C1363CA0-69D4-4C9B-AAA6-DF1199361170}" type="presParOf" srcId="{8387DCB0-06DD-43AF-B3A3-C730F774AF9E}" destId="{141A602B-FEFD-4FCD-B5C6-D04A2E436421}" srcOrd="0" destOrd="0" presId="urn:microsoft.com/office/officeart/2005/8/layout/orgChart1"/>
    <dgm:cxn modelId="{FE774711-677A-4437-A995-55A19B4740AD}" type="presParOf" srcId="{8387DCB0-06DD-43AF-B3A3-C730F774AF9E}" destId="{B931B5A9-91CF-487B-94A8-C35719573E41}" srcOrd="1" destOrd="0" presId="urn:microsoft.com/office/officeart/2005/8/layout/orgChart1"/>
    <dgm:cxn modelId="{FCE143B2-5384-4C71-BECB-4D7EC2B27045}" type="presParOf" srcId="{B931B5A9-91CF-487B-94A8-C35719573E41}" destId="{94085E6D-8E89-4B6F-9AE5-ACAC0294096B}" srcOrd="0" destOrd="0" presId="urn:microsoft.com/office/officeart/2005/8/layout/orgChart1"/>
    <dgm:cxn modelId="{7B0AAA1F-09FC-41F4-8557-5B6C931264D5}" type="presParOf" srcId="{94085E6D-8E89-4B6F-9AE5-ACAC0294096B}" destId="{70B9EA89-4ACB-4E6E-A110-9901A2E4AFD1}" srcOrd="0" destOrd="0" presId="urn:microsoft.com/office/officeart/2005/8/layout/orgChart1"/>
    <dgm:cxn modelId="{F7BDF9EA-B881-4E33-ABBB-1F20403CB82A}" type="presParOf" srcId="{94085E6D-8E89-4B6F-9AE5-ACAC0294096B}" destId="{CC4A8407-CFDA-4DA2-BBAA-A9CEDAF11ABE}" srcOrd="1" destOrd="0" presId="urn:microsoft.com/office/officeart/2005/8/layout/orgChart1"/>
    <dgm:cxn modelId="{C7AEE282-91A8-489B-9569-70CF53CF59E6}" type="presParOf" srcId="{B931B5A9-91CF-487B-94A8-C35719573E41}" destId="{640FBCDB-D4F5-4943-BE7F-F538512B2A51}" srcOrd="1" destOrd="0" presId="urn:microsoft.com/office/officeart/2005/8/layout/orgChart1"/>
    <dgm:cxn modelId="{617F4A69-9D4C-4EE8-AFDC-CFB3B5539CB0}" type="presParOf" srcId="{B931B5A9-91CF-487B-94A8-C35719573E41}" destId="{91600632-737D-4943-BCF1-EABF6D58375D}" srcOrd="2" destOrd="0" presId="urn:microsoft.com/office/officeart/2005/8/layout/orgChart1"/>
    <dgm:cxn modelId="{73A67E45-9E33-4E20-82F9-9B6E90FB57A4}" type="presParOf" srcId="{BF3385BE-CF40-48E2-84F0-B80C434F4385}" destId="{13441D66-9075-4EDD-91C8-7F8C9D57DB9B}" srcOrd="2" destOrd="0" presId="urn:microsoft.com/office/officeart/2005/8/layout/orgChart1"/>
    <dgm:cxn modelId="{B8ABBFF4-1047-4E6F-BCE2-56CD5BE28FBE}" type="presParOf" srcId="{2D90CAE8-3E18-4A68-B80B-51BA3B598F87}" destId="{BAFB0761-9FC9-4F2D-96D3-C2DC2823672B}" srcOrd="2" destOrd="0" presId="urn:microsoft.com/office/officeart/2005/8/layout/orgChart1"/>
    <dgm:cxn modelId="{C1B00788-17C9-44E7-8AA3-A0F456623442}" type="presParOf" srcId="{2537BB85-842A-4101-B79A-F4E387D07AD6}" destId="{BEF42C3C-3055-4841-A687-72B58EC5B65A}" srcOrd="2" destOrd="0" presId="urn:microsoft.com/office/officeart/2005/8/layout/orgChart1"/>
    <dgm:cxn modelId="{E94EE4B8-C50B-4F76-ABA8-B6679B9C7146}" type="presParOf" srcId="{8C2F7649-8B6D-410C-8360-7755DF7DFCE1}" destId="{C8CA82A6-2993-4603-B9DC-04CA9945624A}" srcOrd="6" destOrd="0" presId="urn:microsoft.com/office/officeart/2005/8/layout/orgChart1"/>
    <dgm:cxn modelId="{A84822D8-AB93-473F-8660-0CE745B4664F}" type="presParOf" srcId="{8C2F7649-8B6D-410C-8360-7755DF7DFCE1}" destId="{02C690CB-F87A-4362-AB59-C9CD5E3F4ECC}" srcOrd="7" destOrd="0" presId="urn:microsoft.com/office/officeart/2005/8/layout/orgChart1"/>
    <dgm:cxn modelId="{30702D37-A3C4-42A4-AAD3-FE8E2CBDCB73}" type="presParOf" srcId="{02C690CB-F87A-4362-AB59-C9CD5E3F4ECC}" destId="{34AA3185-984B-4700-99AC-8201B585E2F1}" srcOrd="0" destOrd="0" presId="urn:microsoft.com/office/officeart/2005/8/layout/orgChart1"/>
    <dgm:cxn modelId="{E29B40FD-E0AC-424C-BAAC-6089D02076CA}" type="presParOf" srcId="{34AA3185-984B-4700-99AC-8201B585E2F1}" destId="{3AE1308B-A2DA-4481-BBD1-6BE1A1765EEC}" srcOrd="0" destOrd="0" presId="urn:microsoft.com/office/officeart/2005/8/layout/orgChart1"/>
    <dgm:cxn modelId="{FFFE13CA-B2BC-4CDA-AF63-74CF33C469D5}" type="presParOf" srcId="{34AA3185-984B-4700-99AC-8201B585E2F1}" destId="{71C77BD2-4933-4DEB-9934-F01F52839684}" srcOrd="1" destOrd="0" presId="urn:microsoft.com/office/officeart/2005/8/layout/orgChart1"/>
    <dgm:cxn modelId="{6373B1CF-50F2-496B-BF06-7D0DBBF49FE1}" type="presParOf" srcId="{02C690CB-F87A-4362-AB59-C9CD5E3F4ECC}" destId="{C59D43A5-A02B-4195-B7ED-8D972205FE4B}" srcOrd="1" destOrd="0" presId="urn:microsoft.com/office/officeart/2005/8/layout/orgChart1"/>
    <dgm:cxn modelId="{A733A88E-262F-4C00-BE82-847DB324E58A}" type="presParOf" srcId="{C59D43A5-A02B-4195-B7ED-8D972205FE4B}" destId="{336A09C9-54A6-4DAB-9C41-2764DA36D18D}" srcOrd="0" destOrd="0" presId="urn:microsoft.com/office/officeart/2005/8/layout/orgChart1"/>
    <dgm:cxn modelId="{7281EF17-3AF4-4FA9-9D85-B2DEFA71FA09}" type="presParOf" srcId="{C59D43A5-A02B-4195-B7ED-8D972205FE4B}" destId="{9C41F372-4D08-4E67-B54A-1D72E38B8392}" srcOrd="1" destOrd="0" presId="urn:microsoft.com/office/officeart/2005/8/layout/orgChart1"/>
    <dgm:cxn modelId="{1A73FDED-B6EB-402C-8EDD-4A359E8BCEDC}" type="presParOf" srcId="{9C41F372-4D08-4E67-B54A-1D72E38B8392}" destId="{4A730B62-F2BD-491A-9109-7A63241AC644}" srcOrd="0" destOrd="0" presId="urn:microsoft.com/office/officeart/2005/8/layout/orgChart1"/>
    <dgm:cxn modelId="{4F2B49B0-BEBB-4B77-9847-FB47755FDB73}" type="presParOf" srcId="{4A730B62-F2BD-491A-9109-7A63241AC644}" destId="{49F4EB2C-CA1E-4223-9005-4413800B3630}" srcOrd="0" destOrd="0" presId="urn:microsoft.com/office/officeart/2005/8/layout/orgChart1"/>
    <dgm:cxn modelId="{ED0E5CA0-4E64-4DBA-9203-95CA82C42501}" type="presParOf" srcId="{4A730B62-F2BD-491A-9109-7A63241AC644}" destId="{6916BB65-D222-44D6-8A02-66C9C067F7DA}" srcOrd="1" destOrd="0" presId="urn:microsoft.com/office/officeart/2005/8/layout/orgChart1"/>
    <dgm:cxn modelId="{02836E5D-8E99-43E0-A2CD-29BF9121C8EC}" type="presParOf" srcId="{9C41F372-4D08-4E67-B54A-1D72E38B8392}" destId="{39FF06E7-35EA-45B6-B5C2-72A8560D1709}" srcOrd="1" destOrd="0" presId="urn:microsoft.com/office/officeart/2005/8/layout/orgChart1"/>
    <dgm:cxn modelId="{7F6CE97D-A4D7-4F0D-951C-DCF17C25F034}" type="presParOf" srcId="{39FF06E7-35EA-45B6-B5C2-72A8560D1709}" destId="{4D8AFEC7-1F88-4909-A1CA-855FD2208635}" srcOrd="0" destOrd="0" presId="urn:microsoft.com/office/officeart/2005/8/layout/orgChart1"/>
    <dgm:cxn modelId="{CB9E0808-7AD2-4BFA-9438-4B948BDAE3AB}" type="presParOf" srcId="{39FF06E7-35EA-45B6-B5C2-72A8560D1709}" destId="{151B16FA-7F65-47ED-B600-4FBED6A2BD7E}" srcOrd="1" destOrd="0" presId="urn:microsoft.com/office/officeart/2005/8/layout/orgChart1"/>
    <dgm:cxn modelId="{9C23FA74-5495-41CD-83B3-B79C1164C511}" type="presParOf" srcId="{151B16FA-7F65-47ED-B600-4FBED6A2BD7E}" destId="{647BE6AF-21FB-47B7-9055-E7FC1E626ABD}" srcOrd="0" destOrd="0" presId="urn:microsoft.com/office/officeart/2005/8/layout/orgChart1"/>
    <dgm:cxn modelId="{578CD5DB-1F67-4A7A-AD20-F1FD471937ED}" type="presParOf" srcId="{647BE6AF-21FB-47B7-9055-E7FC1E626ABD}" destId="{A850B49F-0525-4B5A-94CF-279BF5FCE32C}" srcOrd="0" destOrd="0" presId="urn:microsoft.com/office/officeart/2005/8/layout/orgChart1"/>
    <dgm:cxn modelId="{01CE54CA-2558-4EBE-8DBA-2FB709CF1429}" type="presParOf" srcId="{647BE6AF-21FB-47B7-9055-E7FC1E626ABD}" destId="{522C1666-782A-4D45-8B51-123FE77ED9C5}" srcOrd="1" destOrd="0" presId="urn:microsoft.com/office/officeart/2005/8/layout/orgChart1"/>
    <dgm:cxn modelId="{8F409DF2-C503-411E-8BCD-ADC98AF94E99}" type="presParOf" srcId="{151B16FA-7F65-47ED-B600-4FBED6A2BD7E}" destId="{25C49FD6-9E75-4AE4-905C-12AC36982A03}" srcOrd="1" destOrd="0" presId="urn:microsoft.com/office/officeart/2005/8/layout/orgChart1"/>
    <dgm:cxn modelId="{701E87B2-C844-46AF-BA41-892B84F2E09A}" type="presParOf" srcId="{25C49FD6-9E75-4AE4-905C-12AC36982A03}" destId="{72BA8517-3791-4BC0-BE9C-DB6E4010D60C}" srcOrd="0" destOrd="0" presId="urn:microsoft.com/office/officeart/2005/8/layout/orgChart1"/>
    <dgm:cxn modelId="{CD0B11EC-90EB-4143-B1B2-2FB58A6ABB35}" type="presParOf" srcId="{25C49FD6-9E75-4AE4-905C-12AC36982A03}" destId="{C7154371-DCAB-4205-81EA-2560B5BA691E}" srcOrd="1" destOrd="0" presId="urn:microsoft.com/office/officeart/2005/8/layout/orgChart1"/>
    <dgm:cxn modelId="{DFD1D733-ACD1-4285-81CC-83DAE810133C}" type="presParOf" srcId="{C7154371-DCAB-4205-81EA-2560B5BA691E}" destId="{61D2C2DE-7C01-422D-A8F4-7C8A73340C2C}" srcOrd="0" destOrd="0" presId="urn:microsoft.com/office/officeart/2005/8/layout/orgChart1"/>
    <dgm:cxn modelId="{BC2B5D35-8BF9-41A0-965E-D7C3C184A0AB}" type="presParOf" srcId="{61D2C2DE-7C01-422D-A8F4-7C8A73340C2C}" destId="{B274B3C9-39F9-4812-ACA0-8D5D0C17D661}" srcOrd="0" destOrd="0" presId="urn:microsoft.com/office/officeart/2005/8/layout/orgChart1"/>
    <dgm:cxn modelId="{14649F60-6D6F-497A-B191-183A7E981A8C}" type="presParOf" srcId="{61D2C2DE-7C01-422D-A8F4-7C8A73340C2C}" destId="{60FF953D-F0FD-4D0E-8107-787343FB8361}" srcOrd="1" destOrd="0" presId="urn:microsoft.com/office/officeart/2005/8/layout/orgChart1"/>
    <dgm:cxn modelId="{925798B1-1FDE-4086-ACBC-10B9853B67A2}" type="presParOf" srcId="{C7154371-DCAB-4205-81EA-2560B5BA691E}" destId="{BA643BC4-F723-4AE2-8626-0BD57237969F}" srcOrd="1" destOrd="0" presId="urn:microsoft.com/office/officeart/2005/8/layout/orgChart1"/>
    <dgm:cxn modelId="{E9E8B479-2A9C-4D6E-8B2A-67082EF63715}" type="presParOf" srcId="{BA643BC4-F723-4AE2-8626-0BD57237969F}" destId="{0F0AA146-FF4A-43E4-A03C-82504C3FC193}" srcOrd="0" destOrd="0" presId="urn:microsoft.com/office/officeart/2005/8/layout/orgChart1"/>
    <dgm:cxn modelId="{E3742333-7942-4B9B-9F20-D0E8E366B91D}" type="presParOf" srcId="{BA643BC4-F723-4AE2-8626-0BD57237969F}" destId="{E35D6B4A-828F-4AB9-9041-8C5A06530F6D}" srcOrd="1" destOrd="0" presId="urn:microsoft.com/office/officeart/2005/8/layout/orgChart1"/>
    <dgm:cxn modelId="{A479523C-CCA2-44A0-89C4-26F7C67FBB07}" type="presParOf" srcId="{E35D6B4A-828F-4AB9-9041-8C5A06530F6D}" destId="{9EDAF69F-BB40-42F7-BB5B-EB71EF4B1739}" srcOrd="0" destOrd="0" presId="urn:microsoft.com/office/officeart/2005/8/layout/orgChart1"/>
    <dgm:cxn modelId="{0E054610-114D-45AD-AF01-D688954639BB}" type="presParOf" srcId="{9EDAF69F-BB40-42F7-BB5B-EB71EF4B1739}" destId="{5DB4F390-2321-4380-B33C-90A52DFDE413}" srcOrd="0" destOrd="0" presId="urn:microsoft.com/office/officeart/2005/8/layout/orgChart1"/>
    <dgm:cxn modelId="{1DCB2CA1-43A4-4CB3-B608-373204092A8F}" type="presParOf" srcId="{9EDAF69F-BB40-42F7-BB5B-EB71EF4B1739}" destId="{36239551-2A51-494C-BC8B-A4E1AE9C937D}" srcOrd="1" destOrd="0" presId="urn:microsoft.com/office/officeart/2005/8/layout/orgChart1"/>
    <dgm:cxn modelId="{4D9F0F30-81F9-4C01-AB6A-54CBA600B14C}" type="presParOf" srcId="{E35D6B4A-828F-4AB9-9041-8C5A06530F6D}" destId="{ECC08E1B-3E75-4EB4-9EC0-F9BDE489411B}" srcOrd="1" destOrd="0" presId="urn:microsoft.com/office/officeart/2005/8/layout/orgChart1"/>
    <dgm:cxn modelId="{922CCFC9-21FD-47C0-AECC-75806D5D42B9}" type="presParOf" srcId="{E35D6B4A-828F-4AB9-9041-8C5A06530F6D}" destId="{EF893944-7303-43D2-9778-7C4D98FD50B2}" srcOrd="2" destOrd="0" presId="urn:microsoft.com/office/officeart/2005/8/layout/orgChart1"/>
    <dgm:cxn modelId="{59BDC78A-F79A-4484-8079-A30E01431290}" type="presParOf" srcId="{C7154371-DCAB-4205-81EA-2560B5BA691E}" destId="{607B0357-5283-4DCE-AC9C-CCFC27E722B0}" srcOrd="2" destOrd="0" presId="urn:microsoft.com/office/officeart/2005/8/layout/orgChart1"/>
    <dgm:cxn modelId="{704F8B7B-91CD-4311-BE3B-D5AA7975E136}" type="presParOf" srcId="{151B16FA-7F65-47ED-B600-4FBED6A2BD7E}" destId="{B1504CB3-44B0-4292-BB77-5D6389DBE4D4}" srcOrd="2" destOrd="0" presId="urn:microsoft.com/office/officeart/2005/8/layout/orgChart1"/>
    <dgm:cxn modelId="{DFC00FD6-6BA0-468D-941A-458BB2DB88B9}" type="presParOf" srcId="{9C41F372-4D08-4E67-B54A-1D72E38B8392}" destId="{451F68E7-FF1E-4514-8961-BB2855A7DFD4}" srcOrd="2" destOrd="0" presId="urn:microsoft.com/office/officeart/2005/8/layout/orgChart1"/>
    <dgm:cxn modelId="{0EB447E5-5ECC-4126-BDDE-4AE8C8BA6950}" type="presParOf" srcId="{02C690CB-F87A-4362-AB59-C9CD5E3F4ECC}" destId="{DA8DEC12-42CC-48F0-BA78-9CC3251C9E53}" srcOrd="2" destOrd="0" presId="urn:microsoft.com/office/officeart/2005/8/layout/orgChart1"/>
    <dgm:cxn modelId="{35CCE570-FC81-4C38-806A-19E4C5A39FC4}" type="presParOf" srcId="{8C2F7649-8B6D-410C-8360-7755DF7DFCE1}" destId="{561644BE-C056-4D98-BF3A-CA10EDE59561}" srcOrd="8" destOrd="0" presId="urn:microsoft.com/office/officeart/2005/8/layout/orgChart1"/>
    <dgm:cxn modelId="{619AE54F-27B2-4EE7-9508-9D7FCD6F0880}" type="presParOf" srcId="{8C2F7649-8B6D-410C-8360-7755DF7DFCE1}" destId="{0478C5CD-6958-4FBD-AE66-B0B208B394E6}" srcOrd="9" destOrd="0" presId="urn:microsoft.com/office/officeart/2005/8/layout/orgChart1"/>
    <dgm:cxn modelId="{41B66880-C4F0-4D15-9660-C0FE0D218B85}" type="presParOf" srcId="{0478C5CD-6958-4FBD-AE66-B0B208B394E6}" destId="{1724361D-329B-4F47-B1A5-AD61D4828FEC}" srcOrd="0" destOrd="0" presId="urn:microsoft.com/office/officeart/2005/8/layout/orgChart1"/>
    <dgm:cxn modelId="{1E520C98-96D5-40C2-A386-D6B4412CF1E7}" type="presParOf" srcId="{1724361D-329B-4F47-B1A5-AD61D4828FEC}" destId="{2E82A1E0-1314-4400-BF96-A73C979B582A}" srcOrd="0" destOrd="0" presId="urn:microsoft.com/office/officeart/2005/8/layout/orgChart1"/>
    <dgm:cxn modelId="{1BED4D77-598B-44C8-B695-265C80799875}" type="presParOf" srcId="{1724361D-329B-4F47-B1A5-AD61D4828FEC}" destId="{FDBE84B0-576D-4906-AF65-96713566FBD6}" srcOrd="1" destOrd="0" presId="urn:microsoft.com/office/officeart/2005/8/layout/orgChart1"/>
    <dgm:cxn modelId="{84BC4E7E-F960-472F-8791-92E061855C7D}" type="presParOf" srcId="{0478C5CD-6958-4FBD-AE66-B0B208B394E6}" destId="{89CAD2A2-4AD6-4F97-98EF-B8A3387626B0}" srcOrd="1" destOrd="0" presId="urn:microsoft.com/office/officeart/2005/8/layout/orgChart1"/>
    <dgm:cxn modelId="{C3BF2F40-B49E-4033-8085-A0B783B26F43}" type="presParOf" srcId="{89CAD2A2-4AD6-4F97-98EF-B8A3387626B0}" destId="{78673847-83CA-4CE6-8F8B-335BB1A824EE}" srcOrd="0" destOrd="0" presId="urn:microsoft.com/office/officeart/2005/8/layout/orgChart1"/>
    <dgm:cxn modelId="{5F989971-7B53-4C98-A95F-382859488465}" type="presParOf" srcId="{89CAD2A2-4AD6-4F97-98EF-B8A3387626B0}" destId="{6C3C33C3-76A0-44F2-BB3F-535B12C8BBAC}" srcOrd="1" destOrd="0" presId="urn:microsoft.com/office/officeart/2005/8/layout/orgChart1"/>
    <dgm:cxn modelId="{0A4931B0-9590-426E-8D7D-A08E308C451C}" type="presParOf" srcId="{6C3C33C3-76A0-44F2-BB3F-535B12C8BBAC}" destId="{4EA29E5D-BF22-4468-8BE4-06274FB140FA}" srcOrd="0" destOrd="0" presId="urn:microsoft.com/office/officeart/2005/8/layout/orgChart1"/>
    <dgm:cxn modelId="{9ECBB8B3-BFE7-4A2E-AA74-B8A6210BCC07}" type="presParOf" srcId="{4EA29E5D-BF22-4468-8BE4-06274FB140FA}" destId="{5D73BC7B-AE74-41D3-936C-0BF7E489992D}" srcOrd="0" destOrd="0" presId="urn:microsoft.com/office/officeart/2005/8/layout/orgChart1"/>
    <dgm:cxn modelId="{C8546E0F-246B-4ABD-ADCA-CE9EA96636B0}" type="presParOf" srcId="{4EA29E5D-BF22-4468-8BE4-06274FB140FA}" destId="{C608A169-F324-40AC-BD4A-917F051AE782}" srcOrd="1" destOrd="0" presId="urn:microsoft.com/office/officeart/2005/8/layout/orgChart1"/>
    <dgm:cxn modelId="{10A43552-FE2C-49D7-8165-E3578503FEDC}" type="presParOf" srcId="{6C3C33C3-76A0-44F2-BB3F-535B12C8BBAC}" destId="{5AB5AB2A-21A9-4216-B740-68008E530001}" srcOrd="1" destOrd="0" presId="urn:microsoft.com/office/officeart/2005/8/layout/orgChart1"/>
    <dgm:cxn modelId="{693EF6A3-95EA-4B52-9361-122928FFFF96}" type="presParOf" srcId="{6C3C33C3-76A0-44F2-BB3F-535B12C8BBAC}" destId="{80BDD61E-323B-4483-A851-2FBDCFEDF6AC}" srcOrd="2" destOrd="0" presId="urn:microsoft.com/office/officeart/2005/8/layout/orgChart1"/>
    <dgm:cxn modelId="{37EAE38F-C8A2-4A81-BE6F-26407A41E67D}" type="presParOf" srcId="{0478C5CD-6958-4FBD-AE66-B0B208B394E6}" destId="{E57EAA72-6BBC-4629-B69A-92DD2D6884B4}" srcOrd="2" destOrd="0" presId="urn:microsoft.com/office/officeart/2005/8/layout/orgChart1"/>
    <dgm:cxn modelId="{5C627961-4568-431A-BB56-B3465E2C2146}" type="presParOf" srcId="{215D8910-B31F-4D11-9264-8B3586E9C1F6}" destId="{CA9CADA7-C6F6-4CA6-94A0-A5F9DD5A24AC}"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AAE21BF-EC3C-47A9-B4BF-9785F01FE19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E0666E15-E764-41E4-ACAC-6454228BA48F}">
      <dgm:prSet phldrT="[文本]" custT="1"/>
      <dgm:spPr/>
      <dgm:t>
        <a:bodyPr/>
        <a:lstStyle/>
        <a:p>
          <a:r>
            <a:rPr lang="en-US" altLang="zh-CN" sz="1200" b="1" dirty="0" err="1">
              <a:solidFill>
                <a:schemeClr val="bg1">
                  <a:lumMod val="85000"/>
                  <a:lumOff val="15000"/>
                </a:schemeClr>
              </a:solidFill>
            </a:rPr>
            <a:t>ZsInCmdExecute</a:t>
          </a:r>
          <a:endParaRPr lang="en-US" altLang="zh-CN" sz="1200" b="1" dirty="0">
            <a:solidFill>
              <a:schemeClr val="bg1">
                <a:lumMod val="85000"/>
                <a:lumOff val="15000"/>
              </a:schemeClr>
            </a:solidFill>
          </a:endParaRPr>
        </a:p>
        <a:p>
          <a:r>
            <a:rPr lang="zh-CN" altLang="en-US" sz="1200" b="1" dirty="0">
              <a:solidFill>
                <a:schemeClr val="bg1">
                  <a:lumMod val="85000"/>
                  <a:lumOff val="15000"/>
                </a:schemeClr>
              </a:solidFill>
            </a:rPr>
            <a:t>执行模板命令指令</a:t>
          </a:r>
          <a:endParaRPr lang="en-US" sz="1200" b="1" dirty="0">
            <a:solidFill>
              <a:schemeClr val="bg1">
                <a:lumMod val="85000"/>
                <a:lumOff val="15000"/>
              </a:schemeClr>
            </a:solidFill>
          </a:endParaRPr>
        </a:p>
      </dgm:t>
    </dgm:pt>
    <dgm:pt modelId="{9988600A-7FE8-4855-83D4-4DFFE3FB15B2}" type="parTrans" cxnId="{67024C26-1A4A-47F9-B198-782F3074F3FA}">
      <dgm:prSet/>
      <dgm:spPr/>
      <dgm:t>
        <a:bodyPr/>
        <a:lstStyle/>
        <a:p>
          <a:endParaRPr lang="en-US" sz="1200"/>
        </a:p>
      </dgm:t>
    </dgm:pt>
    <dgm:pt modelId="{4814AA29-331D-41CA-AA45-2D8352EC5237}" type="sibTrans" cxnId="{67024C26-1A4A-47F9-B198-782F3074F3FA}">
      <dgm:prSet/>
      <dgm:spPr/>
      <dgm:t>
        <a:bodyPr/>
        <a:lstStyle/>
        <a:p>
          <a:endParaRPr lang="en-US" sz="1200"/>
        </a:p>
      </dgm:t>
    </dgm:pt>
    <dgm:pt modelId="{79836E99-D120-4F7C-ABFC-BDED52BA1629}">
      <dgm:prSet phldrT="[文本]" custT="1"/>
      <dgm:spPr/>
      <dgm:t>
        <a:bodyPr/>
        <a:lstStyle/>
        <a:p>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InCmd::make</a:t>
          </a:r>
          <a:br>
            <a:rPr lang="en-US" altLang="zh-CN" sz="1200" kern="1200" dirty="0">
              <a:solidFill>
                <a:schemeClr val="bg1">
                  <a:lumMod val="85000"/>
                  <a:lumOff val="15000"/>
                </a:schemeClr>
              </a:solidFill>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创建模板命令</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gm:t>
    </dgm:pt>
    <dgm:pt modelId="{452CE640-B0C2-4391-9E06-540B9C58F7DF}" type="parTrans" cxnId="{A3C40CE3-C927-4CAE-A207-84AD4BD8FD9A}">
      <dgm:prSet/>
      <dgm:spPr/>
      <dgm:t>
        <a:bodyPr/>
        <a:lstStyle/>
        <a:p>
          <a:endParaRPr lang="zh-CN" altLang="en-US" sz="1200"/>
        </a:p>
      </dgm:t>
    </dgm:pt>
    <dgm:pt modelId="{4E60F8E5-9F08-4BA4-BCEC-FB1FC00D81E4}" type="sibTrans" cxnId="{A3C40CE3-C927-4CAE-A207-84AD4BD8FD9A}">
      <dgm:prSet/>
      <dgm:spPr/>
      <dgm:t>
        <a:bodyPr/>
        <a:lstStyle/>
        <a:p>
          <a:endParaRPr lang="zh-CN" altLang="en-US" sz="1200"/>
        </a:p>
      </dgm:t>
    </dgm:pt>
    <dgm:pt modelId="{E4DFB136-2FC1-4D91-8801-154351A67E01}">
      <dgm:prSet phldrT="[文本]" custT="1"/>
      <dgm:spPr/>
      <dgm:t>
        <a:bodyPr/>
        <a:lstStyle/>
        <a:p>
          <a:pPr marL="0" lvl="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TemplateTools::</a:t>
          </a:r>
          <a:r>
            <a:rPr lang="en-US" altLang="zh-CN" sz="1200" b="1" kern="1200" dirty="0" err="1">
              <a:solidFill>
                <a:prstClr val="white">
                  <a:lumMod val="85000"/>
                  <a:lumOff val="15000"/>
                </a:prstClr>
              </a:solidFill>
              <a:latin typeface="Calibri" panose="020F0502020204030204"/>
              <a:ea typeface="宋体" panose="02010600030101010101" pitchFamily="2" charset="-122"/>
              <a:cs typeface="+mn-cs"/>
            </a:rPr>
            <a:t>loadTemplate</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加载并解析</a:t>
          </a: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.tcmd</a:t>
          </a: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文件（</a:t>
          </a: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ZsCs::Parameter</a:t>
          </a: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gm:t>
    </dgm:pt>
    <dgm:pt modelId="{B3224F6E-4822-4AD6-B894-B68DFD4F7A7B}" type="parTrans" cxnId="{DB61F1AA-F474-446C-A659-093727178E0E}">
      <dgm:prSet/>
      <dgm:spPr/>
      <dgm:t>
        <a:bodyPr/>
        <a:lstStyle/>
        <a:p>
          <a:endParaRPr lang="zh-CN" altLang="en-US" sz="1200"/>
        </a:p>
      </dgm:t>
    </dgm:pt>
    <dgm:pt modelId="{B5DA661D-1641-42DE-9525-BC374FF592FD}" type="sibTrans" cxnId="{DB61F1AA-F474-446C-A659-093727178E0E}">
      <dgm:prSet/>
      <dgm:spPr/>
      <dgm:t>
        <a:bodyPr/>
        <a:lstStyle/>
        <a:p>
          <a:endParaRPr lang="zh-CN" altLang="en-US" sz="1200"/>
        </a:p>
      </dgm:t>
    </dgm:pt>
    <dgm:pt modelId="{C57E870F-1785-46D6-84DA-FECD6F85504B}">
      <dgm:prSet phldrT="[文本]" custT="1"/>
      <dgm:spPr/>
      <dgm:t>
        <a:bodyPr/>
        <a:lstStyle/>
        <a:p>
          <a:pPr marL="0" lvl="0" algn="ctr" defTabSz="622300">
            <a:lnSpc>
              <a:spcPct val="90000"/>
            </a:lnSpc>
            <a:spcBef>
              <a:spcPct val="0"/>
            </a:spcBef>
            <a:spcAft>
              <a:spcPct val="35000"/>
            </a:spcAft>
            <a:buNone/>
          </a:pP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创建命令参数 </a:t>
          </a:r>
          <a:r>
            <a:rPr lang="en-US" altLang="zh-CN" sz="1200" b="1" kern="1200" dirty="0" err="1">
              <a:solidFill>
                <a:prstClr val="white">
                  <a:lumMod val="85000"/>
                  <a:lumOff val="15000"/>
                </a:prstClr>
              </a:solidFill>
              <a:latin typeface="Calibri" panose="020F0502020204030204"/>
              <a:ea typeface="宋体" panose="02010600030101010101" pitchFamily="2" charset="-122"/>
              <a:cs typeface="+mn-cs"/>
            </a:rPr>
            <a:t>InParm</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gm:t>
    </dgm:pt>
    <dgm:pt modelId="{32B375E0-7EF7-4F70-9AFF-34A78E721EAD}" type="parTrans" cxnId="{6E8BFFE0-4DC9-4C18-87FE-7EB58CA2B076}">
      <dgm:prSet/>
      <dgm:spPr/>
      <dgm:t>
        <a:bodyPr/>
        <a:lstStyle/>
        <a:p>
          <a:endParaRPr lang="zh-CN" altLang="en-US" sz="1200"/>
        </a:p>
      </dgm:t>
    </dgm:pt>
    <dgm:pt modelId="{BD20932D-6FE5-452D-9AFE-D86B5E21A8FB}" type="sibTrans" cxnId="{6E8BFFE0-4DC9-4C18-87FE-7EB58CA2B076}">
      <dgm:prSet/>
      <dgm:spPr/>
      <dgm:t>
        <a:bodyPr/>
        <a:lstStyle/>
        <a:p>
          <a:endParaRPr lang="zh-CN" altLang="en-US" sz="1200"/>
        </a:p>
      </dgm:t>
    </dgm:pt>
    <dgm:pt modelId="{ACE91FF2-5641-4EA3-9FFC-DF1BD5B325FE}">
      <dgm:prSet phldrT="[文本]" custT="1"/>
      <dgm:spPr/>
      <dgm:t>
        <a:bodyPr/>
        <a:lstStyle/>
        <a:p>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InCmd::instantiate</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创建命令数据 </a:t>
          </a: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VDATA</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gm:t>
    </dgm:pt>
    <dgm:pt modelId="{F4BECA0B-3086-4FFF-B571-5268BEEBED96}" type="parTrans" cxnId="{5AA2CE7B-2123-49BB-829E-FA52E2BB0AA6}">
      <dgm:prSet/>
      <dgm:spPr/>
      <dgm:t>
        <a:bodyPr/>
        <a:lstStyle/>
        <a:p>
          <a:endParaRPr lang="zh-CN" altLang="en-US" sz="1200"/>
        </a:p>
      </dgm:t>
    </dgm:pt>
    <dgm:pt modelId="{D5279BFB-63B4-4CE5-AB42-F295C925796C}" type="sibTrans" cxnId="{5AA2CE7B-2123-49BB-829E-FA52E2BB0AA6}">
      <dgm:prSet/>
      <dgm:spPr/>
      <dgm:t>
        <a:bodyPr/>
        <a:lstStyle/>
        <a:p>
          <a:endParaRPr lang="zh-CN" altLang="en-US" sz="1200"/>
        </a:p>
      </dgm:t>
    </dgm:pt>
    <dgm:pt modelId="{18DA6EFD-8832-47F0-9A47-E6CC37FD826C}">
      <dgm:prSet phldrT="[文本]" custT="1"/>
      <dgm:spPr/>
      <dgm:t>
        <a:bodyPr/>
        <a:lstStyle/>
        <a:p>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InCmd::execute</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执行模板命令</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gm:t>
    </dgm:pt>
    <dgm:pt modelId="{2DDB51F7-8440-4A21-ADD2-0B9E848790BB}" type="parTrans" cxnId="{51D494B9-7F28-4C5D-B1FB-0CF73B3520EC}">
      <dgm:prSet/>
      <dgm:spPr/>
      <dgm:t>
        <a:bodyPr/>
        <a:lstStyle/>
        <a:p>
          <a:endParaRPr lang="zh-CN" altLang="en-US" sz="1200"/>
        </a:p>
      </dgm:t>
    </dgm:pt>
    <dgm:pt modelId="{EE2D7A7E-131E-4F06-8289-8E55F680DA77}" type="sibTrans" cxnId="{51D494B9-7F28-4C5D-B1FB-0CF73B3520EC}">
      <dgm:prSet/>
      <dgm:spPr/>
      <dgm:t>
        <a:bodyPr/>
        <a:lstStyle/>
        <a:p>
          <a:endParaRPr lang="zh-CN" altLang="en-US" sz="1200"/>
        </a:p>
      </dgm:t>
    </dgm:pt>
    <dgm:pt modelId="{5BFB1922-B0D7-4E1E-B5ED-6151B8F1DA33}">
      <dgm:prSet phldrT="[文本]" custT="1"/>
      <dgm:spPr/>
      <dgm:t>
        <a:bodyPr/>
        <a:lstStyle/>
        <a:p>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V_CMD_SIGNAL_INIT</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执行命令的初始化函数</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gm:t>
    </dgm:pt>
    <dgm:pt modelId="{6EC3764C-F00F-43D3-A428-7C049451468D}" type="parTrans" cxnId="{8BF9F0CA-7335-46A6-9334-13A9FF3A4E14}">
      <dgm:prSet/>
      <dgm:spPr/>
      <dgm:t>
        <a:bodyPr/>
        <a:lstStyle/>
        <a:p>
          <a:endParaRPr lang="zh-CN" altLang="en-US" sz="1200"/>
        </a:p>
      </dgm:t>
    </dgm:pt>
    <dgm:pt modelId="{2C005381-D571-4877-B9D2-37684B803924}" type="sibTrans" cxnId="{8BF9F0CA-7335-46A6-9334-13A9FF3A4E14}">
      <dgm:prSet/>
      <dgm:spPr/>
      <dgm:t>
        <a:bodyPr/>
        <a:lstStyle/>
        <a:p>
          <a:endParaRPr lang="zh-CN" altLang="en-US" sz="1200"/>
        </a:p>
      </dgm:t>
    </dgm:pt>
    <dgm:pt modelId="{B0C7CFC5-BC95-4A0C-B941-15F51AE400C1}">
      <dgm:prSet phldrT="[文本]" custT="1"/>
      <dgm:spPr/>
      <dgm:t>
        <a:bodyPr/>
        <a:lstStyle/>
        <a:p>
          <a:pPr marL="0" lvl="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FormConnector::bind</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绑定参数控件</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设置参数回调</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gm:t>
    </dgm:pt>
    <dgm:pt modelId="{EEA2E3F9-00F6-4C19-9F7E-15073F1A785E}" type="parTrans" cxnId="{F72B92DA-9E50-48EF-ADA5-CE4A4F9E1716}">
      <dgm:prSet/>
      <dgm:spPr/>
      <dgm:t>
        <a:bodyPr/>
        <a:lstStyle/>
        <a:p>
          <a:endParaRPr lang="zh-CN" altLang="en-US" sz="1200"/>
        </a:p>
      </dgm:t>
    </dgm:pt>
    <dgm:pt modelId="{461E8FE4-0C3F-4B78-9CE1-1B19F9C825CC}" type="sibTrans" cxnId="{F72B92DA-9E50-48EF-ADA5-CE4A4F9E1716}">
      <dgm:prSet/>
      <dgm:spPr/>
      <dgm:t>
        <a:bodyPr/>
        <a:lstStyle/>
        <a:p>
          <a:endParaRPr lang="zh-CN" altLang="en-US" sz="1200"/>
        </a:p>
      </dgm:t>
    </dgm:pt>
    <dgm:pt modelId="{87D18138-88EE-4AB9-A47C-5C6A97E5E8D3}">
      <dgm:prSet phldrT="[文本]" custT="1"/>
      <dgm:spPr/>
      <dgm:t>
        <a:bodyPr/>
        <a:lstStyle/>
        <a:p>
          <a:pPr marL="0" lvl="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FormConnector::function</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解析参数数据</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更新界面控件</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gm:t>
    </dgm:pt>
    <dgm:pt modelId="{3D33CA83-93A4-4687-89F2-3F422316F750}" type="parTrans" cxnId="{63DC3E2A-C939-4C8C-B3F8-9FAD677A6C44}">
      <dgm:prSet/>
      <dgm:spPr/>
      <dgm:t>
        <a:bodyPr/>
        <a:lstStyle/>
        <a:p>
          <a:endParaRPr lang="zh-CN" altLang="en-US" sz="1200"/>
        </a:p>
      </dgm:t>
    </dgm:pt>
    <dgm:pt modelId="{0D2D8EFC-B2AA-4453-8947-A08F8B0738ED}" type="sibTrans" cxnId="{63DC3E2A-C939-4C8C-B3F8-9FAD677A6C44}">
      <dgm:prSet/>
      <dgm:spPr/>
      <dgm:t>
        <a:bodyPr/>
        <a:lstStyle/>
        <a:p>
          <a:endParaRPr lang="zh-CN" altLang="en-US" sz="1200"/>
        </a:p>
      </dgm:t>
    </dgm:pt>
    <dgm:pt modelId="{D9845684-95F8-443A-A529-454A559EB82F}">
      <dgm:prSet phldrT="[文本]" custT="1"/>
      <dgm:spPr/>
      <dgm:t>
        <a:bodyPr/>
        <a:lstStyle/>
        <a:p>
          <a:pPr marL="0" lvl="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InputManager::attachOptionForm</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FormHolder::show</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显示界面</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gm:t>
    </dgm:pt>
    <dgm:pt modelId="{332612BD-783A-4DDD-B940-5D3EE9EB27A6}" type="parTrans" cxnId="{D1B37CAA-7E2D-4273-9AD8-0B09D34D0212}">
      <dgm:prSet/>
      <dgm:spPr/>
      <dgm:t>
        <a:bodyPr/>
        <a:lstStyle/>
        <a:p>
          <a:endParaRPr lang="zh-CN" altLang="en-US" sz="1200"/>
        </a:p>
      </dgm:t>
    </dgm:pt>
    <dgm:pt modelId="{DFB67EA9-1547-4A01-9516-AAA31366F0B2}" type="sibTrans" cxnId="{D1B37CAA-7E2D-4273-9AD8-0B09D34D0212}">
      <dgm:prSet/>
      <dgm:spPr/>
      <dgm:t>
        <a:bodyPr/>
        <a:lstStyle/>
        <a:p>
          <a:endParaRPr lang="zh-CN" altLang="en-US" sz="1200"/>
        </a:p>
      </dgm:t>
    </dgm:pt>
    <dgm:pt modelId="{DBA4BE5D-D59E-4196-9502-0560C70AD6CB}">
      <dgm:prSet phldrT="[文本]" custT="1"/>
      <dgm:spPr/>
      <dgm:t>
        <a:bodyPr/>
        <a:lstStyle/>
        <a:p>
          <a:pPr marL="0" lvl="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V_CMD_SIGNAL_INIT_AFTER</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执行命令的后初始化函数</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gm:t>
    </dgm:pt>
    <dgm:pt modelId="{E60F35FA-4CDD-451C-B623-FCC66ECA7821}" type="parTrans" cxnId="{F1B1485E-D03F-490D-B78B-ACE301C54D49}">
      <dgm:prSet/>
      <dgm:spPr/>
      <dgm:t>
        <a:bodyPr/>
        <a:lstStyle/>
        <a:p>
          <a:endParaRPr lang="zh-CN" altLang="en-US" sz="1200"/>
        </a:p>
      </dgm:t>
    </dgm:pt>
    <dgm:pt modelId="{81AF698F-CC62-42E8-B1B2-F54A79CDF39E}" type="sibTrans" cxnId="{F1B1485E-D03F-490D-B78B-ACE301C54D49}">
      <dgm:prSet/>
      <dgm:spPr/>
      <dgm:t>
        <a:bodyPr/>
        <a:lstStyle/>
        <a:p>
          <a:endParaRPr lang="zh-CN" altLang="en-US" sz="1200"/>
        </a:p>
      </dgm:t>
    </dgm:pt>
    <dgm:pt modelId="{D12583DD-9ADE-405F-8FE6-6269D9AD0487}">
      <dgm:prSet phldrT="[文本]" custT="1"/>
      <dgm:spPr/>
      <dgm:t>
        <a:bodyPr/>
        <a:lstStyle/>
        <a:p>
          <a:pPr marL="0" lvl="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FormManager::</a:t>
          </a:r>
          <a:r>
            <a:rPr lang="en-US" altLang="zh-CN" sz="1200" b="1" kern="1200" dirty="0" err="1">
              <a:solidFill>
                <a:prstClr val="white">
                  <a:lumMod val="85000"/>
                  <a:lumOff val="15000"/>
                </a:prstClr>
              </a:solidFill>
              <a:latin typeface="Calibri" panose="020F0502020204030204"/>
              <a:ea typeface="宋体" panose="02010600030101010101" pitchFamily="2" charset="-122"/>
              <a:cs typeface="+mn-cs"/>
            </a:rPr>
            <a:t>createForm</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加载并创建界面</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gm:t>
    </dgm:pt>
    <dgm:pt modelId="{DCFDE4AA-F550-4B0C-81A5-506F6B856055}" type="sibTrans" cxnId="{D78BAD4C-3FFF-4BED-85B8-E640CA6518C1}">
      <dgm:prSet/>
      <dgm:spPr/>
      <dgm:t>
        <a:bodyPr/>
        <a:lstStyle/>
        <a:p>
          <a:endParaRPr lang="zh-CN" altLang="en-US" sz="1200"/>
        </a:p>
      </dgm:t>
    </dgm:pt>
    <dgm:pt modelId="{19556855-1759-4E77-9E06-16D55939DED0}" type="parTrans" cxnId="{D78BAD4C-3FFF-4BED-85B8-E640CA6518C1}">
      <dgm:prSet/>
      <dgm:spPr/>
      <dgm:t>
        <a:bodyPr/>
        <a:lstStyle/>
        <a:p>
          <a:endParaRPr lang="zh-CN" altLang="en-US" sz="1200"/>
        </a:p>
      </dgm:t>
    </dgm:pt>
    <dgm:pt modelId="{F9495CBE-6F0E-4F29-9A9D-4A39EC5212B4}">
      <dgm:prSet phldrT="[文本]" custT="1"/>
      <dgm:spPr/>
      <dgm:t>
        <a:bodyPr/>
        <a:lstStyle/>
        <a:p>
          <a:pPr marL="0" lvl="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InCmd::activate</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激活命令</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gm:t>
    </dgm:pt>
    <dgm:pt modelId="{8DBDB82A-E1B5-44F5-A785-0432B7AA06E9}" type="parTrans" cxnId="{C79732F9-B1D2-44FA-BF9A-3DB72DC72426}">
      <dgm:prSet/>
      <dgm:spPr/>
      <dgm:t>
        <a:bodyPr/>
        <a:lstStyle/>
        <a:p>
          <a:endParaRPr lang="zh-CN" altLang="en-US" sz="1200"/>
        </a:p>
      </dgm:t>
    </dgm:pt>
    <dgm:pt modelId="{1854B2BF-DC3D-4BAC-958C-E94D6E1B157D}" type="sibTrans" cxnId="{C79732F9-B1D2-44FA-BF9A-3DB72DC72426}">
      <dgm:prSet/>
      <dgm:spPr/>
      <dgm:t>
        <a:bodyPr/>
        <a:lstStyle/>
        <a:p>
          <a:endParaRPr lang="zh-CN" altLang="en-US" sz="1200"/>
        </a:p>
      </dgm:t>
    </dgm:pt>
    <dgm:pt modelId="{DFEDEF3D-E1DA-449F-A5BD-6057542BDDE7}" type="pres">
      <dgm:prSet presAssocID="{FAAE21BF-EC3C-47A9-B4BF-9785F01FE19E}" presName="Name0" presStyleCnt="0">
        <dgm:presLayoutVars>
          <dgm:dir/>
          <dgm:resizeHandles/>
        </dgm:presLayoutVars>
      </dgm:prSet>
      <dgm:spPr/>
    </dgm:pt>
    <dgm:pt modelId="{AA0D5922-60AE-4F58-A641-873DBEE2BAB0}" type="pres">
      <dgm:prSet presAssocID="{E0666E15-E764-41E4-ACAC-6454228BA48F}" presName="compNode" presStyleCnt="0"/>
      <dgm:spPr/>
    </dgm:pt>
    <dgm:pt modelId="{816741C7-5720-48E3-9901-F4372E759E97}" type="pres">
      <dgm:prSet presAssocID="{E0666E15-E764-41E4-ACAC-6454228BA48F}" presName="dummyConnPt" presStyleCnt="0"/>
      <dgm:spPr/>
    </dgm:pt>
    <dgm:pt modelId="{2B561D5A-365F-4F35-9D9D-0990312C56C0}" type="pres">
      <dgm:prSet presAssocID="{E0666E15-E764-41E4-ACAC-6454228BA48F}" presName="node" presStyleLbl="node1" presStyleIdx="0" presStyleCnt="13" custScaleX="116613">
        <dgm:presLayoutVars>
          <dgm:bulletEnabled val="1"/>
        </dgm:presLayoutVars>
      </dgm:prSet>
      <dgm:spPr/>
    </dgm:pt>
    <dgm:pt modelId="{3A131DD2-8FC5-4527-AA3A-B12D1E057AD8}" type="pres">
      <dgm:prSet presAssocID="{4814AA29-331D-41CA-AA45-2D8352EC5237}" presName="sibTrans" presStyleLbl="bgSibTrans2D1" presStyleIdx="0" presStyleCnt="12"/>
      <dgm:spPr/>
    </dgm:pt>
    <dgm:pt modelId="{1DD5E4DE-D87A-4CA2-8560-C1062AFC38A1}" type="pres">
      <dgm:prSet presAssocID="{79836E99-D120-4F7C-ABFC-BDED52BA1629}" presName="compNode" presStyleCnt="0"/>
      <dgm:spPr/>
    </dgm:pt>
    <dgm:pt modelId="{03716BA7-5328-4A04-96FB-52444661F366}" type="pres">
      <dgm:prSet presAssocID="{79836E99-D120-4F7C-ABFC-BDED52BA1629}" presName="dummyConnPt" presStyleCnt="0"/>
      <dgm:spPr/>
    </dgm:pt>
    <dgm:pt modelId="{A0072A92-B28E-4562-AC26-1738CFD2A6FC}" type="pres">
      <dgm:prSet presAssocID="{79836E99-D120-4F7C-ABFC-BDED52BA1629}" presName="node" presStyleLbl="node1" presStyleIdx="1" presStyleCnt="13" custScaleX="116613">
        <dgm:presLayoutVars>
          <dgm:bulletEnabled val="1"/>
        </dgm:presLayoutVars>
      </dgm:prSet>
      <dgm:spPr/>
    </dgm:pt>
    <dgm:pt modelId="{60676457-778D-434C-9E77-D8F4AE3B784B}" type="pres">
      <dgm:prSet presAssocID="{4E60F8E5-9F08-4BA4-BCEC-FB1FC00D81E4}" presName="sibTrans" presStyleLbl="bgSibTrans2D1" presStyleIdx="1" presStyleCnt="12"/>
      <dgm:spPr/>
    </dgm:pt>
    <dgm:pt modelId="{8C633790-7499-4964-8425-0D8824F8CE8F}" type="pres">
      <dgm:prSet presAssocID="{E4DFB136-2FC1-4D91-8801-154351A67E01}" presName="compNode" presStyleCnt="0"/>
      <dgm:spPr/>
    </dgm:pt>
    <dgm:pt modelId="{BCF04711-E045-446A-96E9-A9D35F43EDB9}" type="pres">
      <dgm:prSet presAssocID="{E4DFB136-2FC1-4D91-8801-154351A67E01}" presName="dummyConnPt" presStyleCnt="0"/>
      <dgm:spPr/>
    </dgm:pt>
    <dgm:pt modelId="{E201D8AC-FAFD-4E97-917B-8E5155336578}" type="pres">
      <dgm:prSet presAssocID="{E4DFB136-2FC1-4D91-8801-154351A67E01}" presName="node" presStyleLbl="node1" presStyleIdx="2" presStyleCnt="13" custScaleX="116613">
        <dgm:presLayoutVars>
          <dgm:bulletEnabled val="1"/>
        </dgm:presLayoutVars>
      </dgm:prSet>
      <dgm:spPr/>
    </dgm:pt>
    <dgm:pt modelId="{694CB150-63D8-4D7C-B375-160BA95B8859}" type="pres">
      <dgm:prSet presAssocID="{B5DA661D-1641-42DE-9525-BC374FF592FD}" presName="sibTrans" presStyleLbl="bgSibTrans2D1" presStyleIdx="2" presStyleCnt="12"/>
      <dgm:spPr/>
    </dgm:pt>
    <dgm:pt modelId="{359C97AB-A8C6-4205-B902-C7519AE38195}" type="pres">
      <dgm:prSet presAssocID="{C57E870F-1785-46D6-84DA-FECD6F85504B}" presName="compNode" presStyleCnt="0"/>
      <dgm:spPr/>
    </dgm:pt>
    <dgm:pt modelId="{93297429-CFFE-4E88-AF2D-D5DB7AE5B190}" type="pres">
      <dgm:prSet presAssocID="{C57E870F-1785-46D6-84DA-FECD6F85504B}" presName="dummyConnPt" presStyleCnt="0"/>
      <dgm:spPr/>
    </dgm:pt>
    <dgm:pt modelId="{4A0021ED-1DB2-4FEB-99CD-8E0BAD507CA7}" type="pres">
      <dgm:prSet presAssocID="{C57E870F-1785-46D6-84DA-FECD6F85504B}" presName="node" presStyleLbl="node1" presStyleIdx="3" presStyleCnt="13" custScaleX="116613">
        <dgm:presLayoutVars>
          <dgm:bulletEnabled val="1"/>
        </dgm:presLayoutVars>
      </dgm:prSet>
      <dgm:spPr/>
    </dgm:pt>
    <dgm:pt modelId="{FC6189BD-07CB-49E5-8AA0-CEB51A1C1EBB}" type="pres">
      <dgm:prSet presAssocID="{BD20932D-6FE5-452D-9AFE-D86B5E21A8FB}" presName="sibTrans" presStyleLbl="bgSibTrans2D1" presStyleIdx="3" presStyleCnt="12"/>
      <dgm:spPr/>
    </dgm:pt>
    <dgm:pt modelId="{6FE261A0-E6E6-4F71-A2DD-E0132D92A573}" type="pres">
      <dgm:prSet presAssocID="{ACE91FF2-5641-4EA3-9FFC-DF1BD5B325FE}" presName="compNode" presStyleCnt="0"/>
      <dgm:spPr/>
    </dgm:pt>
    <dgm:pt modelId="{729A217D-FBF8-4C65-85BA-DCBE09788919}" type="pres">
      <dgm:prSet presAssocID="{ACE91FF2-5641-4EA3-9FFC-DF1BD5B325FE}" presName="dummyConnPt" presStyleCnt="0"/>
      <dgm:spPr/>
    </dgm:pt>
    <dgm:pt modelId="{EF61088C-6F3D-4FC3-BB67-633664262B26}" type="pres">
      <dgm:prSet presAssocID="{ACE91FF2-5641-4EA3-9FFC-DF1BD5B325FE}" presName="node" presStyleLbl="node1" presStyleIdx="4" presStyleCnt="13" custScaleX="116613">
        <dgm:presLayoutVars>
          <dgm:bulletEnabled val="1"/>
        </dgm:presLayoutVars>
      </dgm:prSet>
      <dgm:spPr/>
    </dgm:pt>
    <dgm:pt modelId="{1994D6E2-34AB-4E74-BB70-D45A68B7271F}" type="pres">
      <dgm:prSet presAssocID="{D5279BFB-63B4-4CE5-AB42-F295C925796C}" presName="sibTrans" presStyleLbl="bgSibTrans2D1" presStyleIdx="4" presStyleCnt="12"/>
      <dgm:spPr/>
    </dgm:pt>
    <dgm:pt modelId="{48EE5580-5865-4D19-8C12-8495CC2BFF82}" type="pres">
      <dgm:prSet presAssocID="{18DA6EFD-8832-47F0-9A47-E6CC37FD826C}" presName="compNode" presStyleCnt="0"/>
      <dgm:spPr/>
    </dgm:pt>
    <dgm:pt modelId="{6CA1D0D0-891C-44D6-8346-F6CDF2A13A8C}" type="pres">
      <dgm:prSet presAssocID="{18DA6EFD-8832-47F0-9A47-E6CC37FD826C}" presName="dummyConnPt" presStyleCnt="0"/>
      <dgm:spPr/>
    </dgm:pt>
    <dgm:pt modelId="{445047F4-3EA5-4D29-B339-F49135237E4D}" type="pres">
      <dgm:prSet presAssocID="{18DA6EFD-8832-47F0-9A47-E6CC37FD826C}" presName="node" presStyleLbl="node1" presStyleIdx="5" presStyleCnt="13" custScaleX="116613">
        <dgm:presLayoutVars>
          <dgm:bulletEnabled val="1"/>
        </dgm:presLayoutVars>
      </dgm:prSet>
      <dgm:spPr/>
    </dgm:pt>
    <dgm:pt modelId="{86481137-6EF4-42AD-9F65-8081DDAFBE2E}" type="pres">
      <dgm:prSet presAssocID="{EE2D7A7E-131E-4F06-8289-8E55F680DA77}" presName="sibTrans" presStyleLbl="bgSibTrans2D1" presStyleIdx="5" presStyleCnt="12"/>
      <dgm:spPr/>
    </dgm:pt>
    <dgm:pt modelId="{76415A04-E424-4264-85A6-A27194236791}" type="pres">
      <dgm:prSet presAssocID="{5BFB1922-B0D7-4E1E-B5ED-6151B8F1DA33}" presName="compNode" presStyleCnt="0"/>
      <dgm:spPr/>
    </dgm:pt>
    <dgm:pt modelId="{88973079-CB40-4ACF-A58F-5645CD6F395F}" type="pres">
      <dgm:prSet presAssocID="{5BFB1922-B0D7-4E1E-B5ED-6151B8F1DA33}" presName="dummyConnPt" presStyleCnt="0"/>
      <dgm:spPr/>
    </dgm:pt>
    <dgm:pt modelId="{6C4A6228-5E52-4079-BA7A-87D58C2E4ACD}" type="pres">
      <dgm:prSet presAssocID="{5BFB1922-B0D7-4E1E-B5ED-6151B8F1DA33}" presName="node" presStyleLbl="node1" presStyleIdx="6" presStyleCnt="13" custScaleX="116613">
        <dgm:presLayoutVars>
          <dgm:bulletEnabled val="1"/>
        </dgm:presLayoutVars>
      </dgm:prSet>
      <dgm:spPr/>
    </dgm:pt>
    <dgm:pt modelId="{D455F060-A1C8-4BF4-9F8D-612972B75563}" type="pres">
      <dgm:prSet presAssocID="{2C005381-D571-4877-B9D2-37684B803924}" presName="sibTrans" presStyleLbl="bgSibTrans2D1" presStyleIdx="6" presStyleCnt="12"/>
      <dgm:spPr/>
    </dgm:pt>
    <dgm:pt modelId="{0E792CFF-601F-42DA-83BE-EED1365B237D}" type="pres">
      <dgm:prSet presAssocID="{F9495CBE-6F0E-4F29-9A9D-4A39EC5212B4}" presName="compNode" presStyleCnt="0"/>
      <dgm:spPr/>
    </dgm:pt>
    <dgm:pt modelId="{3F9A7F95-1759-42B4-B038-9A613750CFD0}" type="pres">
      <dgm:prSet presAssocID="{F9495CBE-6F0E-4F29-9A9D-4A39EC5212B4}" presName="dummyConnPt" presStyleCnt="0"/>
      <dgm:spPr/>
    </dgm:pt>
    <dgm:pt modelId="{7382782B-AEA2-49F8-B127-D28B2E16388B}" type="pres">
      <dgm:prSet presAssocID="{F9495CBE-6F0E-4F29-9A9D-4A39EC5212B4}" presName="node" presStyleLbl="node1" presStyleIdx="7" presStyleCnt="13" custScaleX="115627">
        <dgm:presLayoutVars>
          <dgm:bulletEnabled val="1"/>
        </dgm:presLayoutVars>
      </dgm:prSet>
      <dgm:spPr/>
    </dgm:pt>
    <dgm:pt modelId="{B70B365D-6737-495C-8C3B-B581CFE2C00A}" type="pres">
      <dgm:prSet presAssocID="{1854B2BF-DC3D-4BAC-958C-E94D6E1B157D}" presName="sibTrans" presStyleLbl="bgSibTrans2D1" presStyleIdx="7" presStyleCnt="12"/>
      <dgm:spPr/>
    </dgm:pt>
    <dgm:pt modelId="{49EFFB3C-AEDF-4535-A5EF-5A690D110333}" type="pres">
      <dgm:prSet presAssocID="{D12583DD-9ADE-405F-8FE6-6269D9AD0487}" presName="compNode" presStyleCnt="0"/>
      <dgm:spPr/>
    </dgm:pt>
    <dgm:pt modelId="{A8725FBD-D5E7-4B73-91B1-A6BFA7710227}" type="pres">
      <dgm:prSet presAssocID="{D12583DD-9ADE-405F-8FE6-6269D9AD0487}" presName="dummyConnPt" presStyleCnt="0"/>
      <dgm:spPr/>
    </dgm:pt>
    <dgm:pt modelId="{3995FFFB-573F-4576-BFDE-80D22A73C80D}" type="pres">
      <dgm:prSet presAssocID="{D12583DD-9ADE-405F-8FE6-6269D9AD0487}" presName="node" presStyleLbl="node1" presStyleIdx="8" presStyleCnt="13" custScaleX="116613">
        <dgm:presLayoutVars>
          <dgm:bulletEnabled val="1"/>
        </dgm:presLayoutVars>
      </dgm:prSet>
      <dgm:spPr/>
    </dgm:pt>
    <dgm:pt modelId="{0ACB7D2E-7766-45CB-A2BB-3289F323CD63}" type="pres">
      <dgm:prSet presAssocID="{DCFDE4AA-F550-4B0C-81A5-506F6B856055}" presName="sibTrans" presStyleLbl="bgSibTrans2D1" presStyleIdx="8" presStyleCnt="12"/>
      <dgm:spPr/>
    </dgm:pt>
    <dgm:pt modelId="{15684FD7-5D69-4198-A69E-393788E8D76D}" type="pres">
      <dgm:prSet presAssocID="{B0C7CFC5-BC95-4A0C-B941-15F51AE400C1}" presName="compNode" presStyleCnt="0"/>
      <dgm:spPr/>
    </dgm:pt>
    <dgm:pt modelId="{C4C1F714-7202-47CF-904D-A1F22B1603E4}" type="pres">
      <dgm:prSet presAssocID="{B0C7CFC5-BC95-4A0C-B941-15F51AE400C1}" presName="dummyConnPt" presStyleCnt="0"/>
      <dgm:spPr/>
    </dgm:pt>
    <dgm:pt modelId="{51E5DEA1-EFCF-4C42-AEC0-E4F8590FC18C}" type="pres">
      <dgm:prSet presAssocID="{B0C7CFC5-BC95-4A0C-B941-15F51AE400C1}" presName="node" presStyleLbl="node1" presStyleIdx="9" presStyleCnt="13" custScaleX="116613">
        <dgm:presLayoutVars>
          <dgm:bulletEnabled val="1"/>
        </dgm:presLayoutVars>
      </dgm:prSet>
      <dgm:spPr/>
    </dgm:pt>
    <dgm:pt modelId="{28B073C1-9C2D-4610-8511-D038AD099DE6}" type="pres">
      <dgm:prSet presAssocID="{461E8FE4-0C3F-4B78-9CE1-1B19F9C825CC}" presName="sibTrans" presStyleLbl="bgSibTrans2D1" presStyleIdx="9" presStyleCnt="12"/>
      <dgm:spPr/>
    </dgm:pt>
    <dgm:pt modelId="{EF095E0E-E914-4C8D-8019-D036D7ABFC9D}" type="pres">
      <dgm:prSet presAssocID="{87D18138-88EE-4AB9-A47C-5C6A97E5E8D3}" presName="compNode" presStyleCnt="0"/>
      <dgm:spPr/>
    </dgm:pt>
    <dgm:pt modelId="{FF61A8DB-84DC-43B1-A9D0-1E227B8B0CC1}" type="pres">
      <dgm:prSet presAssocID="{87D18138-88EE-4AB9-A47C-5C6A97E5E8D3}" presName="dummyConnPt" presStyleCnt="0"/>
      <dgm:spPr/>
    </dgm:pt>
    <dgm:pt modelId="{8B0D819B-1C5B-4F70-89BB-5E5C54E58823}" type="pres">
      <dgm:prSet presAssocID="{87D18138-88EE-4AB9-A47C-5C6A97E5E8D3}" presName="node" presStyleLbl="node1" presStyleIdx="10" presStyleCnt="13" custScaleX="116613">
        <dgm:presLayoutVars>
          <dgm:bulletEnabled val="1"/>
        </dgm:presLayoutVars>
      </dgm:prSet>
      <dgm:spPr/>
    </dgm:pt>
    <dgm:pt modelId="{05D6A32A-10CD-407C-9A37-3E6A289D6EFC}" type="pres">
      <dgm:prSet presAssocID="{0D2D8EFC-B2AA-4453-8947-A08F8B0738ED}" presName="sibTrans" presStyleLbl="bgSibTrans2D1" presStyleIdx="10" presStyleCnt="12"/>
      <dgm:spPr/>
    </dgm:pt>
    <dgm:pt modelId="{EAA3A338-5559-41FF-9274-1413243C7BF0}" type="pres">
      <dgm:prSet presAssocID="{D9845684-95F8-443A-A529-454A559EB82F}" presName="compNode" presStyleCnt="0"/>
      <dgm:spPr/>
    </dgm:pt>
    <dgm:pt modelId="{37DD7E32-9D43-4E40-974A-3A519A98C4B4}" type="pres">
      <dgm:prSet presAssocID="{D9845684-95F8-443A-A529-454A559EB82F}" presName="dummyConnPt" presStyleCnt="0"/>
      <dgm:spPr/>
    </dgm:pt>
    <dgm:pt modelId="{F003ED46-9601-426E-B246-85F47CCD1DC4}" type="pres">
      <dgm:prSet presAssocID="{D9845684-95F8-443A-A529-454A559EB82F}" presName="node" presStyleLbl="node1" presStyleIdx="11" presStyleCnt="13" custScaleX="116613">
        <dgm:presLayoutVars>
          <dgm:bulletEnabled val="1"/>
        </dgm:presLayoutVars>
      </dgm:prSet>
      <dgm:spPr/>
    </dgm:pt>
    <dgm:pt modelId="{B86C7C02-94EC-4E76-8213-B736E8190938}" type="pres">
      <dgm:prSet presAssocID="{DFB67EA9-1547-4A01-9516-AAA31366F0B2}" presName="sibTrans" presStyleLbl="bgSibTrans2D1" presStyleIdx="11" presStyleCnt="12"/>
      <dgm:spPr/>
    </dgm:pt>
    <dgm:pt modelId="{380A8DD7-C26F-4EFB-A715-BC04A03A4693}" type="pres">
      <dgm:prSet presAssocID="{DBA4BE5D-D59E-4196-9502-0560C70AD6CB}" presName="compNode" presStyleCnt="0"/>
      <dgm:spPr/>
    </dgm:pt>
    <dgm:pt modelId="{74D8E52E-7AC7-4395-ADF0-7A7746DA9DB5}" type="pres">
      <dgm:prSet presAssocID="{DBA4BE5D-D59E-4196-9502-0560C70AD6CB}" presName="dummyConnPt" presStyleCnt="0"/>
      <dgm:spPr/>
    </dgm:pt>
    <dgm:pt modelId="{8C405FF0-9D5D-4334-A6BD-98E94242E1DE}" type="pres">
      <dgm:prSet presAssocID="{DBA4BE5D-D59E-4196-9502-0560C70AD6CB}" presName="node" presStyleLbl="node1" presStyleIdx="12" presStyleCnt="13" custScaleX="116613">
        <dgm:presLayoutVars>
          <dgm:bulletEnabled val="1"/>
        </dgm:presLayoutVars>
      </dgm:prSet>
      <dgm:spPr/>
    </dgm:pt>
  </dgm:ptLst>
  <dgm:cxnLst>
    <dgm:cxn modelId="{D892D219-9881-49C9-A6F9-5BF08623591E}" type="presOf" srcId="{B5DA661D-1641-42DE-9525-BC374FF592FD}" destId="{694CB150-63D8-4D7C-B375-160BA95B8859}" srcOrd="0" destOrd="0" presId="urn:microsoft.com/office/officeart/2005/8/layout/bProcess4"/>
    <dgm:cxn modelId="{FA0BFA25-F5DF-4D26-BB43-6DA2ACBE5640}" type="presOf" srcId="{87D18138-88EE-4AB9-A47C-5C6A97E5E8D3}" destId="{8B0D819B-1C5B-4F70-89BB-5E5C54E58823}" srcOrd="0" destOrd="0" presId="urn:microsoft.com/office/officeart/2005/8/layout/bProcess4"/>
    <dgm:cxn modelId="{67024C26-1A4A-47F9-B198-782F3074F3FA}" srcId="{FAAE21BF-EC3C-47A9-B4BF-9785F01FE19E}" destId="{E0666E15-E764-41E4-ACAC-6454228BA48F}" srcOrd="0" destOrd="0" parTransId="{9988600A-7FE8-4855-83D4-4DFFE3FB15B2}" sibTransId="{4814AA29-331D-41CA-AA45-2D8352EC5237}"/>
    <dgm:cxn modelId="{63DC3E2A-C939-4C8C-B3F8-9FAD677A6C44}" srcId="{FAAE21BF-EC3C-47A9-B4BF-9785F01FE19E}" destId="{87D18138-88EE-4AB9-A47C-5C6A97E5E8D3}" srcOrd="10" destOrd="0" parTransId="{3D33CA83-93A4-4687-89F2-3F422316F750}" sibTransId="{0D2D8EFC-B2AA-4453-8947-A08F8B0738ED}"/>
    <dgm:cxn modelId="{7232EB5B-18BC-4CA7-84B2-5D765381D8BB}" type="presOf" srcId="{5BFB1922-B0D7-4E1E-B5ED-6151B8F1DA33}" destId="{6C4A6228-5E52-4079-BA7A-87D58C2E4ACD}" srcOrd="0" destOrd="0" presId="urn:microsoft.com/office/officeart/2005/8/layout/bProcess4"/>
    <dgm:cxn modelId="{F1B1485E-D03F-490D-B78B-ACE301C54D49}" srcId="{FAAE21BF-EC3C-47A9-B4BF-9785F01FE19E}" destId="{DBA4BE5D-D59E-4196-9502-0560C70AD6CB}" srcOrd="12" destOrd="0" parTransId="{E60F35FA-4CDD-451C-B623-FCC66ECA7821}" sibTransId="{81AF698F-CC62-42E8-B1B2-F54A79CDF39E}"/>
    <dgm:cxn modelId="{96BD9742-7916-45F9-9844-63B2C613A490}" type="presOf" srcId="{0D2D8EFC-B2AA-4453-8947-A08F8B0738ED}" destId="{05D6A32A-10CD-407C-9A37-3E6A289D6EFC}" srcOrd="0" destOrd="0" presId="urn:microsoft.com/office/officeart/2005/8/layout/bProcess4"/>
    <dgm:cxn modelId="{D5237D65-0A0C-4066-A4E4-B03A4AC87003}" type="presOf" srcId="{B0C7CFC5-BC95-4A0C-B941-15F51AE400C1}" destId="{51E5DEA1-EFCF-4C42-AEC0-E4F8590FC18C}" srcOrd="0" destOrd="0" presId="urn:microsoft.com/office/officeart/2005/8/layout/bProcess4"/>
    <dgm:cxn modelId="{F877BA45-7F06-4082-A264-BC76359259C3}" type="presOf" srcId="{1854B2BF-DC3D-4BAC-958C-E94D6E1B157D}" destId="{B70B365D-6737-495C-8C3B-B581CFE2C00A}" srcOrd="0" destOrd="0" presId="urn:microsoft.com/office/officeart/2005/8/layout/bProcess4"/>
    <dgm:cxn modelId="{4DAB5F4C-8B2D-4F33-9CAC-D3563C2F39C0}" type="presOf" srcId="{DCFDE4AA-F550-4B0C-81A5-506F6B856055}" destId="{0ACB7D2E-7766-45CB-A2BB-3289F323CD63}" srcOrd="0" destOrd="0" presId="urn:microsoft.com/office/officeart/2005/8/layout/bProcess4"/>
    <dgm:cxn modelId="{D78BAD4C-3FFF-4BED-85B8-E640CA6518C1}" srcId="{FAAE21BF-EC3C-47A9-B4BF-9785F01FE19E}" destId="{D12583DD-9ADE-405F-8FE6-6269D9AD0487}" srcOrd="8" destOrd="0" parTransId="{19556855-1759-4E77-9E06-16D55939DED0}" sibTransId="{DCFDE4AA-F550-4B0C-81A5-506F6B856055}"/>
    <dgm:cxn modelId="{0179A176-816F-41ED-8E7C-0A0A629A0432}" type="presOf" srcId="{4E60F8E5-9F08-4BA4-BCEC-FB1FC00D81E4}" destId="{60676457-778D-434C-9E77-D8F4AE3B784B}" srcOrd="0" destOrd="0" presId="urn:microsoft.com/office/officeart/2005/8/layout/bProcess4"/>
    <dgm:cxn modelId="{5AA2CE7B-2123-49BB-829E-FA52E2BB0AA6}" srcId="{FAAE21BF-EC3C-47A9-B4BF-9785F01FE19E}" destId="{ACE91FF2-5641-4EA3-9FFC-DF1BD5B325FE}" srcOrd="4" destOrd="0" parTransId="{F4BECA0B-3086-4FFF-B571-5268BEEBED96}" sibTransId="{D5279BFB-63B4-4CE5-AB42-F295C925796C}"/>
    <dgm:cxn modelId="{7FC68C8B-4F68-47A8-9FB5-482CE9F4BD3D}" type="presOf" srcId="{461E8FE4-0C3F-4B78-9CE1-1B19F9C825CC}" destId="{28B073C1-9C2D-4610-8511-D038AD099DE6}" srcOrd="0" destOrd="0" presId="urn:microsoft.com/office/officeart/2005/8/layout/bProcess4"/>
    <dgm:cxn modelId="{5A35F48D-28DC-4944-8643-1D420F6A1A5C}" type="presOf" srcId="{FAAE21BF-EC3C-47A9-B4BF-9785F01FE19E}" destId="{DFEDEF3D-E1DA-449F-A5BD-6057542BDDE7}" srcOrd="0" destOrd="0" presId="urn:microsoft.com/office/officeart/2005/8/layout/bProcess4"/>
    <dgm:cxn modelId="{6C3BAE8F-DBE5-4EBB-9759-3DE50C55FD6F}" type="presOf" srcId="{BD20932D-6FE5-452D-9AFE-D86B5E21A8FB}" destId="{FC6189BD-07CB-49E5-8AA0-CEB51A1C1EBB}" srcOrd="0" destOrd="0" presId="urn:microsoft.com/office/officeart/2005/8/layout/bProcess4"/>
    <dgm:cxn modelId="{C63B9590-AA18-4C1A-BC58-EC14BEB31C16}" type="presOf" srcId="{D9845684-95F8-443A-A529-454A559EB82F}" destId="{F003ED46-9601-426E-B246-85F47CCD1DC4}" srcOrd="0" destOrd="0" presId="urn:microsoft.com/office/officeart/2005/8/layout/bProcess4"/>
    <dgm:cxn modelId="{AF80FF90-DA7D-437C-BAB2-DD4AA6661CDE}" type="presOf" srcId="{DFB67EA9-1547-4A01-9516-AAA31366F0B2}" destId="{B86C7C02-94EC-4E76-8213-B736E8190938}" srcOrd="0" destOrd="0" presId="urn:microsoft.com/office/officeart/2005/8/layout/bProcess4"/>
    <dgm:cxn modelId="{D9F50994-8571-41BF-806E-9E6E74A5D393}" type="presOf" srcId="{4814AA29-331D-41CA-AA45-2D8352EC5237}" destId="{3A131DD2-8FC5-4527-AA3A-B12D1E057AD8}" srcOrd="0" destOrd="0" presId="urn:microsoft.com/office/officeart/2005/8/layout/bProcess4"/>
    <dgm:cxn modelId="{0CAB42A3-E295-495D-9D65-659396236F5C}" type="presOf" srcId="{E0666E15-E764-41E4-ACAC-6454228BA48F}" destId="{2B561D5A-365F-4F35-9D9D-0990312C56C0}" srcOrd="0" destOrd="0" presId="urn:microsoft.com/office/officeart/2005/8/layout/bProcess4"/>
    <dgm:cxn modelId="{A95316A6-6835-4246-B1FF-2D044B95AB05}" type="presOf" srcId="{E4DFB136-2FC1-4D91-8801-154351A67E01}" destId="{E201D8AC-FAFD-4E97-917B-8E5155336578}" srcOrd="0" destOrd="0" presId="urn:microsoft.com/office/officeart/2005/8/layout/bProcess4"/>
    <dgm:cxn modelId="{D1B37CAA-7E2D-4273-9AD8-0B09D34D0212}" srcId="{FAAE21BF-EC3C-47A9-B4BF-9785F01FE19E}" destId="{D9845684-95F8-443A-A529-454A559EB82F}" srcOrd="11" destOrd="0" parTransId="{332612BD-783A-4DDD-B940-5D3EE9EB27A6}" sibTransId="{DFB67EA9-1547-4A01-9516-AAA31366F0B2}"/>
    <dgm:cxn modelId="{DB61F1AA-F474-446C-A659-093727178E0E}" srcId="{FAAE21BF-EC3C-47A9-B4BF-9785F01FE19E}" destId="{E4DFB136-2FC1-4D91-8801-154351A67E01}" srcOrd="2" destOrd="0" parTransId="{B3224F6E-4822-4AD6-B894-B68DFD4F7A7B}" sibTransId="{B5DA661D-1641-42DE-9525-BC374FF592FD}"/>
    <dgm:cxn modelId="{CD5A92B5-7375-4640-A3D4-878506E382F2}" type="presOf" srcId="{D5279BFB-63B4-4CE5-AB42-F295C925796C}" destId="{1994D6E2-34AB-4E74-BB70-D45A68B7271F}" srcOrd="0" destOrd="0" presId="urn:microsoft.com/office/officeart/2005/8/layout/bProcess4"/>
    <dgm:cxn modelId="{51D494B9-7F28-4C5D-B1FB-0CF73B3520EC}" srcId="{FAAE21BF-EC3C-47A9-B4BF-9785F01FE19E}" destId="{18DA6EFD-8832-47F0-9A47-E6CC37FD826C}" srcOrd="5" destOrd="0" parTransId="{2DDB51F7-8440-4A21-ADD2-0B9E848790BB}" sibTransId="{EE2D7A7E-131E-4F06-8289-8E55F680DA77}"/>
    <dgm:cxn modelId="{62BA41BB-C471-4543-9AF4-6AA1A81AA4DE}" type="presOf" srcId="{2C005381-D571-4877-B9D2-37684B803924}" destId="{D455F060-A1C8-4BF4-9F8D-612972B75563}" srcOrd="0" destOrd="0" presId="urn:microsoft.com/office/officeart/2005/8/layout/bProcess4"/>
    <dgm:cxn modelId="{6085E6C5-4A68-4AD1-8CBF-4447D476BAA4}" type="presOf" srcId="{D12583DD-9ADE-405F-8FE6-6269D9AD0487}" destId="{3995FFFB-573F-4576-BFDE-80D22A73C80D}" srcOrd="0" destOrd="0" presId="urn:microsoft.com/office/officeart/2005/8/layout/bProcess4"/>
    <dgm:cxn modelId="{8BF9F0CA-7335-46A6-9334-13A9FF3A4E14}" srcId="{FAAE21BF-EC3C-47A9-B4BF-9785F01FE19E}" destId="{5BFB1922-B0D7-4E1E-B5ED-6151B8F1DA33}" srcOrd="6" destOrd="0" parTransId="{6EC3764C-F00F-43D3-A428-7C049451468D}" sibTransId="{2C005381-D571-4877-B9D2-37684B803924}"/>
    <dgm:cxn modelId="{E53414CC-36CB-4984-8010-891E2B884712}" type="presOf" srcId="{C57E870F-1785-46D6-84DA-FECD6F85504B}" destId="{4A0021ED-1DB2-4FEB-99CD-8E0BAD507CA7}" srcOrd="0" destOrd="0" presId="urn:microsoft.com/office/officeart/2005/8/layout/bProcess4"/>
    <dgm:cxn modelId="{F72B92DA-9E50-48EF-ADA5-CE4A4F9E1716}" srcId="{FAAE21BF-EC3C-47A9-B4BF-9785F01FE19E}" destId="{B0C7CFC5-BC95-4A0C-B941-15F51AE400C1}" srcOrd="9" destOrd="0" parTransId="{EEA2E3F9-00F6-4C19-9F7E-15073F1A785E}" sibTransId="{461E8FE4-0C3F-4B78-9CE1-1B19F9C825CC}"/>
    <dgm:cxn modelId="{BF1741DB-29EF-4A54-AE13-BE72EC4CCEB2}" type="presOf" srcId="{EE2D7A7E-131E-4F06-8289-8E55F680DA77}" destId="{86481137-6EF4-42AD-9F65-8081DDAFBE2E}" srcOrd="0" destOrd="0" presId="urn:microsoft.com/office/officeart/2005/8/layout/bProcess4"/>
    <dgm:cxn modelId="{6E8BFFE0-4DC9-4C18-87FE-7EB58CA2B076}" srcId="{FAAE21BF-EC3C-47A9-B4BF-9785F01FE19E}" destId="{C57E870F-1785-46D6-84DA-FECD6F85504B}" srcOrd="3" destOrd="0" parTransId="{32B375E0-7EF7-4F70-9AFF-34A78E721EAD}" sibTransId="{BD20932D-6FE5-452D-9AFE-D86B5E21A8FB}"/>
    <dgm:cxn modelId="{A3C40CE3-C927-4CAE-A207-84AD4BD8FD9A}" srcId="{FAAE21BF-EC3C-47A9-B4BF-9785F01FE19E}" destId="{79836E99-D120-4F7C-ABFC-BDED52BA1629}" srcOrd="1" destOrd="0" parTransId="{452CE640-B0C2-4391-9E06-540B9C58F7DF}" sibTransId="{4E60F8E5-9F08-4BA4-BCEC-FB1FC00D81E4}"/>
    <dgm:cxn modelId="{BC662CE7-CF9C-4B7A-BF3F-34E6B9A71872}" type="presOf" srcId="{ACE91FF2-5641-4EA3-9FFC-DF1BD5B325FE}" destId="{EF61088C-6F3D-4FC3-BB67-633664262B26}" srcOrd="0" destOrd="0" presId="urn:microsoft.com/office/officeart/2005/8/layout/bProcess4"/>
    <dgm:cxn modelId="{3F0220EF-8F29-45DC-A8A1-E5BB0EAF839F}" type="presOf" srcId="{DBA4BE5D-D59E-4196-9502-0560C70AD6CB}" destId="{8C405FF0-9D5D-4334-A6BD-98E94242E1DE}" srcOrd="0" destOrd="0" presId="urn:microsoft.com/office/officeart/2005/8/layout/bProcess4"/>
    <dgm:cxn modelId="{FF6B10F1-2C5B-4801-A854-5F1EA14448E7}" type="presOf" srcId="{18DA6EFD-8832-47F0-9A47-E6CC37FD826C}" destId="{445047F4-3EA5-4D29-B339-F49135237E4D}" srcOrd="0" destOrd="0" presId="urn:microsoft.com/office/officeart/2005/8/layout/bProcess4"/>
    <dgm:cxn modelId="{C79732F9-B1D2-44FA-BF9A-3DB72DC72426}" srcId="{FAAE21BF-EC3C-47A9-B4BF-9785F01FE19E}" destId="{F9495CBE-6F0E-4F29-9A9D-4A39EC5212B4}" srcOrd="7" destOrd="0" parTransId="{8DBDB82A-E1B5-44F5-A785-0432B7AA06E9}" sibTransId="{1854B2BF-DC3D-4BAC-958C-E94D6E1B157D}"/>
    <dgm:cxn modelId="{D56A3BFB-BD23-45CD-9A5C-CB9616101C46}" type="presOf" srcId="{F9495CBE-6F0E-4F29-9A9D-4A39EC5212B4}" destId="{7382782B-AEA2-49F8-B127-D28B2E16388B}" srcOrd="0" destOrd="0" presId="urn:microsoft.com/office/officeart/2005/8/layout/bProcess4"/>
    <dgm:cxn modelId="{BE140DFE-FC07-4234-B47F-59CE4511D292}" type="presOf" srcId="{79836E99-D120-4F7C-ABFC-BDED52BA1629}" destId="{A0072A92-B28E-4562-AC26-1738CFD2A6FC}" srcOrd="0" destOrd="0" presId="urn:microsoft.com/office/officeart/2005/8/layout/bProcess4"/>
    <dgm:cxn modelId="{DC55731D-1776-46F5-BF11-905B822BB051}" type="presParOf" srcId="{DFEDEF3D-E1DA-449F-A5BD-6057542BDDE7}" destId="{AA0D5922-60AE-4F58-A641-873DBEE2BAB0}" srcOrd="0" destOrd="0" presId="urn:microsoft.com/office/officeart/2005/8/layout/bProcess4"/>
    <dgm:cxn modelId="{44246DAF-D7B1-440C-B353-5885DFEC531C}" type="presParOf" srcId="{AA0D5922-60AE-4F58-A641-873DBEE2BAB0}" destId="{816741C7-5720-48E3-9901-F4372E759E97}" srcOrd="0" destOrd="0" presId="urn:microsoft.com/office/officeart/2005/8/layout/bProcess4"/>
    <dgm:cxn modelId="{17A202E7-973E-4220-B4C4-DA8CBC119619}" type="presParOf" srcId="{AA0D5922-60AE-4F58-A641-873DBEE2BAB0}" destId="{2B561D5A-365F-4F35-9D9D-0990312C56C0}" srcOrd="1" destOrd="0" presId="urn:microsoft.com/office/officeart/2005/8/layout/bProcess4"/>
    <dgm:cxn modelId="{80723053-597D-4DA7-BF33-12667EAD5E2B}" type="presParOf" srcId="{DFEDEF3D-E1DA-449F-A5BD-6057542BDDE7}" destId="{3A131DD2-8FC5-4527-AA3A-B12D1E057AD8}" srcOrd="1" destOrd="0" presId="urn:microsoft.com/office/officeart/2005/8/layout/bProcess4"/>
    <dgm:cxn modelId="{1781AE12-B379-4EFE-88EA-4E20BE6D26B3}" type="presParOf" srcId="{DFEDEF3D-E1DA-449F-A5BD-6057542BDDE7}" destId="{1DD5E4DE-D87A-4CA2-8560-C1062AFC38A1}" srcOrd="2" destOrd="0" presId="urn:microsoft.com/office/officeart/2005/8/layout/bProcess4"/>
    <dgm:cxn modelId="{A3D49FB1-DE54-4603-AF99-6B4353F21641}" type="presParOf" srcId="{1DD5E4DE-D87A-4CA2-8560-C1062AFC38A1}" destId="{03716BA7-5328-4A04-96FB-52444661F366}" srcOrd="0" destOrd="0" presId="urn:microsoft.com/office/officeart/2005/8/layout/bProcess4"/>
    <dgm:cxn modelId="{68C9707C-74F8-4674-87FD-7BF3CBE64A03}" type="presParOf" srcId="{1DD5E4DE-D87A-4CA2-8560-C1062AFC38A1}" destId="{A0072A92-B28E-4562-AC26-1738CFD2A6FC}" srcOrd="1" destOrd="0" presId="urn:microsoft.com/office/officeart/2005/8/layout/bProcess4"/>
    <dgm:cxn modelId="{C41001E0-7EC2-4931-9EFE-28D67653EE29}" type="presParOf" srcId="{DFEDEF3D-E1DA-449F-A5BD-6057542BDDE7}" destId="{60676457-778D-434C-9E77-D8F4AE3B784B}" srcOrd="3" destOrd="0" presId="urn:microsoft.com/office/officeart/2005/8/layout/bProcess4"/>
    <dgm:cxn modelId="{E43C43D2-1CD6-474B-BAD5-5DC626D2EED2}" type="presParOf" srcId="{DFEDEF3D-E1DA-449F-A5BD-6057542BDDE7}" destId="{8C633790-7499-4964-8425-0D8824F8CE8F}" srcOrd="4" destOrd="0" presId="urn:microsoft.com/office/officeart/2005/8/layout/bProcess4"/>
    <dgm:cxn modelId="{1C776B6E-3379-4917-9D66-CE6BB1414DED}" type="presParOf" srcId="{8C633790-7499-4964-8425-0D8824F8CE8F}" destId="{BCF04711-E045-446A-96E9-A9D35F43EDB9}" srcOrd="0" destOrd="0" presId="urn:microsoft.com/office/officeart/2005/8/layout/bProcess4"/>
    <dgm:cxn modelId="{24561C1D-74BD-4024-BFF9-FFD1BFDB132B}" type="presParOf" srcId="{8C633790-7499-4964-8425-0D8824F8CE8F}" destId="{E201D8AC-FAFD-4E97-917B-8E5155336578}" srcOrd="1" destOrd="0" presId="urn:microsoft.com/office/officeart/2005/8/layout/bProcess4"/>
    <dgm:cxn modelId="{FE2E8337-E43E-4613-9EB1-9732F8E360EF}" type="presParOf" srcId="{DFEDEF3D-E1DA-449F-A5BD-6057542BDDE7}" destId="{694CB150-63D8-4D7C-B375-160BA95B8859}" srcOrd="5" destOrd="0" presId="urn:microsoft.com/office/officeart/2005/8/layout/bProcess4"/>
    <dgm:cxn modelId="{4834BDE3-094C-49B6-8773-F37F4E21D86F}" type="presParOf" srcId="{DFEDEF3D-E1DA-449F-A5BD-6057542BDDE7}" destId="{359C97AB-A8C6-4205-B902-C7519AE38195}" srcOrd="6" destOrd="0" presId="urn:microsoft.com/office/officeart/2005/8/layout/bProcess4"/>
    <dgm:cxn modelId="{62702A2D-8950-4B47-9358-C56230566B12}" type="presParOf" srcId="{359C97AB-A8C6-4205-B902-C7519AE38195}" destId="{93297429-CFFE-4E88-AF2D-D5DB7AE5B190}" srcOrd="0" destOrd="0" presId="urn:microsoft.com/office/officeart/2005/8/layout/bProcess4"/>
    <dgm:cxn modelId="{3E3D9A08-C830-42CF-A3AC-02C163F65D3E}" type="presParOf" srcId="{359C97AB-A8C6-4205-B902-C7519AE38195}" destId="{4A0021ED-1DB2-4FEB-99CD-8E0BAD507CA7}" srcOrd="1" destOrd="0" presId="urn:microsoft.com/office/officeart/2005/8/layout/bProcess4"/>
    <dgm:cxn modelId="{002923DE-2D6E-40B6-A714-CD2CE86D6091}" type="presParOf" srcId="{DFEDEF3D-E1DA-449F-A5BD-6057542BDDE7}" destId="{FC6189BD-07CB-49E5-8AA0-CEB51A1C1EBB}" srcOrd="7" destOrd="0" presId="urn:microsoft.com/office/officeart/2005/8/layout/bProcess4"/>
    <dgm:cxn modelId="{BC1DE7E2-58CB-4FCB-B3D2-D46D894A4699}" type="presParOf" srcId="{DFEDEF3D-E1DA-449F-A5BD-6057542BDDE7}" destId="{6FE261A0-E6E6-4F71-A2DD-E0132D92A573}" srcOrd="8" destOrd="0" presId="urn:microsoft.com/office/officeart/2005/8/layout/bProcess4"/>
    <dgm:cxn modelId="{E3533C90-0844-43F2-A982-932E23693EF6}" type="presParOf" srcId="{6FE261A0-E6E6-4F71-A2DD-E0132D92A573}" destId="{729A217D-FBF8-4C65-85BA-DCBE09788919}" srcOrd="0" destOrd="0" presId="urn:microsoft.com/office/officeart/2005/8/layout/bProcess4"/>
    <dgm:cxn modelId="{AE6E4EB5-C5F0-405B-B6B6-4903E9F9263D}" type="presParOf" srcId="{6FE261A0-E6E6-4F71-A2DD-E0132D92A573}" destId="{EF61088C-6F3D-4FC3-BB67-633664262B26}" srcOrd="1" destOrd="0" presId="urn:microsoft.com/office/officeart/2005/8/layout/bProcess4"/>
    <dgm:cxn modelId="{CEDB57A3-E8F6-4B7E-A949-B6FE4806BAE3}" type="presParOf" srcId="{DFEDEF3D-E1DA-449F-A5BD-6057542BDDE7}" destId="{1994D6E2-34AB-4E74-BB70-D45A68B7271F}" srcOrd="9" destOrd="0" presId="urn:microsoft.com/office/officeart/2005/8/layout/bProcess4"/>
    <dgm:cxn modelId="{362EBFFE-6122-4E8B-BFA7-5E2CA199F971}" type="presParOf" srcId="{DFEDEF3D-E1DA-449F-A5BD-6057542BDDE7}" destId="{48EE5580-5865-4D19-8C12-8495CC2BFF82}" srcOrd="10" destOrd="0" presId="urn:microsoft.com/office/officeart/2005/8/layout/bProcess4"/>
    <dgm:cxn modelId="{0820CDF2-D163-45B3-B834-4DA43ADD541A}" type="presParOf" srcId="{48EE5580-5865-4D19-8C12-8495CC2BFF82}" destId="{6CA1D0D0-891C-44D6-8346-F6CDF2A13A8C}" srcOrd="0" destOrd="0" presId="urn:microsoft.com/office/officeart/2005/8/layout/bProcess4"/>
    <dgm:cxn modelId="{C7E42A34-F4A2-4DB2-AE47-9C6344339B65}" type="presParOf" srcId="{48EE5580-5865-4D19-8C12-8495CC2BFF82}" destId="{445047F4-3EA5-4D29-B339-F49135237E4D}" srcOrd="1" destOrd="0" presId="urn:microsoft.com/office/officeart/2005/8/layout/bProcess4"/>
    <dgm:cxn modelId="{20F41DDE-62A7-45CD-9F4F-67323F473CEB}" type="presParOf" srcId="{DFEDEF3D-E1DA-449F-A5BD-6057542BDDE7}" destId="{86481137-6EF4-42AD-9F65-8081DDAFBE2E}" srcOrd="11" destOrd="0" presId="urn:microsoft.com/office/officeart/2005/8/layout/bProcess4"/>
    <dgm:cxn modelId="{1B6A71AE-2DCB-44DD-86A9-746DC18EEBA8}" type="presParOf" srcId="{DFEDEF3D-E1DA-449F-A5BD-6057542BDDE7}" destId="{76415A04-E424-4264-85A6-A27194236791}" srcOrd="12" destOrd="0" presId="urn:microsoft.com/office/officeart/2005/8/layout/bProcess4"/>
    <dgm:cxn modelId="{41998FF8-1535-4BC7-B2AE-EBB1DA989FE5}" type="presParOf" srcId="{76415A04-E424-4264-85A6-A27194236791}" destId="{88973079-CB40-4ACF-A58F-5645CD6F395F}" srcOrd="0" destOrd="0" presId="urn:microsoft.com/office/officeart/2005/8/layout/bProcess4"/>
    <dgm:cxn modelId="{C432E13C-B581-4B4F-BB34-45E7DC075B0E}" type="presParOf" srcId="{76415A04-E424-4264-85A6-A27194236791}" destId="{6C4A6228-5E52-4079-BA7A-87D58C2E4ACD}" srcOrd="1" destOrd="0" presId="urn:microsoft.com/office/officeart/2005/8/layout/bProcess4"/>
    <dgm:cxn modelId="{EE04EC89-A478-4BAA-B8E8-D045D61494DD}" type="presParOf" srcId="{DFEDEF3D-E1DA-449F-A5BD-6057542BDDE7}" destId="{D455F060-A1C8-4BF4-9F8D-612972B75563}" srcOrd="13" destOrd="0" presId="urn:microsoft.com/office/officeart/2005/8/layout/bProcess4"/>
    <dgm:cxn modelId="{F03505CA-E122-4DC5-8D79-951D57273471}" type="presParOf" srcId="{DFEDEF3D-E1DA-449F-A5BD-6057542BDDE7}" destId="{0E792CFF-601F-42DA-83BE-EED1365B237D}" srcOrd="14" destOrd="0" presId="urn:microsoft.com/office/officeart/2005/8/layout/bProcess4"/>
    <dgm:cxn modelId="{8BFF14E4-69F9-429F-8BCA-38208AA7FCD0}" type="presParOf" srcId="{0E792CFF-601F-42DA-83BE-EED1365B237D}" destId="{3F9A7F95-1759-42B4-B038-9A613750CFD0}" srcOrd="0" destOrd="0" presId="urn:microsoft.com/office/officeart/2005/8/layout/bProcess4"/>
    <dgm:cxn modelId="{1EBF953D-C5E8-48DF-9D8F-8DA325107DFB}" type="presParOf" srcId="{0E792CFF-601F-42DA-83BE-EED1365B237D}" destId="{7382782B-AEA2-49F8-B127-D28B2E16388B}" srcOrd="1" destOrd="0" presId="urn:microsoft.com/office/officeart/2005/8/layout/bProcess4"/>
    <dgm:cxn modelId="{D6820122-E476-46A4-884B-47C608F4C156}" type="presParOf" srcId="{DFEDEF3D-E1DA-449F-A5BD-6057542BDDE7}" destId="{B70B365D-6737-495C-8C3B-B581CFE2C00A}" srcOrd="15" destOrd="0" presId="urn:microsoft.com/office/officeart/2005/8/layout/bProcess4"/>
    <dgm:cxn modelId="{3706DC26-49DF-402F-A777-0E89CBF30DAF}" type="presParOf" srcId="{DFEDEF3D-E1DA-449F-A5BD-6057542BDDE7}" destId="{49EFFB3C-AEDF-4535-A5EF-5A690D110333}" srcOrd="16" destOrd="0" presId="urn:microsoft.com/office/officeart/2005/8/layout/bProcess4"/>
    <dgm:cxn modelId="{8411E349-A377-4575-9457-141123C24DF4}" type="presParOf" srcId="{49EFFB3C-AEDF-4535-A5EF-5A690D110333}" destId="{A8725FBD-D5E7-4B73-91B1-A6BFA7710227}" srcOrd="0" destOrd="0" presId="urn:microsoft.com/office/officeart/2005/8/layout/bProcess4"/>
    <dgm:cxn modelId="{F7487B63-AAD0-476A-A7B8-51A956670F9D}" type="presParOf" srcId="{49EFFB3C-AEDF-4535-A5EF-5A690D110333}" destId="{3995FFFB-573F-4576-BFDE-80D22A73C80D}" srcOrd="1" destOrd="0" presId="urn:microsoft.com/office/officeart/2005/8/layout/bProcess4"/>
    <dgm:cxn modelId="{D07949B4-E4DF-40A9-AB84-86BC0EB6CA5D}" type="presParOf" srcId="{DFEDEF3D-E1DA-449F-A5BD-6057542BDDE7}" destId="{0ACB7D2E-7766-45CB-A2BB-3289F323CD63}" srcOrd="17" destOrd="0" presId="urn:microsoft.com/office/officeart/2005/8/layout/bProcess4"/>
    <dgm:cxn modelId="{8E0A6F35-BE4F-43FA-910C-72FB4858DF98}" type="presParOf" srcId="{DFEDEF3D-E1DA-449F-A5BD-6057542BDDE7}" destId="{15684FD7-5D69-4198-A69E-393788E8D76D}" srcOrd="18" destOrd="0" presId="urn:microsoft.com/office/officeart/2005/8/layout/bProcess4"/>
    <dgm:cxn modelId="{982FAD47-37B1-4B1D-8EC3-BFB8FC7F9E8B}" type="presParOf" srcId="{15684FD7-5D69-4198-A69E-393788E8D76D}" destId="{C4C1F714-7202-47CF-904D-A1F22B1603E4}" srcOrd="0" destOrd="0" presId="urn:microsoft.com/office/officeart/2005/8/layout/bProcess4"/>
    <dgm:cxn modelId="{175BDF19-58ED-412E-A30A-0AFCE8AF527B}" type="presParOf" srcId="{15684FD7-5D69-4198-A69E-393788E8D76D}" destId="{51E5DEA1-EFCF-4C42-AEC0-E4F8590FC18C}" srcOrd="1" destOrd="0" presId="urn:microsoft.com/office/officeart/2005/8/layout/bProcess4"/>
    <dgm:cxn modelId="{7883D8F2-13D1-41CA-A844-61BFFAF83A38}" type="presParOf" srcId="{DFEDEF3D-E1DA-449F-A5BD-6057542BDDE7}" destId="{28B073C1-9C2D-4610-8511-D038AD099DE6}" srcOrd="19" destOrd="0" presId="urn:microsoft.com/office/officeart/2005/8/layout/bProcess4"/>
    <dgm:cxn modelId="{D790D7FD-17AD-4EFC-ACBE-FA5A9794D9E4}" type="presParOf" srcId="{DFEDEF3D-E1DA-449F-A5BD-6057542BDDE7}" destId="{EF095E0E-E914-4C8D-8019-D036D7ABFC9D}" srcOrd="20" destOrd="0" presId="urn:microsoft.com/office/officeart/2005/8/layout/bProcess4"/>
    <dgm:cxn modelId="{8866121C-9C99-4ABC-A6D8-AE31C413942F}" type="presParOf" srcId="{EF095E0E-E914-4C8D-8019-D036D7ABFC9D}" destId="{FF61A8DB-84DC-43B1-A9D0-1E227B8B0CC1}" srcOrd="0" destOrd="0" presId="urn:microsoft.com/office/officeart/2005/8/layout/bProcess4"/>
    <dgm:cxn modelId="{75C7AA2D-FC61-48E5-8BB1-DF26D6055C14}" type="presParOf" srcId="{EF095E0E-E914-4C8D-8019-D036D7ABFC9D}" destId="{8B0D819B-1C5B-4F70-89BB-5E5C54E58823}" srcOrd="1" destOrd="0" presId="urn:microsoft.com/office/officeart/2005/8/layout/bProcess4"/>
    <dgm:cxn modelId="{52C8D09E-20D3-4F10-8787-EBD063D842F4}" type="presParOf" srcId="{DFEDEF3D-E1DA-449F-A5BD-6057542BDDE7}" destId="{05D6A32A-10CD-407C-9A37-3E6A289D6EFC}" srcOrd="21" destOrd="0" presId="urn:microsoft.com/office/officeart/2005/8/layout/bProcess4"/>
    <dgm:cxn modelId="{E95D842C-5909-487D-B904-6221828C1596}" type="presParOf" srcId="{DFEDEF3D-E1DA-449F-A5BD-6057542BDDE7}" destId="{EAA3A338-5559-41FF-9274-1413243C7BF0}" srcOrd="22" destOrd="0" presId="urn:microsoft.com/office/officeart/2005/8/layout/bProcess4"/>
    <dgm:cxn modelId="{A938BFB3-83CB-4CC3-BC02-476FEED1EE64}" type="presParOf" srcId="{EAA3A338-5559-41FF-9274-1413243C7BF0}" destId="{37DD7E32-9D43-4E40-974A-3A519A98C4B4}" srcOrd="0" destOrd="0" presId="urn:microsoft.com/office/officeart/2005/8/layout/bProcess4"/>
    <dgm:cxn modelId="{742C8E8F-668E-439F-8DEB-29B9C428BE8A}" type="presParOf" srcId="{EAA3A338-5559-41FF-9274-1413243C7BF0}" destId="{F003ED46-9601-426E-B246-85F47CCD1DC4}" srcOrd="1" destOrd="0" presId="urn:microsoft.com/office/officeart/2005/8/layout/bProcess4"/>
    <dgm:cxn modelId="{228AE0C8-FEFD-4EA2-A917-71532AD20BB9}" type="presParOf" srcId="{DFEDEF3D-E1DA-449F-A5BD-6057542BDDE7}" destId="{B86C7C02-94EC-4E76-8213-B736E8190938}" srcOrd="23" destOrd="0" presId="urn:microsoft.com/office/officeart/2005/8/layout/bProcess4"/>
    <dgm:cxn modelId="{AEEC0DAF-47A2-4561-9421-F31C8D0F57E0}" type="presParOf" srcId="{DFEDEF3D-E1DA-449F-A5BD-6057542BDDE7}" destId="{380A8DD7-C26F-4EFB-A715-BC04A03A4693}" srcOrd="24" destOrd="0" presId="urn:microsoft.com/office/officeart/2005/8/layout/bProcess4"/>
    <dgm:cxn modelId="{424B661C-7E32-413A-A4D5-5F4611355693}" type="presParOf" srcId="{380A8DD7-C26F-4EFB-A715-BC04A03A4693}" destId="{74D8E52E-7AC7-4395-ADF0-7A7746DA9DB5}" srcOrd="0" destOrd="0" presId="urn:microsoft.com/office/officeart/2005/8/layout/bProcess4"/>
    <dgm:cxn modelId="{A48FD443-D988-418C-A464-2D788C3BF6F9}" type="presParOf" srcId="{380A8DD7-C26F-4EFB-A715-BC04A03A4693}" destId="{8C405FF0-9D5D-4334-A6BD-98E94242E1DE}"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F8DFCF7-6D0E-498D-ABE1-FD5BDF27A5A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A13E6710-9090-4780-B131-38B22A953922}">
      <dgm:prSet phldrT="[文本]" custT="1"/>
      <dgm:spPr/>
      <dgm:t>
        <a:bodyPr/>
        <a:lstStyle/>
        <a:p>
          <a:r>
            <a:rPr lang="en-US" altLang="zh-CN" sz="1200" dirty="0">
              <a:solidFill>
                <a:schemeClr val="bg1">
                  <a:lumMod val="85000"/>
                  <a:lumOff val="15000"/>
                </a:schemeClr>
              </a:solidFill>
            </a:rPr>
            <a:t>uiFormShow</a:t>
          </a:r>
          <a:br>
            <a:rPr lang="en-US" altLang="zh-CN" sz="1200" dirty="0">
              <a:solidFill>
                <a:schemeClr val="bg1">
                  <a:lumMod val="85000"/>
                  <a:lumOff val="15000"/>
                </a:schemeClr>
              </a:solidFill>
            </a:rPr>
          </a:br>
          <a:r>
            <a:rPr lang="en-US" altLang="zh-CN" sz="1200" dirty="0">
              <a:solidFill>
                <a:schemeClr val="bg1">
                  <a:lumMod val="85000"/>
                  <a:lumOff val="15000"/>
                </a:schemeClr>
              </a:solidFill>
            </a:rPr>
            <a:t>FormManager::showDialogForm</a:t>
          </a:r>
          <a:br>
            <a:rPr lang="en-US" altLang="zh-CN" sz="1200" dirty="0">
              <a:solidFill>
                <a:schemeClr val="bg1">
                  <a:lumMod val="85000"/>
                  <a:lumOff val="15000"/>
                </a:schemeClr>
              </a:solidFill>
            </a:rPr>
          </a:br>
          <a:br>
            <a:rPr lang="en-US" altLang="zh-CN" sz="1200" dirty="0">
              <a:solidFill>
                <a:schemeClr val="bg1">
                  <a:lumMod val="85000"/>
                  <a:lumOff val="15000"/>
                </a:schemeClr>
              </a:solidFill>
            </a:rPr>
          </a:br>
          <a:r>
            <a:rPr lang="zh-CN" altLang="en-US" sz="1200" dirty="0">
              <a:solidFill>
                <a:schemeClr val="bg1">
                  <a:lumMod val="85000"/>
                  <a:lumOff val="15000"/>
                </a:schemeClr>
              </a:solidFill>
            </a:rPr>
            <a:t>加载创建界面</a:t>
          </a:r>
        </a:p>
      </dgm:t>
    </dgm:pt>
    <dgm:pt modelId="{CAA4BDE4-C6DF-4962-9E66-4941FB7884BA}" type="parTrans" cxnId="{39C8D1CE-B4C3-4C80-A8FB-14D7E561580C}">
      <dgm:prSet/>
      <dgm:spPr/>
      <dgm:t>
        <a:bodyPr/>
        <a:lstStyle/>
        <a:p>
          <a:endParaRPr lang="zh-CN" altLang="en-US" sz="1200"/>
        </a:p>
      </dgm:t>
    </dgm:pt>
    <dgm:pt modelId="{F667459B-0A86-4B7F-8AD6-6A1CBE9527CD}" type="sibTrans" cxnId="{39C8D1CE-B4C3-4C80-A8FB-14D7E561580C}">
      <dgm:prSet custT="1"/>
      <dgm:spPr/>
      <dgm:t>
        <a:bodyPr/>
        <a:lstStyle/>
        <a:p>
          <a:endParaRPr lang="zh-CN" altLang="en-US" sz="1200"/>
        </a:p>
      </dgm:t>
    </dgm:pt>
    <dgm:pt modelId="{8D851094-B3F0-4672-B5D6-C94B539EA6C5}">
      <dgm:prSet phldrT="[文本]" custT="1"/>
      <dgm:spPr/>
      <dgm:t>
        <a:bodyPr/>
        <a:lstStyle/>
        <a:p>
          <a:r>
            <a:rPr lang="en-US" altLang="zh-CN" sz="1200" dirty="0">
              <a:solidFill>
                <a:schemeClr val="bg1">
                  <a:lumMod val="85000"/>
                  <a:lumOff val="15000"/>
                </a:schemeClr>
              </a:solidFill>
            </a:rPr>
            <a:t>FormForwarder::FormForwarder</a:t>
          </a:r>
          <a:br>
            <a:rPr lang="en-US" altLang="zh-CN" sz="1200" dirty="0">
              <a:solidFill>
                <a:schemeClr val="bg1">
                  <a:lumMod val="85000"/>
                  <a:lumOff val="15000"/>
                </a:schemeClr>
              </a:solidFill>
            </a:rPr>
          </a:br>
          <a:br>
            <a:rPr lang="en-US" altLang="zh-CN" sz="1200" dirty="0">
              <a:solidFill>
                <a:schemeClr val="bg1">
                  <a:lumMod val="85000"/>
                  <a:lumOff val="15000"/>
                </a:schemeClr>
              </a:solidFill>
            </a:rPr>
          </a:br>
          <a:r>
            <a:rPr lang="zh-CN" altLang="en-US" sz="1200" dirty="0">
              <a:solidFill>
                <a:schemeClr val="bg1">
                  <a:lumMod val="85000"/>
                  <a:lumOff val="15000"/>
                </a:schemeClr>
              </a:solidFill>
            </a:rPr>
            <a:t>绑定界面控件的信号槽</a:t>
          </a:r>
        </a:p>
      </dgm:t>
    </dgm:pt>
    <dgm:pt modelId="{F96B042A-3A85-41F0-BEBE-5A6CAC029784}" type="parTrans" cxnId="{714BB2E0-2BC4-4F8D-B48C-F31AA80DB2BB}">
      <dgm:prSet/>
      <dgm:spPr/>
      <dgm:t>
        <a:bodyPr/>
        <a:lstStyle/>
        <a:p>
          <a:endParaRPr lang="zh-CN" altLang="en-US" sz="1200"/>
        </a:p>
      </dgm:t>
    </dgm:pt>
    <dgm:pt modelId="{900C0744-C9B3-4D49-86B8-7C810BF1C9EE}" type="sibTrans" cxnId="{714BB2E0-2BC4-4F8D-B48C-F31AA80DB2BB}">
      <dgm:prSet custT="1"/>
      <dgm:spPr/>
      <dgm:t>
        <a:bodyPr/>
        <a:lstStyle/>
        <a:p>
          <a:endParaRPr lang="zh-CN" altLang="en-US" sz="1200"/>
        </a:p>
      </dgm:t>
    </dgm:pt>
    <dgm:pt modelId="{B807751A-1287-4FD0-BE94-51FEBE472B01}">
      <dgm:prSet phldrT="[文本]" custT="1"/>
      <dgm:spPr/>
      <dgm:t>
        <a:bodyPr/>
        <a:lstStyle/>
        <a:p>
          <a:r>
            <a:rPr lang="en-US" altLang="zh-CN" sz="1200" dirty="0">
              <a:solidFill>
                <a:schemeClr val="bg1">
                  <a:lumMod val="85000"/>
                  <a:lumOff val="15000"/>
                </a:schemeClr>
              </a:solidFill>
            </a:rPr>
            <a:t>Form::show()</a:t>
          </a:r>
          <a:br>
            <a:rPr lang="en-US" altLang="zh-CN" sz="1200" dirty="0">
              <a:solidFill>
                <a:schemeClr val="bg1">
                  <a:lumMod val="85000"/>
                  <a:lumOff val="15000"/>
                </a:schemeClr>
              </a:solidFill>
            </a:rPr>
          </a:br>
          <a:br>
            <a:rPr lang="en-US" altLang="zh-CN" sz="1200" dirty="0">
              <a:solidFill>
                <a:schemeClr val="bg1">
                  <a:lumMod val="85000"/>
                  <a:lumOff val="15000"/>
                </a:schemeClr>
              </a:solidFill>
            </a:rPr>
          </a:br>
          <a:r>
            <a:rPr lang="zh-CN" altLang="en-US" sz="1200" dirty="0">
              <a:solidFill>
                <a:schemeClr val="bg1">
                  <a:lumMod val="85000"/>
                  <a:lumOff val="15000"/>
                </a:schemeClr>
              </a:solidFill>
            </a:rPr>
            <a:t>界面显示</a:t>
          </a:r>
        </a:p>
      </dgm:t>
    </dgm:pt>
    <dgm:pt modelId="{BA7C17BB-3B68-475C-AB22-08D14C635FF2}" type="parTrans" cxnId="{ED834999-925E-4A24-A454-2C265A304235}">
      <dgm:prSet/>
      <dgm:spPr/>
      <dgm:t>
        <a:bodyPr/>
        <a:lstStyle/>
        <a:p>
          <a:endParaRPr lang="zh-CN" altLang="en-US" sz="1200"/>
        </a:p>
      </dgm:t>
    </dgm:pt>
    <dgm:pt modelId="{0A83E977-D183-4AE1-B4AC-E7A2B9C5AF09}" type="sibTrans" cxnId="{ED834999-925E-4A24-A454-2C265A304235}">
      <dgm:prSet custT="1"/>
      <dgm:spPr/>
      <dgm:t>
        <a:bodyPr/>
        <a:lstStyle/>
        <a:p>
          <a:endParaRPr lang="zh-CN" altLang="en-US" sz="1200"/>
        </a:p>
      </dgm:t>
    </dgm:pt>
    <dgm:pt modelId="{055814E7-BEF3-4A64-A77A-C0F0A05DF218}">
      <dgm:prSet phldrT="[文本]" custT="1"/>
      <dgm:spPr/>
      <dgm:t>
        <a:bodyPr/>
        <a:lstStyle/>
        <a:p>
          <a:r>
            <a:rPr lang="en-US" altLang="zh-CN" sz="1200" dirty="0">
              <a:solidFill>
                <a:schemeClr val="bg1">
                  <a:lumMod val="85000"/>
                  <a:lumOff val="15000"/>
                </a:schemeClr>
              </a:solidFill>
            </a:rPr>
            <a:t>FormInvoker::init</a:t>
          </a:r>
          <a:br>
            <a:rPr lang="en-US" altLang="zh-CN" sz="1200" dirty="0">
              <a:solidFill>
                <a:schemeClr val="bg1">
                  <a:lumMod val="85000"/>
                  <a:lumOff val="15000"/>
                </a:schemeClr>
              </a:solidFill>
            </a:rPr>
          </a:br>
          <a:r>
            <a:rPr lang="en-US" altLang="zh-CN" sz="1200" dirty="0">
              <a:solidFill>
                <a:schemeClr val="bg1">
                  <a:lumMod val="85000"/>
                  <a:lumOff val="15000"/>
                </a:schemeClr>
              </a:solidFill>
            </a:rPr>
            <a:t>V_UiCmdInit</a:t>
          </a:r>
          <a:br>
            <a:rPr lang="en-US" altLang="zh-CN" sz="1200" dirty="0">
              <a:solidFill>
                <a:schemeClr val="bg1">
                  <a:lumMod val="85000"/>
                  <a:lumOff val="15000"/>
                </a:schemeClr>
              </a:solidFill>
            </a:rPr>
          </a:br>
          <a:br>
            <a:rPr lang="en-US" altLang="zh-CN" sz="1200" dirty="0">
              <a:solidFill>
                <a:schemeClr val="bg1">
                  <a:lumMod val="85000"/>
                  <a:lumOff val="15000"/>
                </a:schemeClr>
              </a:solidFill>
            </a:rPr>
          </a:br>
          <a:r>
            <a:rPr lang="zh-CN" altLang="en-US" sz="1200" dirty="0">
              <a:solidFill>
                <a:schemeClr val="bg1">
                  <a:lumMod val="85000"/>
                  <a:lumOff val="15000"/>
                </a:schemeClr>
              </a:solidFill>
            </a:rPr>
            <a:t>执行命令的初始化函数</a:t>
          </a:r>
        </a:p>
      </dgm:t>
    </dgm:pt>
    <dgm:pt modelId="{744097ED-4BB2-4D3A-BCC7-81BE836637D2}" type="parTrans" cxnId="{49357D49-544B-4E86-A497-EDAC57BFCCBB}">
      <dgm:prSet/>
      <dgm:spPr/>
      <dgm:t>
        <a:bodyPr/>
        <a:lstStyle/>
        <a:p>
          <a:endParaRPr lang="zh-CN" altLang="en-US" sz="1200"/>
        </a:p>
      </dgm:t>
    </dgm:pt>
    <dgm:pt modelId="{F8D47D20-6C19-44E3-81E9-F92A6CE4006B}" type="sibTrans" cxnId="{49357D49-544B-4E86-A497-EDAC57BFCCBB}">
      <dgm:prSet custT="1"/>
      <dgm:spPr/>
      <dgm:t>
        <a:bodyPr/>
        <a:lstStyle/>
        <a:p>
          <a:endParaRPr lang="zh-CN" altLang="en-US" sz="1200"/>
        </a:p>
      </dgm:t>
    </dgm:pt>
    <dgm:pt modelId="{81FA392A-53B9-42CB-B41B-3E446D95BF06}">
      <dgm:prSet phldrT="[文本]" custT="1"/>
      <dgm:spPr/>
      <dgm:t>
        <a:bodyPr/>
        <a:lstStyle/>
        <a:p>
          <a:r>
            <a:rPr lang="en-US" altLang="zh-CN" sz="1200" dirty="0">
              <a:solidFill>
                <a:schemeClr val="bg1">
                  <a:lumMod val="85000"/>
                  <a:lumOff val="15000"/>
                </a:schemeClr>
              </a:solidFill>
            </a:rPr>
            <a:t>Callback</a:t>
          </a:r>
          <a:br>
            <a:rPr lang="en-US" altLang="zh-CN" sz="1200" dirty="0">
              <a:solidFill>
                <a:schemeClr val="bg1">
                  <a:lumMod val="85000"/>
                  <a:lumOff val="15000"/>
                </a:schemeClr>
              </a:solidFill>
            </a:rPr>
          </a:br>
          <a:br>
            <a:rPr lang="en-US" altLang="zh-CN" sz="1200" dirty="0">
              <a:solidFill>
                <a:schemeClr val="bg1">
                  <a:lumMod val="85000"/>
                  <a:lumOff val="15000"/>
                </a:schemeClr>
              </a:solidFill>
            </a:rPr>
          </a:br>
          <a:r>
            <a:rPr lang="zh-CN" altLang="en-US" sz="1200" dirty="0">
              <a:solidFill>
                <a:schemeClr val="bg1">
                  <a:lumMod val="85000"/>
                  <a:lumOff val="15000"/>
                </a:schemeClr>
              </a:solidFill>
            </a:rPr>
            <a:t>用户输入</a:t>
          </a:r>
        </a:p>
      </dgm:t>
    </dgm:pt>
    <dgm:pt modelId="{816684F5-0F8D-44AC-BC56-75D95481D770}" type="parTrans" cxnId="{4C83D506-4DBC-4BA7-BCAA-E7EA1C22AC22}">
      <dgm:prSet/>
      <dgm:spPr/>
      <dgm:t>
        <a:bodyPr/>
        <a:lstStyle/>
        <a:p>
          <a:endParaRPr lang="zh-CN" altLang="en-US" sz="1200"/>
        </a:p>
      </dgm:t>
    </dgm:pt>
    <dgm:pt modelId="{A796ABB9-9314-4F88-9A80-6F30558AD79F}" type="sibTrans" cxnId="{4C83D506-4DBC-4BA7-BCAA-E7EA1C22AC22}">
      <dgm:prSet custT="1"/>
      <dgm:spPr/>
      <dgm:t>
        <a:bodyPr/>
        <a:lstStyle/>
        <a:p>
          <a:endParaRPr lang="zh-CN" altLang="en-US" sz="1200"/>
        </a:p>
      </dgm:t>
    </dgm:pt>
    <dgm:pt modelId="{12A58109-F03C-4F98-BC9D-829B033CE159}">
      <dgm:prSet phldrT="[文本]" custT="1"/>
      <dgm:spPr/>
      <dgm:t>
        <a:bodyPr/>
        <a:lstStyle/>
        <a:p>
          <a:r>
            <a:rPr lang="en-US" altLang="zh-CN" sz="1200" dirty="0">
              <a:solidFill>
                <a:schemeClr val="bg1">
                  <a:lumMod val="85000"/>
                  <a:lumOff val="15000"/>
                </a:schemeClr>
              </a:solidFill>
            </a:rPr>
            <a:t>FormForwarder::accept</a:t>
          </a:r>
          <a:br>
            <a:rPr lang="en-US" altLang="zh-CN" sz="1200" dirty="0">
              <a:solidFill>
                <a:schemeClr val="bg1">
                  <a:lumMod val="85000"/>
                  <a:lumOff val="15000"/>
                </a:schemeClr>
              </a:solidFill>
            </a:rPr>
          </a:br>
          <a:r>
            <a:rPr lang="en-US" altLang="zh-CN" sz="1200" dirty="0">
              <a:solidFill>
                <a:schemeClr val="bg1">
                  <a:lumMod val="85000"/>
                  <a:lumOff val="15000"/>
                </a:schemeClr>
              </a:solidFill>
            </a:rPr>
            <a:t>V_UiCmdOkay</a:t>
          </a:r>
          <a:br>
            <a:rPr lang="en-US" altLang="zh-CN" sz="1200" dirty="0">
              <a:solidFill>
                <a:schemeClr val="bg1">
                  <a:lumMod val="85000"/>
                  <a:lumOff val="15000"/>
                </a:schemeClr>
              </a:solidFill>
            </a:rPr>
          </a:br>
          <a:br>
            <a:rPr lang="en-US" altLang="zh-CN" sz="1200" dirty="0">
              <a:solidFill>
                <a:schemeClr val="bg1">
                  <a:lumMod val="85000"/>
                  <a:lumOff val="15000"/>
                </a:schemeClr>
              </a:solidFill>
            </a:rPr>
          </a:br>
          <a:r>
            <a:rPr lang="zh-CN" altLang="en-US" sz="1200" dirty="0">
              <a:solidFill>
                <a:schemeClr val="bg1">
                  <a:lumMod val="85000"/>
                  <a:lumOff val="15000"/>
                </a:schemeClr>
              </a:solidFill>
            </a:rPr>
            <a:t>完成命令</a:t>
          </a:r>
        </a:p>
      </dgm:t>
    </dgm:pt>
    <dgm:pt modelId="{381358F1-7D43-4143-A763-82D5716B796F}" type="parTrans" cxnId="{F61F493E-2332-49B7-9C63-463F3AFBF8DF}">
      <dgm:prSet/>
      <dgm:spPr/>
      <dgm:t>
        <a:bodyPr/>
        <a:lstStyle/>
        <a:p>
          <a:endParaRPr lang="zh-CN" altLang="en-US" sz="1200"/>
        </a:p>
      </dgm:t>
    </dgm:pt>
    <dgm:pt modelId="{8765508B-36C4-4BF3-B18C-23CB2097D99D}" type="sibTrans" cxnId="{F61F493E-2332-49B7-9C63-463F3AFBF8DF}">
      <dgm:prSet/>
      <dgm:spPr/>
      <dgm:t>
        <a:bodyPr/>
        <a:lstStyle/>
        <a:p>
          <a:endParaRPr lang="zh-CN" altLang="en-US" sz="1200"/>
        </a:p>
      </dgm:t>
    </dgm:pt>
    <dgm:pt modelId="{3B124900-BCED-4185-B85F-3F855B0D55C5}" type="pres">
      <dgm:prSet presAssocID="{8F8DFCF7-6D0E-498D-ABE1-FD5BDF27A5AE}" presName="diagram" presStyleCnt="0">
        <dgm:presLayoutVars>
          <dgm:dir/>
          <dgm:resizeHandles val="exact"/>
        </dgm:presLayoutVars>
      </dgm:prSet>
      <dgm:spPr/>
    </dgm:pt>
    <dgm:pt modelId="{0AFDD7E1-F675-423E-BCE4-DEC325A94122}" type="pres">
      <dgm:prSet presAssocID="{A13E6710-9090-4780-B131-38B22A953922}" presName="node" presStyleLbl="node1" presStyleIdx="0" presStyleCnt="6">
        <dgm:presLayoutVars>
          <dgm:bulletEnabled val="1"/>
        </dgm:presLayoutVars>
      </dgm:prSet>
      <dgm:spPr/>
    </dgm:pt>
    <dgm:pt modelId="{CD9ECD97-6B18-4E6E-8933-B5AE52FDA9A0}" type="pres">
      <dgm:prSet presAssocID="{F667459B-0A86-4B7F-8AD6-6A1CBE9527CD}" presName="sibTrans" presStyleLbl="sibTrans2D1" presStyleIdx="0" presStyleCnt="5"/>
      <dgm:spPr/>
    </dgm:pt>
    <dgm:pt modelId="{0E4691D5-8CE1-485E-9B30-40494D218E1C}" type="pres">
      <dgm:prSet presAssocID="{F667459B-0A86-4B7F-8AD6-6A1CBE9527CD}" presName="connectorText" presStyleLbl="sibTrans2D1" presStyleIdx="0" presStyleCnt="5"/>
      <dgm:spPr/>
    </dgm:pt>
    <dgm:pt modelId="{2A78BBAC-EB52-4970-A60E-394B2CB443CA}" type="pres">
      <dgm:prSet presAssocID="{8D851094-B3F0-4672-B5D6-C94B539EA6C5}" presName="node" presStyleLbl="node1" presStyleIdx="1" presStyleCnt="6">
        <dgm:presLayoutVars>
          <dgm:bulletEnabled val="1"/>
        </dgm:presLayoutVars>
      </dgm:prSet>
      <dgm:spPr/>
    </dgm:pt>
    <dgm:pt modelId="{5E8D4787-D696-445A-B039-AAAC2C67FCAE}" type="pres">
      <dgm:prSet presAssocID="{900C0744-C9B3-4D49-86B8-7C810BF1C9EE}" presName="sibTrans" presStyleLbl="sibTrans2D1" presStyleIdx="1" presStyleCnt="5"/>
      <dgm:spPr/>
    </dgm:pt>
    <dgm:pt modelId="{058BADCB-4302-4038-AFA0-BA8895921951}" type="pres">
      <dgm:prSet presAssocID="{900C0744-C9B3-4D49-86B8-7C810BF1C9EE}" presName="connectorText" presStyleLbl="sibTrans2D1" presStyleIdx="1" presStyleCnt="5"/>
      <dgm:spPr/>
    </dgm:pt>
    <dgm:pt modelId="{16F72380-C8B0-4262-85E9-58E7CF0B6EA6}" type="pres">
      <dgm:prSet presAssocID="{B807751A-1287-4FD0-BE94-51FEBE472B01}" presName="node" presStyleLbl="node1" presStyleIdx="2" presStyleCnt="6">
        <dgm:presLayoutVars>
          <dgm:bulletEnabled val="1"/>
        </dgm:presLayoutVars>
      </dgm:prSet>
      <dgm:spPr/>
    </dgm:pt>
    <dgm:pt modelId="{609C6F75-28DD-49A2-8F27-3AD130F4E2EA}" type="pres">
      <dgm:prSet presAssocID="{0A83E977-D183-4AE1-B4AC-E7A2B9C5AF09}" presName="sibTrans" presStyleLbl="sibTrans2D1" presStyleIdx="2" presStyleCnt="5"/>
      <dgm:spPr/>
    </dgm:pt>
    <dgm:pt modelId="{B7F27970-2219-45B2-8479-79E497490C07}" type="pres">
      <dgm:prSet presAssocID="{0A83E977-D183-4AE1-B4AC-E7A2B9C5AF09}" presName="connectorText" presStyleLbl="sibTrans2D1" presStyleIdx="2" presStyleCnt="5"/>
      <dgm:spPr/>
    </dgm:pt>
    <dgm:pt modelId="{767D9F38-3D4C-4560-8486-8AA1932F9980}" type="pres">
      <dgm:prSet presAssocID="{055814E7-BEF3-4A64-A77A-C0F0A05DF218}" presName="node" presStyleLbl="node1" presStyleIdx="3" presStyleCnt="6">
        <dgm:presLayoutVars>
          <dgm:bulletEnabled val="1"/>
        </dgm:presLayoutVars>
      </dgm:prSet>
      <dgm:spPr/>
    </dgm:pt>
    <dgm:pt modelId="{4C424C50-9D7B-469C-892B-490EFE6C2B29}" type="pres">
      <dgm:prSet presAssocID="{F8D47D20-6C19-44E3-81E9-F92A6CE4006B}" presName="sibTrans" presStyleLbl="sibTrans2D1" presStyleIdx="3" presStyleCnt="5"/>
      <dgm:spPr/>
    </dgm:pt>
    <dgm:pt modelId="{B77459B1-1177-48B7-BF7D-2A335A154C40}" type="pres">
      <dgm:prSet presAssocID="{F8D47D20-6C19-44E3-81E9-F92A6CE4006B}" presName="connectorText" presStyleLbl="sibTrans2D1" presStyleIdx="3" presStyleCnt="5"/>
      <dgm:spPr/>
    </dgm:pt>
    <dgm:pt modelId="{07A331D0-8721-4314-9E9A-B8EF5720768C}" type="pres">
      <dgm:prSet presAssocID="{81FA392A-53B9-42CB-B41B-3E446D95BF06}" presName="node" presStyleLbl="node1" presStyleIdx="4" presStyleCnt="6">
        <dgm:presLayoutVars>
          <dgm:bulletEnabled val="1"/>
        </dgm:presLayoutVars>
      </dgm:prSet>
      <dgm:spPr/>
    </dgm:pt>
    <dgm:pt modelId="{302ED7A3-6682-4E05-849E-4F61719EE894}" type="pres">
      <dgm:prSet presAssocID="{A796ABB9-9314-4F88-9A80-6F30558AD79F}" presName="sibTrans" presStyleLbl="sibTrans2D1" presStyleIdx="4" presStyleCnt="5"/>
      <dgm:spPr/>
    </dgm:pt>
    <dgm:pt modelId="{799F14E0-8CAD-46F1-BA99-EC94EA41C929}" type="pres">
      <dgm:prSet presAssocID="{A796ABB9-9314-4F88-9A80-6F30558AD79F}" presName="connectorText" presStyleLbl="sibTrans2D1" presStyleIdx="4" presStyleCnt="5"/>
      <dgm:spPr/>
    </dgm:pt>
    <dgm:pt modelId="{FE98C67D-F967-4A01-B6CD-D4277CFE34A6}" type="pres">
      <dgm:prSet presAssocID="{12A58109-F03C-4F98-BC9D-829B033CE159}" presName="node" presStyleLbl="node1" presStyleIdx="5" presStyleCnt="6">
        <dgm:presLayoutVars>
          <dgm:bulletEnabled val="1"/>
        </dgm:presLayoutVars>
      </dgm:prSet>
      <dgm:spPr/>
    </dgm:pt>
  </dgm:ptLst>
  <dgm:cxnLst>
    <dgm:cxn modelId="{4C83D506-4DBC-4BA7-BCAA-E7EA1C22AC22}" srcId="{8F8DFCF7-6D0E-498D-ABE1-FD5BDF27A5AE}" destId="{81FA392A-53B9-42CB-B41B-3E446D95BF06}" srcOrd="4" destOrd="0" parTransId="{816684F5-0F8D-44AC-BC56-75D95481D770}" sibTransId="{A796ABB9-9314-4F88-9A80-6F30558AD79F}"/>
    <dgm:cxn modelId="{71E7C916-1BC9-4154-A7CB-E24386AD4E52}" type="presOf" srcId="{8D851094-B3F0-4672-B5D6-C94B539EA6C5}" destId="{2A78BBAC-EB52-4970-A60E-394B2CB443CA}" srcOrd="0" destOrd="0" presId="urn:microsoft.com/office/officeart/2005/8/layout/process5"/>
    <dgm:cxn modelId="{7CF5C322-363F-4F82-BA16-2BD8F267E775}" type="presOf" srcId="{900C0744-C9B3-4D49-86B8-7C810BF1C9EE}" destId="{5E8D4787-D696-445A-B039-AAAC2C67FCAE}" srcOrd="0" destOrd="0" presId="urn:microsoft.com/office/officeart/2005/8/layout/process5"/>
    <dgm:cxn modelId="{F0B87029-9E7F-4043-89D8-BA641EBDC848}" type="presOf" srcId="{A796ABB9-9314-4F88-9A80-6F30558AD79F}" destId="{302ED7A3-6682-4E05-849E-4F61719EE894}" srcOrd="0" destOrd="0" presId="urn:microsoft.com/office/officeart/2005/8/layout/process5"/>
    <dgm:cxn modelId="{E4E65E37-A174-46CD-B2FC-D7C502C0157A}" type="presOf" srcId="{A13E6710-9090-4780-B131-38B22A953922}" destId="{0AFDD7E1-F675-423E-BCE4-DEC325A94122}" srcOrd="0" destOrd="0" presId="urn:microsoft.com/office/officeart/2005/8/layout/process5"/>
    <dgm:cxn modelId="{F61F493E-2332-49B7-9C63-463F3AFBF8DF}" srcId="{8F8DFCF7-6D0E-498D-ABE1-FD5BDF27A5AE}" destId="{12A58109-F03C-4F98-BC9D-829B033CE159}" srcOrd="5" destOrd="0" parTransId="{381358F1-7D43-4143-A763-82D5716B796F}" sibTransId="{8765508B-36C4-4BF3-B18C-23CB2097D99D}"/>
    <dgm:cxn modelId="{4ECDA73F-44D5-47AE-982F-9E8BF0891D46}" type="presOf" srcId="{A796ABB9-9314-4F88-9A80-6F30558AD79F}" destId="{799F14E0-8CAD-46F1-BA99-EC94EA41C929}" srcOrd="1" destOrd="0" presId="urn:microsoft.com/office/officeart/2005/8/layout/process5"/>
    <dgm:cxn modelId="{3D8C5A40-26FA-4DE9-BAF1-C4BF736B68A2}" type="presOf" srcId="{81FA392A-53B9-42CB-B41B-3E446D95BF06}" destId="{07A331D0-8721-4314-9E9A-B8EF5720768C}" srcOrd="0" destOrd="0" presId="urn:microsoft.com/office/officeart/2005/8/layout/process5"/>
    <dgm:cxn modelId="{874E2363-AFE7-4E60-992B-6013A5C25AF4}" type="presOf" srcId="{0A83E977-D183-4AE1-B4AC-E7A2B9C5AF09}" destId="{B7F27970-2219-45B2-8479-79E497490C07}" srcOrd="1" destOrd="0" presId="urn:microsoft.com/office/officeart/2005/8/layout/process5"/>
    <dgm:cxn modelId="{CD218E43-4681-4EFF-9342-5853E5D1A158}" type="presOf" srcId="{F8D47D20-6C19-44E3-81E9-F92A6CE4006B}" destId="{B77459B1-1177-48B7-BF7D-2A335A154C40}" srcOrd="1" destOrd="0" presId="urn:microsoft.com/office/officeart/2005/8/layout/process5"/>
    <dgm:cxn modelId="{49357D49-544B-4E86-A497-EDAC57BFCCBB}" srcId="{8F8DFCF7-6D0E-498D-ABE1-FD5BDF27A5AE}" destId="{055814E7-BEF3-4A64-A77A-C0F0A05DF218}" srcOrd="3" destOrd="0" parTransId="{744097ED-4BB2-4D3A-BCC7-81BE836637D2}" sibTransId="{F8D47D20-6C19-44E3-81E9-F92A6CE4006B}"/>
    <dgm:cxn modelId="{D610D76E-E577-4660-A378-68799CDAD800}" type="presOf" srcId="{F667459B-0A86-4B7F-8AD6-6A1CBE9527CD}" destId="{0E4691D5-8CE1-485E-9B30-40494D218E1C}" srcOrd="1" destOrd="0" presId="urn:microsoft.com/office/officeart/2005/8/layout/process5"/>
    <dgm:cxn modelId="{ED834999-925E-4A24-A454-2C265A304235}" srcId="{8F8DFCF7-6D0E-498D-ABE1-FD5BDF27A5AE}" destId="{B807751A-1287-4FD0-BE94-51FEBE472B01}" srcOrd="2" destOrd="0" parTransId="{BA7C17BB-3B68-475C-AB22-08D14C635FF2}" sibTransId="{0A83E977-D183-4AE1-B4AC-E7A2B9C5AF09}"/>
    <dgm:cxn modelId="{6CF659B5-D65D-466C-B97C-C03EF60CC220}" type="presOf" srcId="{055814E7-BEF3-4A64-A77A-C0F0A05DF218}" destId="{767D9F38-3D4C-4560-8486-8AA1932F9980}" srcOrd="0" destOrd="0" presId="urn:microsoft.com/office/officeart/2005/8/layout/process5"/>
    <dgm:cxn modelId="{5B4386CB-4DFC-4D5A-BBD3-42457DC3B6EA}" type="presOf" srcId="{0A83E977-D183-4AE1-B4AC-E7A2B9C5AF09}" destId="{609C6F75-28DD-49A2-8F27-3AD130F4E2EA}" srcOrd="0" destOrd="0" presId="urn:microsoft.com/office/officeart/2005/8/layout/process5"/>
    <dgm:cxn modelId="{39C8D1CE-B4C3-4C80-A8FB-14D7E561580C}" srcId="{8F8DFCF7-6D0E-498D-ABE1-FD5BDF27A5AE}" destId="{A13E6710-9090-4780-B131-38B22A953922}" srcOrd="0" destOrd="0" parTransId="{CAA4BDE4-C6DF-4962-9E66-4941FB7884BA}" sibTransId="{F667459B-0A86-4B7F-8AD6-6A1CBE9527CD}"/>
    <dgm:cxn modelId="{A778A8D3-6EDD-4D6D-ABF2-6355A8B74C2E}" type="presOf" srcId="{900C0744-C9B3-4D49-86B8-7C810BF1C9EE}" destId="{058BADCB-4302-4038-AFA0-BA8895921951}" srcOrd="1" destOrd="0" presId="urn:microsoft.com/office/officeart/2005/8/layout/process5"/>
    <dgm:cxn modelId="{C06EA2D6-D081-4391-95AA-150C794FD08E}" type="presOf" srcId="{F667459B-0A86-4B7F-8AD6-6A1CBE9527CD}" destId="{CD9ECD97-6B18-4E6E-8933-B5AE52FDA9A0}" srcOrd="0" destOrd="0" presId="urn:microsoft.com/office/officeart/2005/8/layout/process5"/>
    <dgm:cxn modelId="{500A88D9-07CC-40D2-A091-AB03F57B11BF}" type="presOf" srcId="{B807751A-1287-4FD0-BE94-51FEBE472B01}" destId="{16F72380-C8B0-4262-85E9-58E7CF0B6EA6}" srcOrd="0" destOrd="0" presId="urn:microsoft.com/office/officeart/2005/8/layout/process5"/>
    <dgm:cxn modelId="{714BB2E0-2BC4-4F8D-B48C-F31AA80DB2BB}" srcId="{8F8DFCF7-6D0E-498D-ABE1-FD5BDF27A5AE}" destId="{8D851094-B3F0-4672-B5D6-C94B539EA6C5}" srcOrd="1" destOrd="0" parTransId="{F96B042A-3A85-41F0-BEBE-5A6CAC029784}" sibTransId="{900C0744-C9B3-4D49-86B8-7C810BF1C9EE}"/>
    <dgm:cxn modelId="{B8A962E9-DD52-4529-B2C1-280708FEDF87}" type="presOf" srcId="{8F8DFCF7-6D0E-498D-ABE1-FD5BDF27A5AE}" destId="{3B124900-BCED-4185-B85F-3F855B0D55C5}" srcOrd="0" destOrd="0" presId="urn:microsoft.com/office/officeart/2005/8/layout/process5"/>
    <dgm:cxn modelId="{6C3B45F7-3A61-4BA5-B451-8D2428BE7BB7}" type="presOf" srcId="{12A58109-F03C-4F98-BC9D-829B033CE159}" destId="{FE98C67D-F967-4A01-B6CD-D4277CFE34A6}" srcOrd="0" destOrd="0" presId="urn:microsoft.com/office/officeart/2005/8/layout/process5"/>
    <dgm:cxn modelId="{0746B4FF-FC6D-4F07-B5FC-724E842F4F41}" type="presOf" srcId="{F8D47D20-6C19-44E3-81E9-F92A6CE4006B}" destId="{4C424C50-9D7B-469C-892B-490EFE6C2B29}" srcOrd="0" destOrd="0" presId="urn:microsoft.com/office/officeart/2005/8/layout/process5"/>
    <dgm:cxn modelId="{899343AF-D8B8-4426-8EE5-0024BB32874F}" type="presParOf" srcId="{3B124900-BCED-4185-B85F-3F855B0D55C5}" destId="{0AFDD7E1-F675-423E-BCE4-DEC325A94122}" srcOrd="0" destOrd="0" presId="urn:microsoft.com/office/officeart/2005/8/layout/process5"/>
    <dgm:cxn modelId="{BE8DA827-268C-4E8E-9D83-C51A2D6C7FB2}" type="presParOf" srcId="{3B124900-BCED-4185-B85F-3F855B0D55C5}" destId="{CD9ECD97-6B18-4E6E-8933-B5AE52FDA9A0}" srcOrd="1" destOrd="0" presId="urn:microsoft.com/office/officeart/2005/8/layout/process5"/>
    <dgm:cxn modelId="{E03AD006-232C-4C2E-A685-F93ABF1C9FAB}" type="presParOf" srcId="{CD9ECD97-6B18-4E6E-8933-B5AE52FDA9A0}" destId="{0E4691D5-8CE1-485E-9B30-40494D218E1C}" srcOrd="0" destOrd="0" presId="urn:microsoft.com/office/officeart/2005/8/layout/process5"/>
    <dgm:cxn modelId="{13C78D9B-5FD2-480E-BEBB-BAA61D6D5BB1}" type="presParOf" srcId="{3B124900-BCED-4185-B85F-3F855B0D55C5}" destId="{2A78BBAC-EB52-4970-A60E-394B2CB443CA}" srcOrd="2" destOrd="0" presId="urn:microsoft.com/office/officeart/2005/8/layout/process5"/>
    <dgm:cxn modelId="{0154ED5E-6AC5-4FA6-A65E-CB1CCA0399EF}" type="presParOf" srcId="{3B124900-BCED-4185-B85F-3F855B0D55C5}" destId="{5E8D4787-D696-445A-B039-AAAC2C67FCAE}" srcOrd="3" destOrd="0" presId="urn:microsoft.com/office/officeart/2005/8/layout/process5"/>
    <dgm:cxn modelId="{69699B04-D19D-44A2-A955-595777B1C668}" type="presParOf" srcId="{5E8D4787-D696-445A-B039-AAAC2C67FCAE}" destId="{058BADCB-4302-4038-AFA0-BA8895921951}" srcOrd="0" destOrd="0" presId="urn:microsoft.com/office/officeart/2005/8/layout/process5"/>
    <dgm:cxn modelId="{4AEDC036-E4EF-4E9A-80D7-EC741439C503}" type="presParOf" srcId="{3B124900-BCED-4185-B85F-3F855B0D55C5}" destId="{16F72380-C8B0-4262-85E9-58E7CF0B6EA6}" srcOrd="4" destOrd="0" presId="urn:microsoft.com/office/officeart/2005/8/layout/process5"/>
    <dgm:cxn modelId="{54B677FA-4190-4F78-9936-D0D0EA3B425D}" type="presParOf" srcId="{3B124900-BCED-4185-B85F-3F855B0D55C5}" destId="{609C6F75-28DD-49A2-8F27-3AD130F4E2EA}" srcOrd="5" destOrd="0" presId="urn:microsoft.com/office/officeart/2005/8/layout/process5"/>
    <dgm:cxn modelId="{A610F132-8476-4D3B-A61A-CF239DAEF0DB}" type="presParOf" srcId="{609C6F75-28DD-49A2-8F27-3AD130F4E2EA}" destId="{B7F27970-2219-45B2-8479-79E497490C07}" srcOrd="0" destOrd="0" presId="urn:microsoft.com/office/officeart/2005/8/layout/process5"/>
    <dgm:cxn modelId="{03F32321-DD4A-416D-AF74-4B373DBC4B59}" type="presParOf" srcId="{3B124900-BCED-4185-B85F-3F855B0D55C5}" destId="{767D9F38-3D4C-4560-8486-8AA1932F9980}" srcOrd="6" destOrd="0" presId="urn:microsoft.com/office/officeart/2005/8/layout/process5"/>
    <dgm:cxn modelId="{39EE07EB-E209-45B7-97E9-9DE94CB4A789}" type="presParOf" srcId="{3B124900-BCED-4185-B85F-3F855B0D55C5}" destId="{4C424C50-9D7B-469C-892B-490EFE6C2B29}" srcOrd="7" destOrd="0" presId="urn:microsoft.com/office/officeart/2005/8/layout/process5"/>
    <dgm:cxn modelId="{41F25181-FD77-4AD6-878E-CB5F90162CE2}" type="presParOf" srcId="{4C424C50-9D7B-469C-892B-490EFE6C2B29}" destId="{B77459B1-1177-48B7-BF7D-2A335A154C40}" srcOrd="0" destOrd="0" presId="urn:microsoft.com/office/officeart/2005/8/layout/process5"/>
    <dgm:cxn modelId="{EB972866-8035-460B-8F39-68A05F4969F2}" type="presParOf" srcId="{3B124900-BCED-4185-B85F-3F855B0D55C5}" destId="{07A331D0-8721-4314-9E9A-B8EF5720768C}" srcOrd="8" destOrd="0" presId="urn:microsoft.com/office/officeart/2005/8/layout/process5"/>
    <dgm:cxn modelId="{1742CE32-D918-424E-8F2B-96EB341C79B9}" type="presParOf" srcId="{3B124900-BCED-4185-B85F-3F855B0D55C5}" destId="{302ED7A3-6682-4E05-849E-4F61719EE894}" srcOrd="9" destOrd="0" presId="urn:microsoft.com/office/officeart/2005/8/layout/process5"/>
    <dgm:cxn modelId="{1D27BB30-3FEC-4E24-88F8-F4317D488DE6}" type="presParOf" srcId="{302ED7A3-6682-4E05-849E-4F61719EE894}" destId="{799F14E0-8CAD-46F1-BA99-EC94EA41C929}" srcOrd="0" destOrd="0" presId="urn:microsoft.com/office/officeart/2005/8/layout/process5"/>
    <dgm:cxn modelId="{FDF4CFEF-CD19-4954-BEBA-996E50E80A71}" type="presParOf" srcId="{3B124900-BCED-4185-B85F-3F855B0D55C5}" destId="{FE98C67D-F967-4A01-B6CD-D4277CFE34A6}" srcOrd="1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D1E6782-2E42-4BD5-95DB-96CA54F8B123}"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69BD392D-6D1F-4C98-9D68-385F5F6291C1}">
      <dgm:prSet phldrT="[文本]"/>
      <dgm:spPr/>
      <dgm:t>
        <a:bodyPr/>
        <a:lstStyle/>
        <a:p>
          <a:r>
            <a:rPr lang="zh-CN" altLang="en-US" dirty="0"/>
            <a:t>原则</a:t>
          </a:r>
        </a:p>
      </dgm:t>
    </dgm:pt>
    <dgm:pt modelId="{CD40D5D8-858A-48AA-81E0-8EB96355C9B8}" type="parTrans" cxnId="{3530D9B3-8C74-4E8B-84AA-A12D75C6A2DC}">
      <dgm:prSet/>
      <dgm:spPr/>
      <dgm:t>
        <a:bodyPr/>
        <a:lstStyle/>
        <a:p>
          <a:endParaRPr lang="zh-CN" altLang="en-US"/>
        </a:p>
      </dgm:t>
    </dgm:pt>
    <dgm:pt modelId="{84B724ED-0ACA-4562-8091-59E8ACF75F37}" type="sibTrans" cxnId="{3530D9B3-8C74-4E8B-84AA-A12D75C6A2DC}">
      <dgm:prSet/>
      <dgm:spPr/>
      <dgm:t>
        <a:bodyPr/>
        <a:lstStyle/>
        <a:p>
          <a:endParaRPr lang="zh-CN" altLang="en-US"/>
        </a:p>
      </dgm:t>
    </dgm:pt>
    <dgm:pt modelId="{E2DC8028-F4B8-4E39-9A5E-FA699CC21711}">
      <dgm:prSet phldrT="[文本]"/>
      <dgm:spPr/>
      <dgm:t>
        <a:bodyPr/>
        <a:lstStyle/>
        <a:p>
          <a:r>
            <a:rPr lang="zh-CN" altLang="en-US" dirty="0">
              <a:solidFill>
                <a:schemeClr val="bg1"/>
              </a:solidFill>
            </a:rPr>
            <a:t>原子性</a:t>
          </a:r>
        </a:p>
      </dgm:t>
    </dgm:pt>
    <dgm:pt modelId="{344ECAEC-7F33-4A49-A7D1-FDAE527AA22C}" type="parTrans" cxnId="{49CDC79F-D03D-4F2B-AEE6-5E8EEEB53FF9}">
      <dgm:prSet/>
      <dgm:spPr/>
      <dgm:t>
        <a:bodyPr/>
        <a:lstStyle/>
        <a:p>
          <a:endParaRPr lang="zh-CN" altLang="en-US"/>
        </a:p>
      </dgm:t>
    </dgm:pt>
    <dgm:pt modelId="{1E2D57FC-845F-41FC-87E2-1024F2C633FE}" type="sibTrans" cxnId="{49CDC79F-D03D-4F2B-AEE6-5E8EEEB53FF9}">
      <dgm:prSet/>
      <dgm:spPr/>
      <dgm:t>
        <a:bodyPr/>
        <a:lstStyle/>
        <a:p>
          <a:endParaRPr lang="zh-CN" altLang="en-US"/>
        </a:p>
      </dgm:t>
    </dgm:pt>
    <dgm:pt modelId="{97D94AA2-248B-41CC-A8C2-BE9842A545CD}">
      <dgm:prSet phldrT="[文本]"/>
      <dgm:spPr/>
      <dgm:t>
        <a:bodyPr/>
        <a:lstStyle/>
        <a:p>
          <a:r>
            <a:rPr lang="zh-CN" altLang="en-US" dirty="0">
              <a:solidFill>
                <a:schemeClr val="bg1"/>
              </a:solidFill>
            </a:rPr>
            <a:t>可复用性</a:t>
          </a:r>
        </a:p>
      </dgm:t>
    </dgm:pt>
    <dgm:pt modelId="{EEE0C95E-1F09-42E2-95DF-CD0D6CEFBABB}" type="parTrans" cxnId="{CA1473F3-F1CF-4C19-9379-1906BECCF100}">
      <dgm:prSet/>
      <dgm:spPr/>
      <dgm:t>
        <a:bodyPr/>
        <a:lstStyle/>
        <a:p>
          <a:endParaRPr lang="zh-CN" altLang="en-US"/>
        </a:p>
      </dgm:t>
    </dgm:pt>
    <dgm:pt modelId="{66C754F9-5870-4964-8EE2-A8F949411964}" type="sibTrans" cxnId="{CA1473F3-F1CF-4C19-9379-1906BECCF100}">
      <dgm:prSet/>
      <dgm:spPr/>
      <dgm:t>
        <a:bodyPr/>
        <a:lstStyle/>
        <a:p>
          <a:endParaRPr lang="zh-CN" altLang="en-US"/>
        </a:p>
      </dgm:t>
    </dgm:pt>
    <dgm:pt modelId="{BAEC10CB-F4CF-40FC-B961-49170068CAF8}">
      <dgm:prSet phldrT="[文本]"/>
      <dgm:spPr/>
      <dgm:t>
        <a:bodyPr/>
        <a:lstStyle/>
        <a:p>
          <a:r>
            <a:rPr lang="zh-CN" altLang="en-US" dirty="0">
              <a:solidFill>
                <a:schemeClr val="bg1"/>
              </a:solidFill>
            </a:rPr>
            <a:t>可拓展性</a:t>
          </a:r>
        </a:p>
      </dgm:t>
    </dgm:pt>
    <dgm:pt modelId="{F09AE5E7-8ABD-410C-96C4-76B10EFB0EB7}" type="parTrans" cxnId="{9E20F4FF-123E-4157-802F-AEE7DA5480F7}">
      <dgm:prSet/>
      <dgm:spPr/>
      <dgm:t>
        <a:bodyPr/>
        <a:lstStyle/>
        <a:p>
          <a:endParaRPr lang="zh-CN" altLang="en-US"/>
        </a:p>
      </dgm:t>
    </dgm:pt>
    <dgm:pt modelId="{A5E6D4C1-2911-4E7E-867C-F672D45F5325}" type="sibTrans" cxnId="{9E20F4FF-123E-4157-802F-AEE7DA5480F7}">
      <dgm:prSet/>
      <dgm:spPr/>
      <dgm:t>
        <a:bodyPr/>
        <a:lstStyle/>
        <a:p>
          <a:endParaRPr lang="zh-CN" altLang="en-US"/>
        </a:p>
      </dgm:t>
    </dgm:pt>
    <dgm:pt modelId="{4D687BB8-6F3F-419E-8502-C5E77D0CA80B}">
      <dgm:prSet phldrT="[文本]"/>
      <dgm:spPr/>
      <dgm:t>
        <a:bodyPr/>
        <a:lstStyle/>
        <a:p>
          <a:r>
            <a:rPr lang="zh-CN" altLang="en-US" dirty="0">
              <a:solidFill>
                <a:schemeClr val="bg1"/>
              </a:solidFill>
            </a:rPr>
            <a:t>规范性</a:t>
          </a:r>
        </a:p>
      </dgm:t>
    </dgm:pt>
    <dgm:pt modelId="{028A2437-2C8B-4B3A-A462-3A5F448FDF21}" type="parTrans" cxnId="{C5272161-DB71-43B6-AE44-85F6A4BECAB1}">
      <dgm:prSet/>
      <dgm:spPr/>
      <dgm:t>
        <a:bodyPr/>
        <a:lstStyle/>
        <a:p>
          <a:endParaRPr lang="zh-CN" altLang="en-US"/>
        </a:p>
      </dgm:t>
    </dgm:pt>
    <dgm:pt modelId="{473954C8-E49D-4E74-8F83-3714588FF022}" type="sibTrans" cxnId="{C5272161-DB71-43B6-AE44-85F6A4BECAB1}">
      <dgm:prSet/>
      <dgm:spPr/>
      <dgm:t>
        <a:bodyPr/>
        <a:lstStyle/>
        <a:p>
          <a:endParaRPr lang="zh-CN" altLang="en-US"/>
        </a:p>
      </dgm:t>
    </dgm:pt>
    <dgm:pt modelId="{4B54B274-DA88-4671-B97F-84C7B72A8473}" type="pres">
      <dgm:prSet presAssocID="{DD1E6782-2E42-4BD5-95DB-96CA54F8B123}" presName="composite" presStyleCnt="0">
        <dgm:presLayoutVars>
          <dgm:chMax val="1"/>
          <dgm:dir/>
          <dgm:resizeHandles val="exact"/>
        </dgm:presLayoutVars>
      </dgm:prSet>
      <dgm:spPr/>
    </dgm:pt>
    <dgm:pt modelId="{4B492A30-3F14-47F9-8267-23180253407E}" type="pres">
      <dgm:prSet presAssocID="{DD1E6782-2E42-4BD5-95DB-96CA54F8B123}" presName="radial" presStyleCnt="0">
        <dgm:presLayoutVars>
          <dgm:animLvl val="ctr"/>
        </dgm:presLayoutVars>
      </dgm:prSet>
      <dgm:spPr/>
    </dgm:pt>
    <dgm:pt modelId="{573E2241-964E-44B8-AD3E-0443898995D5}" type="pres">
      <dgm:prSet presAssocID="{69BD392D-6D1F-4C98-9D68-385F5F6291C1}" presName="centerShape" presStyleLbl="vennNode1" presStyleIdx="0" presStyleCnt="5"/>
      <dgm:spPr/>
    </dgm:pt>
    <dgm:pt modelId="{99B48C92-D8AE-4750-818B-D417A63C5521}" type="pres">
      <dgm:prSet presAssocID="{E2DC8028-F4B8-4E39-9A5E-FA699CC21711}" presName="node" presStyleLbl="vennNode1" presStyleIdx="1" presStyleCnt="5">
        <dgm:presLayoutVars>
          <dgm:bulletEnabled val="1"/>
        </dgm:presLayoutVars>
      </dgm:prSet>
      <dgm:spPr/>
    </dgm:pt>
    <dgm:pt modelId="{48D2E48E-4B1D-4696-8A56-C0AA329B24D0}" type="pres">
      <dgm:prSet presAssocID="{97D94AA2-248B-41CC-A8C2-BE9842A545CD}" presName="node" presStyleLbl="vennNode1" presStyleIdx="2" presStyleCnt="5">
        <dgm:presLayoutVars>
          <dgm:bulletEnabled val="1"/>
        </dgm:presLayoutVars>
      </dgm:prSet>
      <dgm:spPr/>
    </dgm:pt>
    <dgm:pt modelId="{66D005B3-A827-454C-A655-4A46079636E2}" type="pres">
      <dgm:prSet presAssocID="{BAEC10CB-F4CF-40FC-B961-49170068CAF8}" presName="node" presStyleLbl="vennNode1" presStyleIdx="3" presStyleCnt="5">
        <dgm:presLayoutVars>
          <dgm:bulletEnabled val="1"/>
        </dgm:presLayoutVars>
      </dgm:prSet>
      <dgm:spPr/>
    </dgm:pt>
    <dgm:pt modelId="{759D6DDA-DBAC-4E8E-AE14-2EB980BC12E0}" type="pres">
      <dgm:prSet presAssocID="{4D687BB8-6F3F-419E-8502-C5E77D0CA80B}" presName="node" presStyleLbl="vennNode1" presStyleIdx="4" presStyleCnt="5">
        <dgm:presLayoutVars>
          <dgm:bulletEnabled val="1"/>
        </dgm:presLayoutVars>
      </dgm:prSet>
      <dgm:spPr/>
    </dgm:pt>
  </dgm:ptLst>
  <dgm:cxnLst>
    <dgm:cxn modelId="{3D00C903-C4AC-41BE-B076-EAD766E44D5E}" type="presOf" srcId="{E2DC8028-F4B8-4E39-9A5E-FA699CC21711}" destId="{99B48C92-D8AE-4750-818B-D417A63C5521}" srcOrd="0" destOrd="0" presId="urn:microsoft.com/office/officeart/2005/8/layout/radial3"/>
    <dgm:cxn modelId="{FC075436-0CE9-490C-85FD-54D7BA872FD2}" type="presOf" srcId="{69BD392D-6D1F-4C98-9D68-385F5F6291C1}" destId="{573E2241-964E-44B8-AD3E-0443898995D5}" srcOrd="0" destOrd="0" presId="urn:microsoft.com/office/officeart/2005/8/layout/radial3"/>
    <dgm:cxn modelId="{BB6FC83A-D160-4EAF-8C0D-89E86EBF7933}" type="presOf" srcId="{97D94AA2-248B-41CC-A8C2-BE9842A545CD}" destId="{48D2E48E-4B1D-4696-8A56-C0AA329B24D0}" srcOrd="0" destOrd="0" presId="urn:microsoft.com/office/officeart/2005/8/layout/radial3"/>
    <dgm:cxn modelId="{810CC93D-6C82-4E02-B53D-088A8DA84CEA}" type="presOf" srcId="{BAEC10CB-F4CF-40FC-B961-49170068CAF8}" destId="{66D005B3-A827-454C-A655-4A46079636E2}" srcOrd="0" destOrd="0" presId="urn:microsoft.com/office/officeart/2005/8/layout/radial3"/>
    <dgm:cxn modelId="{C5272161-DB71-43B6-AE44-85F6A4BECAB1}" srcId="{69BD392D-6D1F-4C98-9D68-385F5F6291C1}" destId="{4D687BB8-6F3F-419E-8502-C5E77D0CA80B}" srcOrd="3" destOrd="0" parTransId="{028A2437-2C8B-4B3A-A462-3A5F448FDF21}" sibTransId="{473954C8-E49D-4E74-8F83-3714588FF022}"/>
    <dgm:cxn modelId="{CF44F64B-06CB-483C-8BB2-CAB4BCD92BC7}" type="presOf" srcId="{DD1E6782-2E42-4BD5-95DB-96CA54F8B123}" destId="{4B54B274-DA88-4671-B97F-84C7B72A8473}" srcOrd="0" destOrd="0" presId="urn:microsoft.com/office/officeart/2005/8/layout/radial3"/>
    <dgm:cxn modelId="{49CDC79F-D03D-4F2B-AEE6-5E8EEEB53FF9}" srcId="{69BD392D-6D1F-4C98-9D68-385F5F6291C1}" destId="{E2DC8028-F4B8-4E39-9A5E-FA699CC21711}" srcOrd="0" destOrd="0" parTransId="{344ECAEC-7F33-4A49-A7D1-FDAE527AA22C}" sibTransId="{1E2D57FC-845F-41FC-87E2-1024F2C633FE}"/>
    <dgm:cxn modelId="{3530D9B3-8C74-4E8B-84AA-A12D75C6A2DC}" srcId="{DD1E6782-2E42-4BD5-95DB-96CA54F8B123}" destId="{69BD392D-6D1F-4C98-9D68-385F5F6291C1}" srcOrd="0" destOrd="0" parTransId="{CD40D5D8-858A-48AA-81E0-8EB96355C9B8}" sibTransId="{84B724ED-0ACA-4562-8091-59E8ACF75F37}"/>
    <dgm:cxn modelId="{4C7FDABC-09E8-4392-B225-D7F8F4EC64AA}" type="presOf" srcId="{4D687BB8-6F3F-419E-8502-C5E77D0CA80B}" destId="{759D6DDA-DBAC-4E8E-AE14-2EB980BC12E0}" srcOrd="0" destOrd="0" presId="urn:microsoft.com/office/officeart/2005/8/layout/radial3"/>
    <dgm:cxn modelId="{CA1473F3-F1CF-4C19-9379-1906BECCF100}" srcId="{69BD392D-6D1F-4C98-9D68-385F5F6291C1}" destId="{97D94AA2-248B-41CC-A8C2-BE9842A545CD}" srcOrd="1" destOrd="0" parTransId="{EEE0C95E-1F09-42E2-95DF-CD0D6CEFBABB}" sibTransId="{66C754F9-5870-4964-8EE2-A8F949411964}"/>
    <dgm:cxn modelId="{9E20F4FF-123E-4157-802F-AEE7DA5480F7}" srcId="{69BD392D-6D1F-4C98-9D68-385F5F6291C1}" destId="{BAEC10CB-F4CF-40FC-B961-49170068CAF8}" srcOrd="2" destOrd="0" parTransId="{F09AE5E7-8ABD-410C-96C4-76B10EFB0EB7}" sibTransId="{A5E6D4C1-2911-4E7E-867C-F672D45F5325}"/>
    <dgm:cxn modelId="{620B6866-2B31-4AFF-847E-89EB706B1292}" type="presParOf" srcId="{4B54B274-DA88-4671-B97F-84C7B72A8473}" destId="{4B492A30-3F14-47F9-8267-23180253407E}" srcOrd="0" destOrd="0" presId="urn:microsoft.com/office/officeart/2005/8/layout/radial3"/>
    <dgm:cxn modelId="{D07327A3-9057-428A-9E1D-1C14C5D3020B}" type="presParOf" srcId="{4B492A30-3F14-47F9-8267-23180253407E}" destId="{573E2241-964E-44B8-AD3E-0443898995D5}" srcOrd="0" destOrd="0" presId="urn:microsoft.com/office/officeart/2005/8/layout/radial3"/>
    <dgm:cxn modelId="{8A1BA608-FA8C-4991-B267-019814BC5F00}" type="presParOf" srcId="{4B492A30-3F14-47F9-8267-23180253407E}" destId="{99B48C92-D8AE-4750-818B-D417A63C5521}" srcOrd="1" destOrd="0" presId="urn:microsoft.com/office/officeart/2005/8/layout/radial3"/>
    <dgm:cxn modelId="{BA60018B-8B3D-4BBA-BC95-CFA194D118F8}" type="presParOf" srcId="{4B492A30-3F14-47F9-8267-23180253407E}" destId="{48D2E48E-4B1D-4696-8A56-C0AA329B24D0}" srcOrd="2" destOrd="0" presId="urn:microsoft.com/office/officeart/2005/8/layout/radial3"/>
    <dgm:cxn modelId="{E2B7F612-A3B6-451C-86DF-FD4C4DF831F3}" type="presParOf" srcId="{4B492A30-3F14-47F9-8267-23180253407E}" destId="{66D005B3-A827-454C-A655-4A46079636E2}" srcOrd="3" destOrd="0" presId="urn:microsoft.com/office/officeart/2005/8/layout/radial3"/>
    <dgm:cxn modelId="{520017E9-23D4-48AF-8100-BFBD6FA38AD1}" type="presParOf" srcId="{4B492A30-3F14-47F9-8267-23180253407E}" destId="{759D6DDA-DBAC-4E8E-AE14-2EB980BC12E0}" srcOrd="4" destOrd="0" presId="urn:microsoft.com/office/officeart/2005/8/layout/radial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9D1B9C-0647-4F9D-9239-844D3977AAB3}" type="doc">
      <dgm:prSet loTypeId="urn:microsoft.com/office/officeart/2005/8/layout/hierarchy4" loCatId="hierarchy" qsTypeId="urn:microsoft.com/office/officeart/2005/8/quickstyle/simple2#2" qsCatId="simple" csTypeId="urn:microsoft.com/office/officeart/2005/8/colors/accent1_5#1" csCatId="accent1" phldr="1"/>
      <dgm:spPr/>
      <dgm:t>
        <a:bodyPr/>
        <a:lstStyle/>
        <a:p>
          <a:endParaRPr lang="zh-CN" altLang="en-US"/>
        </a:p>
      </dgm:t>
    </dgm:pt>
    <dgm:pt modelId="{11EB1411-A1D1-495F-8510-C0789A92AACD}">
      <dgm:prSet phldrT="[文本]"/>
      <dgm:spPr/>
      <dgm:t>
        <a:bodyPr/>
        <a:lstStyle/>
        <a:p>
          <a:r>
            <a:rPr lang="zh-CN" altLang="en-US" dirty="0"/>
            <a:t>表示层</a:t>
          </a:r>
        </a:p>
      </dgm:t>
    </dgm:pt>
    <dgm:pt modelId="{FB432B60-FDF1-4DD3-8FB3-08DEC67F9362}" type="parTrans" cxnId="{0E1E68BA-311D-418C-AEBF-F255961C1694}">
      <dgm:prSet/>
      <dgm:spPr/>
      <dgm:t>
        <a:bodyPr/>
        <a:lstStyle/>
        <a:p>
          <a:endParaRPr lang="zh-CN" altLang="en-US"/>
        </a:p>
      </dgm:t>
    </dgm:pt>
    <dgm:pt modelId="{BABFF595-B517-4116-8563-C8033FCF6660}" type="sibTrans" cxnId="{0E1E68BA-311D-418C-AEBF-F255961C1694}">
      <dgm:prSet/>
      <dgm:spPr/>
      <dgm:t>
        <a:bodyPr/>
        <a:lstStyle/>
        <a:p>
          <a:endParaRPr lang="zh-CN" altLang="en-US"/>
        </a:p>
      </dgm:t>
    </dgm:pt>
    <dgm:pt modelId="{408E87AD-FDB8-4DAC-B304-A181E4CF6D49}">
      <dgm:prSet phldrT="[文本]"/>
      <dgm:spPr/>
      <dgm:t>
        <a:bodyPr/>
        <a:lstStyle/>
        <a:p>
          <a:r>
            <a:rPr lang="zh-CN" altLang="en-US" dirty="0"/>
            <a:t>业务逻辑层</a:t>
          </a:r>
        </a:p>
      </dgm:t>
    </dgm:pt>
    <dgm:pt modelId="{E32BD47A-8359-482E-8274-E312C0D4FA0A}" type="parTrans" cxnId="{8430DABB-76CE-4AF1-88FA-9417076C69D8}">
      <dgm:prSet/>
      <dgm:spPr/>
      <dgm:t>
        <a:bodyPr/>
        <a:lstStyle/>
        <a:p>
          <a:endParaRPr lang="zh-CN" altLang="en-US"/>
        </a:p>
      </dgm:t>
    </dgm:pt>
    <dgm:pt modelId="{C178D73F-2177-4764-BC88-F43B951C63EB}" type="sibTrans" cxnId="{8430DABB-76CE-4AF1-88FA-9417076C69D8}">
      <dgm:prSet/>
      <dgm:spPr/>
      <dgm:t>
        <a:bodyPr/>
        <a:lstStyle/>
        <a:p>
          <a:endParaRPr lang="zh-CN" altLang="en-US"/>
        </a:p>
      </dgm:t>
    </dgm:pt>
    <dgm:pt modelId="{FDC449B8-F7A8-4B36-8F2C-4480004F0996}">
      <dgm:prSet phldrT="[文本]"/>
      <dgm:spPr/>
      <dgm:t>
        <a:bodyPr/>
        <a:lstStyle/>
        <a:p>
          <a:r>
            <a:rPr lang="zh-CN" altLang="en-US" dirty="0"/>
            <a:t>数据访问层</a:t>
          </a:r>
        </a:p>
      </dgm:t>
    </dgm:pt>
    <dgm:pt modelId="{B61E71A4-5A9F-4B46-AD03-AB3E008672B9}" type="parTrans" cxnId="{6156B7E5-1571-45DD-B07E-4FDF6AFBB0AB}">
      <dgm:prSet/>
      <dgm:spPr/>
      <dgm:t>
        <a:bodyPr/>
        <a:lstStyle/>
        <a:p>
          <a:endParaRPr lang="zh-CN" altLang="en-US"/>
        </a:p>
      </dgm:t>
    </dgm:pt>
    <dgm:pt modelId="{4DC4E695-4958-4957-8910-2BCF1248DEC9}" type="sibTrans" cxnId="{6156B7E5-1571-45DD-B07E-4FDF6AFBB0AB}">
      <dgm:prSet/>
      <dgm:spPr/>
      <dgm:t>
        <a:bodyPr/>
        <a:lstStyle/>
        <a:p>
          <a:endParaRPr lang="zh-CN" altLang="en-US"/>
        </a:p>
      </dgm:t>
    </dgm:pt>
    <dgm:pt modelId="{6BF75EB6-389A-4D52-AFA2-5AD62457206D}" type="pres">
      <dgm:prSet presAssocID="{659D1B9C-0647-4F9D-9239-844D3977AAB3}" presName="Name0" presStyleCnt="0">
        <dgm:presLayoutVars>
          <dgm:chPref val="1"/>
          <dgm:dir/>
          <dgm:animOne val="branch"/>
          <dgm:animLvl val="lvl"/>
          <dgm:resizeHandles/>
        </dgm:presLayoutVars>
      </dgm:prSet>
      <dgm:spPr/>
    </dgm:pt>
    <dgm:pt modelId="{B164FC5F-3C83-4F26-AC7C-C51DE21F3AD0}" type="pres">
      <dgm:prSet presAssocID="{11EB1411-A1D1-495F-8510-C0789A92AACD}" presName="vertOne" presStyleCnt="0"/>
      <dgm:spPr/>
    </dgm:pt>
    <dgm:pt modelId="{9DC10644-B1F1-42BB-B44B-7F1D698B8AA1}" type="pres">
      <dgm:prSet presAssocID="{11EB1411-A1D1-495F-8510-C0789A92AACD}" presName="txOne" presStyleLbl="node0" presStyleIdx="0" presStyleCnt="1" custLinFactY="-4441" custLinFactNeighborX="-4979" custLinFactNeighborY="-100000">
        <dgm:presLayoutVars>
          <dgm:chPref val="3"/>
        </dgm:presLayoutVars>
      </dgm:prSet>
      <dgm:spPr/>
    </dgm:pt>
    <dgm:pt modelId="{2ADD3169-2778-4593-8C8B-578FF54CD0DA}" type="pres">
      <dgm:prSet presAssocID="{11EB1411-A1D1-495F-8510-C0789A92AACD}" presName="parTransOne" presStyleCnt="0"/>
      <dgm:spPr/>
    </dgm:pt>
    <dgm:pt modelId="{36465718-835A-49C1-8F34-3F9BAA9DF002}" type="pres">
      <dgm:prSet presAssocID="{11EB1411-A1D1-495F-8510-C0789A92AACD}" presName="horzOne" presStyleCnt="0"/>
      <dgm:spPr/>
    </dgm:pt>
    <dgm:pt modelId="{45075390-CF97-4E24-8E35-20B458131BD7}" type="pres">
      <dgm:prSet presAssocID="{408E87AD-FDB8-4DAC-B304-A181E4CF6D49}" presName="vertTwo" presStyleCnt="0"/>
      <dgm:spPr/>
    </dgm:pt>
    <dgm:pt modelId="{675C8755-3025-4E29-AD0D-313ED766BE66}" type="pres">
      <dgm:prSet presAssocID="{408E87AD-FDB8-4DAC-B304-A181E4CF6D49}" presName="txTwo" presStyleLbl="node2" presStyleIdx="0" presStyleCnt="1">
        <dgm:presLayoutVars>
          <dgm:chPref val="3"/>
        </dgm:presLayoutVars>
      </dgm:prSet>
      <dgm:spPr/>
    </dgm:pt>
    <dgm:pt modelId="{5EC84638-9731-47E9-A123-EE7539E3A0C9}" type="pres">
      <dgm:prSet presAssocID="{408E87AD-FDB8-4DAC-B304-A181E4CF6D49}" presName="parTransTwo" presStyleCnt="0"/>
      <dgm:spPr/>
    </dgm:pt>
    <dgm:pt modelId="{89690670-428E-487A-9AB8-8A18AF0383DE}" type="pres">
      <dgm:prSet presAssocID="{408E87AD-FDB8-4DAC-B304-A181E4CF6D49}" presName="horzTwo" presStyleCnt="0"/>
      <dgm:spPr/>
    </dgm:pt>
    <dgm:pt modelId="{4E990A87-9DD9-4200-BFDD-5C3E774F74C9}" type="pres">
      <dgm:prSet presAssocID="{FDC449B8-F7A8-4B36-8F2C-4480004F0996}" presName="vertThree" presStyleCnt="0"/>
      <dgm:spPr/>
    </dgm:pt>
    <dgm:pt modelId="{1477C3FC-595D-41A5-BD6C-7F4C05F59AB1}" type="pres">
      <dgm:prSet presAssocID="{FDC449B8-F7A8-4B36-8F2C-4480004F0996}" presName="txThree" presStyleLbl="node3" presStyleIdx="0" presStyleCnt="1">
        <dgm:presLayoutVars>
          <dgm:chPref val="3"/>
        </dgm:presLayoutVars>
      </dgm:prSet>
      <dgm:spPr/>
    </dgm:pt>
    <dgm:pt modelId="{3538E7CC-3083-4F78-AA20-8AFFC960DECA}" type="pres">
      <dgm:prSet presAssocID="{FDC449B8-F7A8-4B36-8F2C-4480004F0996}" presName="horzThree" presStyleCnt="0"/>
      <dgm:spPr/>
    </dgm:pt>
  </dgm:ptLst>
  <dgm:cxnLst>
    <dgm:cxn modelId="{388EFE84-DD5D-4D68-BEC2-E3C0DBA3D02A}" type="presOf" srcId="{659D1B9C-0647-4F9D-9239-844D3977AAB3}" destId="{6BF75EB6-389A-4D52-AFA2-5AD62457206D}" srcOrd="0" destOrd="0" presId="urn:microsoft.com/office/officeart/2005/8/layout/hierarchy4"/>
    <dgm:cxn modelId="{0E1E68BA-311D-418C-AEBF-F255961C1694}" srcId="{659D1B9C-0647-4F9D-9239-844D3977AAB3}" destId="{11EB1411-A1D1-495F-8510-C0789A92AACD}" srcOrd="0" destOrd="0" parTransId="{FB432B60-FDF1-4DD3-8FB3-08DEC67F9362}" sibTransId="{BABFF595-B517-4116-8563-C8033FCF6660}"/>
    <dgm:cxn modelId="{8430DABB-76CE-4AF1-88FA-9417076C69D8}" srcId="{11EB1411-A1D1-495F-8510-C0789A92AACD}" destId="{408E87AD-FDB8-4DAC-B304-A181E4CF6D49}" srcOrd="0" destOrd="0" parTransId="{E32BD47A-8359-482E-8274-E312C0D4FA0A}" sibTransId="{C178D73F-2177-4764-BC88-F43B951C63EB}"/>
    <dgm:cxn modelId="{957ED2CF-8ADC-4E08-8815-16330695416A}" type="presOf" srcId="{11EB1411-A1D1-495F-8510-C0789A92AACD}" destId="{9DC10644-B1F1-42BB-B44B-7F1D698B8AA1}" srcOrd="0" destOrd="0" presId="urn:microsoft.com/office/officeart/2005/8/layout/hierarchy4"/>
    <dgm:cxn modelId="{6156B7E5-1571-45DD-B07E-4FDF6AFBB0AB}" srcId="{408E87AD-FDB8-4DAC-B304-A181E4CF6D49}" destId="{FDC449B8-F7A8-4B36-8F2C-4480004F0996}" srcOrd="0" destOrd="0" parTransId="{B61E71A4-5A9F-4B46-AD03-AB3E008672B9}" sibTransId="{4DC4E695-4958-4957-8910-2BCF1248DEC9}"/>
    <dgm:cxn modelId="{66A2F8F6-6BCB-463A-AE1A-2AB59820BE6C}" type="presOf" srcId="{408E87AD-FDB8-4DAC-B304-A181E4CF6D49}" destId="{675C8755-3025-4E29-AD0D-313ED766BE66}" srcOrd="0" destOrd="0" presId="urn:microsoft.com/office/officeart/2005/8/layout/hierarchy4"/>
    <dgm:cxn modelId="{E748F8FA-2F38-4CBB-93CC-728399CD2BB8}" type="presOf" srcId="{FDC449B8-F7A8-4B36-8F2C-4480004F0996}" destId="{1477C3FC-595D-41A5-BD6C-7F4C05F59AB1}" srcOrd="0" destOrd="0" presId="urn:microsoft.com/office/officeart/2005/8/layout/hierarchy4"/>
    <dgm:cxn modelId="{54F094ED-DA9B-426C-BAF7-3CD5DED688DE}" type="presParOf" srcId="{6BF75EB6-389A-4D52-AFA2-5AD62457206D}" destId="{B164FC5F-3C83-4F26-AC7C-C51DE21F3AD0}" srcOrd="0" destOrd="0" presId="urn:microsoft.com/office/officeart/2005/8/layout/hierarchy4"/>
    <dgm:cxn modelId="{A2CBBC0A-C6AC-4212-B890-A18E2E7B7B05}" type="presParOf" srcId="{B164FC5F-3C83-4F26-AC7C-C51DE21F3AD0}" destId="{9DC10644-B1F1-42BB-B44B-7F1D698B8AA1}" srcOrd="0" destOrd="0" presId="urn:microsoft.com/office/officeart/2005/8/layout/hierarchy4"/>
    <dgm:cxn modelId="{5B022EA1-8201-4A50-9083-07AA632A1CC0}" type="presParOf" srcId="{B164FC5F-3C83-4F26-AC7C-C51DE21F3AD0}" destId="{2ADD3169-2778-4593-8C8B-578FF54CD0DA}" srcOrd="1" destOrd="0" presId="urn:microsoft.com/office/officeart/2005/8/layout/hierarchy4"/>
    <dgm:cxn modelId="{49C6262F-04A4-46B0-B27D-CF7A52DEED1E}" type="presParOf" srcId="{B164FC5F-3C83-4F26-AC7C-C51DE21F3AD0}" destId="{36465718-835A-49C1-8F34-3F9BAA9DF002}" srcOrd="2" destOrd="0" presId="urn:microsoft.com/office/officeart/2005/8/layout/hierarchy4"/>
    <dgm:cxn modelId="{F2610856-5D34-47C3-AC87-7B814B58E17F}" type="presParOf" srcId="{36465718-835A-49C1-8F34-3F9BAA9DF002}" destId="{45075390-CF97-4E24-8E35-20B458131BD7}" srcOrd="0" destOrd="0" presId="urn:microsoft.com/office/officeart/2005/8/layout/hierarchy4"/>
    <dgm:cxn modelId="{1F8026C8-6926-40DB-B608-1455ABB3EB3B}" type="presParOf" srcId="{45075390-CF97-4E24-8E35-20B458131BD7}" destId="{675C8755-3025-4E29-AD0D-313ED766BE66}" srcOrd="0" destOrd="0" presId="urn:microsoft.com/office/officeart/2005/8/layout/hierarchy4"/>
    <dgm:cxn modelId="{0BAE59EA-8DA6-49AD-A50B-48F4912069F5}" type="presParOf" srcId="{45075390-CF97-4E24-8E35-20B458131BD7}" destId="{5EC84638-9731-47E9-A123-EE7539E3A0C9}" srcOrd="1" destOrd="0" presId="urn:microsoft.com/office/officeart/2005/8/layout/hierarchy4"/>
    <dgm:cxn modelId="{62529057-9475-4BA6-8D64-B642504A9B8F}" type="presParOf" srcId="{45075390-CF97-4E24-8E35-20B458131BD7}" destId="{89690670-428E-487A-9AB8-8A18AF0383DE}" srcOrd="2" destOrd="0" presId="urn:microsoft.com/office/officeart/2005/8/layout/hierarchy4"/>
    <dgm:cxn modelId="{4F687BA0-B370-4359-8836-0C3B30FEFE94}" type="presParOf" srcId="{89690670-428E-487A-9AB8-8A18AF0383DE}" destId="{4E990A87-9DD9-4200-BFDD-5C3E774F74C9}" srcOrd="0" destOrd="0" presId="urn:microsoft.com/office/officeart/2005/8/layout/hierarchy4"/>
    <dgm:cxn modelId="{CFF16887-9A49-4984-AF65-5C591CD22439}" type="presParOf" srcId="{4E990A87-9DD9-4200-BFDD-5C3E774F74C9}" destId="{1477C3FC-595D-41A5-BD6C-7F4C05F59AB1}" srcOrd="0" destOrd="0" presId="urn:microsoft.com/office/officeart/2005/8/layout/hierarchy4"/>
    <dgm:cxn modelId="{FF245951-A072-4F86-A00F-2F732B93B3B0}" type="presParOf" srcId="{4E990A87-9DD9-4200-BFDD-5C3E774F74C9}" destId="{3538E7CC-3083-4F78-AA20-8AFFC960DECA}"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BE82BA-9CDC-4197-B150-1B68E40FE67F}" type="doc">
      <dgm:prSet loTypeId="urn:microsoft.com/office/officeart/2005/8/layout/hierarchy6" loCatId="hierarchy" qsTypeId="urn:microsoft.com/office/officeart/2005/8/quickstyle/simple5" qsCatId="simple" csTypeId="urn:microsoft.com/office/officeart/2005/8/colors/accent1_2" csCatId="accent1" phldr="1"/>
      <dgm:spPr/>
      <dgm:t>
        <a:bodyPr/>
        <a:lstStyle/>
        <a:p>
          <a:endParaRPr lang="en-US"/>
        </a:p>
      </dgm:t>
    </dgm:pt>
    <dgm:pt modelId="{551DA24E-1D35-49F3-82F7-EF718A07D021}">
      <dgm:prSet phldrT="[文本]" custT="1"/>
      <dgm:spPr/>
      <dgm:t>
        <a:bodyPr/>
        <a:lstStyle/>
        <a:p>
          <a:r>
            <a:rPr lang="en-US" sz="1600" dirty="0">
              <a:solidFill>
                <a:schemeClr val="bg1">
                  <a:lumMod val="75000"/>
                  <a:lumOff val="25000"/>
                </a:schemeClr>
              </a:solidFill>
            </a:rPr>
            <a:t>DrawingStudio::QApplication</a:t>
          </a:r>
        </a:p>
      </dgm:t>
    </dgm:pt>
    <dgm:pt modelId="{C936257C-DC5D-4EA9-A77A-C41F8BB3ECE8}" type="parTrans" cxnId="{DFC3A311-5B33-48AD-9ACB-2A91864212B3}">
      <dgm:prSet/>
      <dgm:spPr/>
      <dgm:t>
        <a:bodyPr/>
        <a:lstStyle/>
        <a:p>
          <a:endParaRPr lang="en-US"/>
        </a:p>
      </dgm:t>
    </dgm:pt>
    <dgm:pt modelId="{6715FE0B-E2E9-4797-AEF3-8D9C0B4D1B07}" type="sibTrans" cxnId="{DFC3A311-5B33-48AD-9ACB-2A91864212B3}">
      <dgm:prSet/>
      <dgm:spPr/>
      <dgm:t>
        <a:bodyPr/>
        <a:lstStyle/>
        <a:p>
          <a:endParaRPr lang="en-US"/>
        </a:p>
      </dgm:t>
    </dgm:pt>
    <dgm:pt modelId="{EEBC6F85-3B41-4CFC-8D88-10195E8FED23}">
      <dgm:prSet phldrT="[文本]" custT="1"/>
      <dgm:spPr/>
      <dgm:t>
        <a:bodyPr/>
        <a:lstStyle/>
        <a:p>
          <a:r>
            <a:rPr lang="en-US" sz="1600" dirty="0">
              <a:solidFill>
                <a:schemeClr val="bg1">
                  <a:lumMod val="75000"/>
                  <a:lumOff val="25000"/>
                </a:schemeClr>
              </a:solidFill>
            </a:rPr>
            <a:t>DrawingDesigner::QMainWindow</a:t>
          </a:r>
        </a:p>
      </dgm:t>
    </dgm:pt>
    <dgm:pt modelId="{DA863AD8-15D3-4234-8FD5-0FB875B75D3C}" type="parTrans" cxnId="{2CC8196C-CCE1-4AB0-8B09-650C49CD13F7}">
      <dgm:prSet/>
      <dgm:spPr/>
      <dgm:t>
        <a:bodyPr/>
        <a:lstStyle/>
        <a:p>
          <a:endParaRPr lang="en-US"/>
        </a:p>
      </dgm:t>
    </dgm:pt>
    <dgm:pt modelId="{81E29006-75B6-4DDC-9D37-1D90B7904823}" type="sibTrans" cxnId="{2CC8196C-CCE1-4AB0-8B09-650C49CD13F7}">
      <dgm:prSet/>
      <dgm:spPr/>
      <dgm:t>
        <a:bodyPr/>
        <a:lstStyle/>
        <a:p>
          <a:endParaRPr lang="en-US"/>
        </a:p>
      </dgm:t>
    </dgm:pt>
    <dgm:pt modelId="{DB187236-67E0-4606-99D4-A81D375E4363}">
      <dgm:prSet phldrT="[文本]" custT="1"/>
      <dgm:spPr/>
      <dgm:t>
        <a:bodyPr/>
        <a:lstStyle/>
        <a:p>
          <a:r>
            <a:rPr lang="en-US" sz="1600" dirty="0">
              <a:solidFill>
                <a:schemeClr val="bg1">
                  <a:lumMod val="75000"/>
                  <a:lumOff val="25000"/>
                </a:schemeClr>
              </a:solidFill>
            </a:rPr>
            <a:t>MdiWidget</a:t>
          </a:r>
        </a:p>
      </dgm:t>
    </dgm:pt>
    <dgm:pt modelId="{E4B8A20B-4FD6-41DF-A508-068BA075A318}" type="parTrans" cxnId="{8634C9E8-834B-4FAA-8DC9-4C3A121A9684}">
      <dgm:prSet/>
      <dgm:spPr/>
      <dgm:t>
        <a:bodyPr/>
        <a:lstStyle/>
        <a:p>
          <a:endParaRPr lang="en-US"/>
        </a:p>
      </dgm:t>
    </dgm:pt>
    <dgm:pt modelId="{71019EC7-1D7A-4250-ADA4-A672BF6DFA3D}" type="sibTrans" cxnId="{8634C9E8-834B-4FAA-8DC9-4C3A121A9684}">
      <dgm:prSet/>
      <dgm:spPr/>
      <dgm:t>
        <a:bodyPr/>
        <a:lstStyle/>
        <a:p>
          <a:endParaRPr lang="en-US"/>
        </a:p>
      </dgm:t>
    </dgm:pt>
    <dgm:pt modelId="{D122BC9C-2FEF-4C1D-A310-002D26A4EEEE}">
      <dgm:prSet phldrT="[文本]" custT="1"/>
      <dgm:spPr/>
      <dgm:t>
        <a:bodyPr/>
        <a:lstStyle/>
        <a:p>
          <a:r>
            <a:rPr lang="en-US" sz="1600" dirty="0">
              <a:solidFill>
                <a:schemeClr val="bg1">
                  <a:lumMod val="75000"/>
                  <a:lumOff val="25000"/>
                </a:schemeClr>
              </a:solidFill>
            </a:rPr>
            <a:t>OutputWidget</a:t>
          </a:r>
        </a:p>
      </dgm:t>
    </dgm:pt>
    <dgm:pt modelId="{17636468-EB56-4AC6-BAAF-1EE83E496C81}" type="parTrans" cxnId="{AC71A449-F51E-4E08-B800-54E4111763A4}">
      <dgm:prSet/>
      <dgm:spPr/>
      <dgm:t>
        <a:bodyPr/>
        <a:lstStyle/>
        <a:p>
          <a:endParaRPr lang="en-US"/>
        </a:p>
      </dgm:t>
    </dgm:pt>
    <dgm:pt modelId="{365BDB67-A011-490D-A6A1-BEEB30BACE58}" type="sibTrans" cxnId="{AC71A449-F51E-4E08-B800-54E4111763A4}">
      <dgm:prSet/>
      <dgm:spPr/>
      <dgm:t>
        <a:bodyPr/>
        <a:lstStyle/>
        <a:p>
          <a:endParaRPr lang="en-US"/>
        </a:p>
      </dgm:t>
    </dgm:pt>
    <dgm:pt modelId="{50C5A3B7-EFA6-4F67-9C90-CCFCC9F48029}">
      <dgm:prSet phldrT="[文本]" custT="1"/>
      <dgm:spPr/>
      <dgm:t>
        <a:bodyPr/>
        <a:lstStyle/>
        <a:p>
          <a:r>
            <a:rPr lang="en-US" sz="1600" dirty="0">
              <a:solidFill>
                <a:schemeClr val="bg1">
                  <a:lumMod val="75000"/>
                  <a:lumOff val="25000"/>
                </a:schemeClr>
              </a:solidFill>
            </a:rPr>
            <a:t>StatusWidget</a:t>
          </a:r>
        </a:p>
      </dgm:t>
    </dgm:pt>
    <dgm:pt modelId="{2719B8F4-0C0C-4CB3-BF63-8B28BED8DAD9}" type="parTrans" cxnId="{DC53D136-F66F-488E-B90F-F4FA36771779}">
      <dgm:prSet/>
      <dgm:spPr/>
      <dgm:t>
        <a:bodyPr/>
        <a:lstStyle/>
        <a:p>
          <a:endParaRPr lang="en-US"/>
        </a:p>
      </dgm:t>
    </dgm:pt>
    <dgm:pt modelId="{72062A2C-033F-4B54-8711-064BFA1B5AD4}" type="sibTrans" cxnId="{DC53D136-F66F-488E-B90F-F4FA36771779}">
      <dgm:prSet/>
      <dgm:spPr/>
      <dgm:t>
        <a:bodyPr/>
        <a:lstStyle/>
        <a:p>
          <a:endParaRPr lang="en-US"/>
        </a:p>
      </dgm:t>
    </dgm:pt>
    <dgm:pt modelId="{B44235E9-751E-4E7A-9C30-A90193C75EF9}">
      <dgm:prSet phldrT="[文本]" custT="1"/>
      <dgm:spPr/>
      <dgm:t>
        <a:bodyPr/>
        <a:lstStyle/>
        <a:p>
          <a:r>
            <a:rPr lang="en-US" sz="1600" dirty="0">
              <a:solidFill>
                <a:schemeClr val="bg1">
                  <a:lumMod val="75000"/>
                  <a:lumOff val="25000"/>
                </a:schemeClr>
              </a:solidFill>
            </a:rPr>
            <a:t>RibbonWidget</a:t>
          </a:r>
        </a:p>
      </dgm:t>
    </dgm:pt>
    <dgm:pt modelId="{42531C6C-BC12-4BE4-9E7B-A4689CB879B2}" type="parTrans" cxnId="{C142DC51-EFFB-49D1-83D1-8F0BFA117127}">
      <dgm:prSet/>
      <dgm:spPr/>
      <dgm:t>
        <a:bodyPr/>
        <a:lstStyle/>
        <a:p>
          <a:endParaRPr lang="en-US"/>
        </a:p>
      </dgm:t>
    </dgm:pt>
    <dgm:pt modelId="{E5434840-CB06-4C13-8331-6D626C742D50}" type="sibTrans" cxnId="{C142DC51-EFFB-49D1-83D1-8F0BFA117127}">
      <dgm:prSet/>
      <dgm:spPr/>
      <dgm:t>
        <a:bodyPr/>
        <a:lstStyle/>
        <a:p>
          <a:endParaRPr lang="en-US"/>
        </a:p>
      </dgm:t>
    </dgm:pt>
    <dgm:pt modelId="{077723B6-BBC1-4B12-B1B3-89F758849784}">
      <dgm:prSet phldrT="[文本]" custT="1"/>
      <dgm:spPr/>
      <dgm:t>
        <a:bodyPr/>
        <a:lstStyle/>
        <a:p>
          <a:r>
            <a:rPr lang="en-US" sz="1600" dirty="0">
              <a:solidFill>
                <a:schemeClr val="bg1">
                  <a:lumMod val="75000"/>
                  <a:lumOff val="25000"/>
                </a:schemeClr>
              </a:solidFill>
            </a:rPr>
            <a:t>DrawingEditor::QGraphicsView</a:t>
          </a:r>
        </a:p>
      </dgm:t>
    </dgm:pt>
    <dgm:pt modelId="{1DFED6AC-3235-4565-96DB-0D793B2B6E08}" type="parTrans" cxnId="{BF0AE25B-79F1-4329-AE7E-3E0B5D670016}">
      <dgm:prSet/>
      <dgm:spPr/>
      <dgm:t>
        <a:bodyPr/>
        <a:lstStyle/>
        <a:p>
          <a:endParaRPr lang="en-US"/>
        </a:p>
      </dgm:t>
    </dgm:pt>
    <dgm:pt modelId="{C198342F-F444-4DFF-95C1-29BF15E7959F}" type="sibTrans" cxnId="{BF0AE25B-79F1-4329-AE7E-3E0B5D670016}">
      <dgm:prSet/>
      <dgm:spPr/>
      <dgm:t>
        <a:bodyPr/>
        <a:lstStyle/>
        <a:p>
          <a:endParaRPr lang="en-US"/>
        </a:p>
      </dgm:t>
    </dgm:pt>
    <dgm:pt modelId="{B9E85822-549D-4575-BAA2-95CDFA6298C9}">
      <dgm:prSet phldrT="[文本]" custT="1"/>
      <dgm:spPr/>
      <dgm:t>
        <a:bodyPr/>
        <a:lstStyle/>
        <a:p>
          <a:r>
            <a:rPr lang="en-US" altLang="zh-CN" sz="1600" dirty="0">
              <a:solidFill>
                <a:schemeClr val="bg1">
                  <a:lumMod val="75000"/>
                  <a:lumOff val="25000"/>
                </a:schemeClr>
              </a:solidFill>
            </a:rPr>
            <a:t>Command</a:t>
          </a:r>
          <a:r>
            <a:rPr lang="en-US" altLang="zh-CN" sz="1600" dirty="0"/>
            <a:t> </a:t>
          </a:r>
          <a:r>
            <a:rPr lang="en-US" altLang="zh-CN" sz="1600" dirty="0">
              <a:solidFill>
                <a:schemeClr val="bg1">
                  <a:lumMod val="75000"/>
                  <a:lumOff val="25000"/>
                </a:schemeClr>
              </a:solidFill>
            </a:rPr>
            <a:t>Forms</a:t>
          </a:r>
          <a:endParaRPr lang="en-US" sz="1600" dirty="0">
            <a:solidFill>
              <a:schemeClr val="bg1">
                <a:lumMod val="75000"/>
                <a:lumOff val="25000"/>
              </a:schemeClr>
            </a:solidFill>
          </a:endParaRPr>
        </a:p>
      </dgm:t>
    </dgm:pt>
    <dgm:pt modelId="{5E02B414-0B86-41B1-86CB-B7AA59AF5434}" type="parTrans" cxnId="{0891808E-23A7-436A-8508-F1E2BE1834D9}">
      <dgm:prSet/>
      <dgm:spPr/>
      <dgm:t>
        <a:bodyPr/>
        <a:lstStyle/>
        <a:p>
          <a:endParaRPr lang="en-US"/>
        </a:p>
      </dgm:t>
    </dgm:pt>
    <dgm:pt modelId="{4B151DDE-83A7-4108-A4AF-CB51D021FAF7}" type="sibTrans" cxnId="{0891808E-23A7-436A-8508-F1E2BE1834D9}">
      <dgm:prSet/>
      <dgm:spPr/>
      <dgm:t>
        <a:bodyPr/>
        <a:lstStyle/>
        <a:p>
          <a:endParaRPr lang="en-US"/>
        </a:p>
      </dgm:t>
    </dgm:pt>
    <dgm:pt modelId="{938FFD59-8575-4D1C-9002-C860C0A3A853}">
      <dgm:prSet custT="1"/>
      <dgm:spPr/>
      <dgm:t>
        <a:bodyPr/>
        <a:lstStyle/>
        <a:p>
          <a:r>
            <a:rPr lang="en-US" altLang="zh-CN" sz="1600" dirty="0">
              <a:solidFill>
                <a:schemeClr val="bg1">
                  <a:lumMod val="75000"/>
                  <a:lumOff val="25000"/>
                </a:schemeClr>
              </a:solidFill>
            </a:rPr>
            <a:t>ToolBar</a:t>
          </a:r>
          <a:endParaRPr lang="zh-CN" altLang="en-US" sz="1600" dirty="0">
            <a:solidFill>
              <a:schemeClr val="bg1">
                <a:lumMod val="75000"/>
                <a:lumOff val="25000"/>
              </a:schemeClr>
            </a:solidFill>
          </a:endParaRPr>
        </a:p>
      </dgm:t>
    </dgm:pt>
    <dgm:pt modelId="{F80E8196-850A-44C7-B146-C2FADF7FB326}" type="parTrans" cxnId="{C43BAC60-007E-4F9C-BB5C-5A3542E7874C}">
      <dgm:prSet/>
      <dgm:spPr/>
      <dgm:t>
        <a:bodyPr/>
        <a:lstStyle/>
        <a:p>
          <a:endParaRPr lang="zh-CN" altLang="en-US"/>
        </a:p>
      </dgm:t>
    </dgm:pt>
    <dgm:pt modelId="{D9CD4A86-874A-4825-A7B1-48D96359CDA8}" type="sibTrans" cxnId="{C43BAC60-007E-4F9C-BB5C-5A3542E7874C}">
      <dgm:prSet/>
      <dgm:spPr/>
      <dgm:t>
        <a:bodyPr/>
        <a:lstStyle/>
        <a:p>
          <a:endParaRPr lang="zh-CN" altLang="en-US"/>
        </a:p>
      </dgm:t>
    </dgm:pt>
    <dgm:pt modelId="{EDCBF24F-32F5-4A8C-B1F8-9B82BCBC2239}">
      <dgm:prSet custT="1"/>
      <dgm:spPr/>
      <dgm:t>
        <a:bodyPr/>
        <a:lstStyle/>
        <a:p>
          <a:r>
            <a:rPr lang="en-US" altLang="zh-CN" sz="1600" dirty="0">
              <a:solidFill>
                <a:schemeClr val="bg1">
                  <a:lumMod val="75000"/>
                  <a:lumOff val="25000"/>
                </a:schemeClr>
              </a:solidFill>
            </a:rPr>
            <a:t>Option</a:t>
          </a:r>
          <a:r>
            <a:rPr lang="en-US" altLang="zh-CN" sz="1600" dirty="0"/>
            <a:t> </a:t>
          </a:r>
          <a:r>
            <a:rPr lang="en-US" altLang="zh-CN" sz="1600" dirty="0">
              <a:solidFill>
                <a:schemeClr val="bg1">
                  <a:lumMod val="75000"/>
                  <a:lumOff val="25000"/>
                </a:schemeClr>
              </a:solidFill>
            </a:rPr>
            <a:t>Forms</a:t>
          </a:r>
          <a:endParaRPr lang="zh-CN" altLang="en-US" sz="1600" dirty="0">
            <a:solidFill>
              <a:schemeClr val="bg1">
                <a:lumMod val="75000"/>
                <a:lumOff val="25000"/>
              </a:schemeClr>
            </a:solidFill>
          </a:endParaRPr>
        </a:p>
      </dgm:t>
    </dgm:pt>
    <dgm:pt modelId="{7820A179-4524-4E22-B2CF-EC1799E46B5E}" type="parTrans" cxnId="{9D9E6C87-4031-44F2-957E-9CFA730545D2}">
      <dgm:prSet/>
      <dgm:spPr/>
      <dgm:t>
        <a:bodyPr/>
        <a:lstStyle/>
        <a:p>
          <a:endParaRPr lang="zh-CN" altLang="en-US"/>
        </a:p>
      </dgm:t>
    </dgm:pt>
    <dgm:pt modelId="{D34A44EC-1DB2-43DD-8BDD-2FC94C7CFF96}" type="sibTrans" cxnId="{9D9E6C87-4031-44F2-957E-9CFA730545D2}">
      <dgm:prSet/>
      <dgm:spPr/>
      <dgm:t>
        <a:bodyPr/>
        <a:lstStyle/>
        <a:p>
          <a:endParaRPr lang="zh-CN" altLang="en-US"/>
        </a:p>
      </dgm:t>
    </dgm:pt>
    <dgm:pt modelId="{164D8A95-7EAF-438D-BCCB-D21CFBEF209D}">
      <dgm:prSet custT="1"/>
      <dgm:spPr/>
      <dgm:t>
        <a:bodyPr/>
        <a:lstStyle/>
        <a:p>
          <a:r>
            <a:rPr lang="en-US" altLang="zh-CN" sz="1600" dirty="0">
              <a:solidFill>
                <a:schemeClr val="bg1">
                  <a:lumMod val="75000"/>
                  <a:lumOff val="25000"/>
                </a:schemeClr>
              </a:solidFill>
            </a:rPr>
            <a:t>Dialog</a:t>
          </a:r>
          <a:r>
            <a:rPr lang="en-US" altLang="zh-CN" sz="1600" dirty="0"/>
            <a:t> </a:t>
          </a:r>
          <a:r>
            <a:rPr lang="en-US" altLang="zh-CN" sz="1600" dirty="0">
              <a:solidFill>
                <a:schemeClr val="bg1">
                  <a:lumMod val="75000"/>
                  <a:lumOff val="25000"/>
                </a:schemeClr>
              </a:solidFill>
            </a:rPr>
            <a:t>Forms</a:t>
          </a:r>
          <a:endParaRPr lang="zh-CN" altLang="en-US" sz="1600" dirty="0">
            <a:solidFill>
              <a:schemeClr val="bg1">
                <a:lumMod val="75000"/>
                <a:lumOff val="25000"/>
              </a:schemeClr>
            </a:solidFill>
          </a:endParaRPr>
        </a:p>
      </dgm:t>
    </dgm:pt>
    <dgm:pt modelId="{E53454A1-2DEE-454E-902E-353B393FF3C1}" type="parTrans" cxnId="{BCFA6B1F-3C9F-4A80-98B5-69770ABF1AD2}">
      <dgm:prSet/>
      <dgm:spPr/>
      <dgm:t>
        <a:bodyPr/>
        <a:lstStyle/>
        <a:p>
          <a:endParaRPr lang="zh-CN" altLang="en-US"/>
        </a:p>
      </dgm:t>
    </dgm:pt>
    <dgm:pt modelId="{50F62AED-BA59-4B64-8A06-EF8A39432116}" type="sibTrans" cxnId="{BCFA6B1F-3C9F-4A80-98B5-69770ABF1AD2}">
      <dgm:prSet/>
      <dgm:spPr/>
      <dgm:t>
        <a:bodyPr/>
        <a:lstStyle/>
        <a:p>
          <a:endParaRPr lang="zh-CN" altLang="en-US"/>
        </a:p>
      </dgm:t>
    </dgm:pt>
    <dgm:pt modelId="{3288E539-40A5-4BB7-B9F3-671BA18E1F08}">
      <dgm:prSet phldrT="[文本]" custT="1"/>
      <dgm:spPr/>
      <dgm:t>
        <a:bodyPr/>
        <a:lstStyle/>
        <a:p>
          <a:r>
            <a:rPr lang="en-US" altLang="zh-CN" sz="1600" dirty="0">
              <a:solidFill>
                <a:schemeClr val="bg1">
                  <a:lumMod val="75000"/>
                  <a:lumOff val="25000"/>
                </a:schemeClr>
              </a:solidFill>
            </a:rPr>
            <a:t>Main()</a:t>
          </a:r>
          <a:endParaRPr lang="en-US" sz="1600" dirty="0">
            <a:solidFill>
              <a:schemeClr val="bg1">
                <a:lumMod val="75000"/>
                <a:lumOff val="25000"/>
              </a:schemeClr>
            </a:solidFill>
          </a:endParaRPr>
        </a:p>
      </dgm:t>
    </dgm:pt>
    <dgm:pt modelId="{9026EACA-1868-49B2-990F-D6F655950390}" type="parTrans" cxnId="{22002429-A015-4AC6-892A-97E7FE967442}">
      <dgm:prSet/>
      <dgm:spPr/>
      <dgm:t>
        <a:bodyPr/>
        <a:lstStyle/>
        <a:p>
          <a:endParaRPr lang="zh-CN" altLang="en-US"/>
        </a:p>
      </dgm:t>
    </dgm:pt>
    <dgm:pt modelId="{1B1FF0D3-1A3D-408C-892E-9509DAFC1F06}" type="sibTrans" cxnId="{22002429-A015-4AC6-892A-97E7FE967442}">
      <dgm:prSet/>
      <dgm:spPr/>
      <dgm:t>
        <a:bodyPr/>
        <a:lstStyle/>
        <a:p>
          <a:endParaRPr lang="zh-CN" altLang="en-US"/>
        </a:p>
      </dgm:t>
    </dgm:pt>
    <dgm:pt modelId="{E867A1CF-71CB-4A34-94A1-EF3E19F33844}" type="pres">
      <dgm:prSet presAssocID="{B0BE82BA-9CDC-4197-B150-1B68E40FE67F}" presName="mainComposite" presStyleCnt="0">
        <dgm:presLayoutVars>
          <dgm:chPref val="1"/>
          <dgm:dir/>
          <dgm:animOne val="branch"/>
          <dgm:animLvl val="lvl"/>
          <dgm:resizeHandles val="exact"/>
        </dgm:presLayoutVars>
      </dgm:prSet>
      <dgm:spPr/>
    </dgm:pt>
    <dgm:pt modelId="{611C94AE-4199-4A5F-86D3-21EEDF466A18}" type="pres">
      <dgm:prSet presAssocID="{B0BE82BA-9CDC-4197-B150-1B68E40FE67F}" presName="hierFlow" presStyleCnt="0"/>
      <dgm:spPr/>
    </dgm:pt>
    <dgm:pt modelId="{8B0514E8-3F4F-497D-BF82-B0BED5C2C83E}" type="pres">
      <dgm:prSet presAssocID="{B0BE82BA-9CDC-4197-B150-1B68E40FE67F}" presName="hierChild1" presStyleCnt="0">
        <dgm:presLayoutVars>
          <dgm:chPref val="1"/>
          <dgm:animOne val="branch"/>
          <dgm:animLvl val="lvl"/>
        </dgm:presLayoutVars>
      </dgm:prSet>
      <dgm:spPr/>
    </dgm:pt>
    <dgm:pt modelId="{236C57B5-2FDA-48CB-A7D2-EC86ECCE7E59}" type="pres">
      <dgm:prSet presAssocID="{3288E539-40A5-4BB7-B9F3-671BA18E1F08}" presName="Name14" presStyleCnt="0"/>
      <dgm:spPr/>
    </dgm:pt>
    <dgm:pt modelId="{46DDF47C-4F84-49AC-91B6-C7116D26684B}" type="pres">
      <dgm:prSet presAssocID="{3288E539-40A5-4BB7-B9F3-671BA18E1F08}" presName="level1Shape" presStyleLbl="node0" presStyleIdx="0" presStyleCnt="1" custScaleX="249660">
        <dgm:presLayoutVars>
          <dgm:chPref val="3"/>
        </dgm:presLayoutVars>
      </dgm:prSet>
      <dgm:spPr/>
    </dgm:pt>
    <dgm:pt modelId="{A88B4F52-36A8-40A6-9E8B-6A7BCD1B1969}" type="pres">
      <dgm:prSet presAssocID="{3288E539-40A5-4BB7-B9F3-671BA18E1F08}" presName="hierChild2" presStyleCnt="0"/>
      <dgm:spPr/>
    </dgm:pt>
    <dgm:pt modelId="{1FE8FDB9-C74D-4408-8C02-8D0F8E38471A}" type="pres">
      <dgm:prSet presAssocID="{C936257C-DC5D-4EA9-A77A-C41F8BB3ECE8}" presName="Name19" presStyleLbl="parChTrans1D2" presStyleIdx="0" presStyleCnt="1"/>
      <dgm:spPr/>
    </dgm:pt>
    <dgm:pt modelId="{43758CF4-72BF-446A-B61D-29B5F308399F}" type="pres">
      <dgm:prSet presAssocID="{551DA24E-1D35-49F3-82F7-EF718A07D021}" presName="Name21" presStyleCnt="0"/>
      <dgm:spPr/>
    </dgm:pt>
    <dgm:pt modelId="{37D203AB-FDA4-4F35-B6B1-DB09A945F24E}" type="pres">
      <dgm:prSet presAssocID="{551DA24E-1D35-49F3-82F7-EF718A07D021}" presName="level2Shape" presStyleLbl="node2" presStyleIdx="0" presStyleCnt="1" custScaleX="246383"/>
      <dgm:spPr/>
    </dgm:pt>
    <dgm:pt modelId="{4A4A0233-3323-4B98-BBE8-9D98C5AB519E}" type="pres">
      <dgm:prSet presAssocID="{551DA24E-1D35-49F3-82F7-EF718A07D021}" presName="hierChild3" presStyleCnt="0"/>
      <dgm:spPr/>
    </dgm:pt>
    <dgm:pt modelId="{5F01F38E-78FC-4C6D-967D-36B430102191}" type="pres">
      <dgm:prSet presAssocID="{DA863AD8-15D3-4234-8FD5-0FB875B75D3C}" presName="Name19" presStyleLbl="parChTrans1D3" presStyleIdx="0" presStyleCnt="1"/>
      <dgm:spPr/>
    </dgm:pt>
    <dgm:pt modelId="{A7FDB1BD-3D70-4166-A0E9-A2C867138A74}" type="pres">
      <dgm:prSet presAssocID="{EEBC6F85-3B41-4CFC-8D88-10195E8FED23}" presName="Name21" presStyleCnt="0"/>
      <dgm:spPr/>
    </dgm:pt>
    <dgm:pt modelId="{23D66818-5FF9-439D-A824-A5F93079E3DC}" type="pres">
      <dgm:prSet presAssocID="{EEBC6F85-3B41-4CFC-8D88-10195E8FED23}" presName="level2Shape" presStyleLbl="node3" presStyleIdx="0" presStyleCnt="1" custScaleX="251307"/>
      <dgm:spPr/>
    </dgm:pt>
    <dgm:pt modelId="{EA390D3A-F648-4C2C-A078-757E00C469CD}" type="pres">
      <dgm:prSet presAssocID="{EEBC6F85-3B41-4CFC-8D88-10195E8FED23}" presName="hierChild3" presStyleCnt="0"/>
      <dgm:spPr/>
    </dgm:pt>
    <dgm:pt modelId="{49327CDF-BC95-4CE5-8991-8B832B6D1594}" type="pres">
      <dgm:prSet presAssocID="{42531C6C-BC12-4BE4-9E7B-A4689CB879B2}" presName="Name19" presStyleLbl="parChTrans1D4" presStyleIdx="0" presStyleCnt="9"/>
      <dgm:spPr/>
    </dgm:pt>
    <dgm:pt modelId="{215AFCBC-1178-4404-8591-1ED3EB4641F2}" type="pres">
      <dgm:prSet presAssocID="{B44235E9-751E-4E7A-9C30-A90193C75EF9}" presName="Name21" presStyleCnt="0"/>
      <dgm:spPr/>
    </dgm:pt>
    <dgm:pt modelId="{5655D008-B9A6-4DB2-B115-5403EA74BDF9}" type="pres">
      <dgm:prSet presAssocID="{B44235E9-751E-4E7A-9C30-A90193C75EF9}" presName="level2Shape" presStyleLbl="node4" presStyleIdx="0" presStyleCnt="9" custScaleX="115043"/>
      <dgm:spPr/>
    </dgm:pt>
    <dgm:pt modelId="{AF4B5B95-95D7-47B1-8E8C-59D20F29234C}" type="pres">
      <dgm:prSet presAssocID="{B44235E9-751E-4E7A-9C30-A90193C75EF9}" presName="hierChild3" presStyleCnt="0"/>
      <dgm:spPr/>
    </dgm:pt>
    <dgm:pt modelId="{66C03247-7F20-4B04-9733-210D3B903A45}" type="pres">
      <dgm:prSet presAssocID="{E4B8A20B-4FD6-41DF-A508-068BA075A318}" presName="Name19" presStyleLbl="parChTrans1D4" presStyleIdx="1" presStyleCnt="9"/>
      <dgm:spPr/>
    </dgm:pt>
    <dgm:pt modelId="{798FA051-9ED5-4620-80A6-D0B5757223B2}" type="pres">
      <dgm:prSet presAssocID="{DB187236-67E0-4606-99D4-A81D375E4363}" presName="Name21" presStyleCnt="0"/>
      <dgm:spPr/>
    </dgm:pt>
    <dgm:pt modelId="{E020DCD5-C9A5-499C-8B4A-34A9231F986F}" type="pres">
      <dgm:prSet presAssocID="{DB187236-67E0-4606-99D4-A81D375E4363}" presName="level2Shape" presStyleLbl="node4" presStyleIdx="1" presStyleCnt="9"/>
      <dgm:spPr/>
    </dgm:pt>
    <dgm:pt modelId="{155008F8-42DC-4948-B184-FB2D4B48C111}" type="pres">
      <dgm:prSet presAssocID="{DB187236-67E0-4606-99D4-A81D375E4363}" presName="hierChild3" presStyleCnt="0"/>
      <dgm:spPr/>
    </dgm:pt>
    <dgm:pt modelId="{50BA1FC9-B5DD-45AF-AB7F-974C34389EB1}" type="pres">
      <dgm:prSet presAssocID="{1DFED6AC-3235-4565-96DB-0D793B2B6E08}" presName="Name19" presStyleLbl="parChTrans1D4" presStyleIdx="2" presStyleCnt="9"/>
      <dgm:spPr/>
    </dgm:pt>
    <dgm:pt modelId="{A4266B6C-80C0-46CE-B543-BCCBCB4C78F3}" type="pres">
      <dgm:prSet presAssocID="{077723B6-BBC1-4B12-B1B3-89F758849784}" presName="Name21" presStyleCnt="0"/>
      <dgm:spPr/>
    </dgm:pt>
    <dgm:pt modelId="{0933AA3A-B2EA-4D30-8476-6FACFDEFCCCA}" type="pres">
      <dgm:prSet presAssocID="{077723B6-BBC1-4B12-B1B3-89F758849784}" presName="level2Shape" presStyleLbl="node4" presStyleIdx="2" presStyleCnt="9" custScaleX="246402"/>
      <dgm:spPr/>
    </dgm:pt>
    <dgm:pt modelId="{A32F53BB-3A4B-410E-9702-8B4B9B39E985}" type="pres">
      <dgm:prSet presAssocID="{077723B6-BBC1-4B12-B1B3-89F758849784}" presName="hierChild3" presStyleCnt="0"/>
      <dgm:spPr/>
    </dgm:pt>
    <dgm:pt modelId="{FE346B4C-0DCD-43E5-83A2-B8E67A4740C0}" type="pres">
      <dgm:prSet presAssocID="{2719B8F4-0C0C-4CB3-BF63-8B28BED8DAD9}" presName="Name19" presStyleLbl="parChTrans1D4" presStyleIdx="3" presStyleCnt="9"/>
      <dgm:spPr/>
    </dgm:pt>
    <dgm:pt modelId="{4C8BDA3E-8142-45A3-8960-E344E267A745}" type="pres">
      <dgm:prSet presAssocID="{50C5A3B7-EFA6-4F67-9C90-CCFCC9F48029}" presName="Name21" presStyleCnt="0"/>
      <dgm:spPr/>
    </dgm:pt>
    <dgm:pt modelId="{E5CDA566-0024-4FDD-87A9-33089EA7ABBC}" type="pres">
      <dgm:prSet presAssocID="{50C5A3B7-EFA6-4F67-9C90-CCFCC9F48029}" presName="level2Shape" presStyleLbl="node4" presStyleIdx="3" presStyleCnt="9" custScaleX="118320"/>
      <dgm:spPr/>
    </dgm:pt>
    <dgm:pt modelId="{0CABF4AC-00E1-43B2-8DA3-0D5434AECFCF}" type="pres">
      <dgm:prSet presAssocID="{50C5A3B7-EFA6-4F67-9C90-CCFCC9F48029}" presName="hierChild3" presStyleCnt="0"/>
      <dgm:spPr/>
    </dgm:pt>
    <dgm:pt modelId="{56676773-1F4F-45A8-B76E-9AD6788CE153}" type="pres">
      <dgm:prSet presAssocID="{17636468-EB56-4AC6-BAAF-1EE83E496C81}" presName="Name19" presStyleLbl="parChTrans1D4" presStyleIdx="4" presStyleCnt="9"/>
      <dgm:spPr/>
    </dgm:pt>
    <dgm:pt modelId="{E7D38719-AF42-4323-89F0-6279318F2DAD}" type="pres">
      <dgm:prSet presAssocID="{D122BC9C-2FEF-4C1D-A310-002D26A4EEEE}" presName="Name21" presStyleCnt="0"/>
      <dgm:spPr/>
    </dgm:pt>
    <dgm:pt modelId="{E21FD135-044E-48D5-B1E4-1128A11B11FA}" type="pres">
      <dgm:prSet presAssocID="{D122BC9C-2FEF-4C1D-A310-002D26A4EEEE}" presName="level2Shape" presStyleLbl="node4" presStyleIdx="4" presStyleCnt="9" custScaleX="120264"/>
      <dgm:spPr/>
    </dgm:pt>
    <dgm:pt modelId="{36721F17-38E4-452D-B1A6-A07EBEE8C567}" type="pres">
      <dgm:prSet presAssocID="{D122BC9C-2FEF-4C1D-A310-002D26A4EEEE}" presName="hierChild3" presStyleCnt="0"/>
      <dgm:spPr/>
    </dgm:pt>
    <dgm:pt modelId="{135597A6-33A8-45BD-A43C-6708204CA49D}" type="pres">
      <dgm:prSet presAssocID="{F80E8196-850A-44C7-B146-C2FADF7FB326}" presName="Name19" presStyleLbl="parChTrans1D4" presStyleIdx="5" presStyleCnt="9"/>
      <dgm:spPr/>
    </dgm:pt>
    <dgm:pt modelId="{8FC56639-C7D0-4E85-BF81-AC33BB9003A6}" type="pres">
      <dgm:prSet presAssocID="{938FFD59-8575-4D1C-9002-C860C0A3A853}" presName="Name21" presStyleCnt="0"/>
      <dgm:spPr/>
    </dgm:pt>
    <dgm:pt modelId="{A32A368F-1A93-4A93-A53F-65A9EE58678F}" type="pres">
      <dgm:prSet presAssocID="{938FFD59-8575-4D1C-9002-C860C0A3A853}" presName="level2Shape" presStyleLbl="node4" presStyleIdx="5" presStyleCnt="9"/>
      <dgm:spPr/>
    </dgm:pt>
    <dgm:pt modelId="{8E6463C7-C101-4E77-A40D-2AC39C9CB6C2}" type="pres">
      <dgm:prSet presAssocID="{938FFD59-8575-4D1C-9002-C860C0A3A853}" presName="hierChild3" presStyleCnt="0"/>
      <dgm:spPr/>
    </dgm:pt>
    <dgm:pt modelId="{125D70E5-48D2-46A9-AFE7-8745B4E0BBE4}" type="pres">
      <dgm:prSet presAssocID="{5E02B414-0B86-41B1-86CB-B7AA59AF5434}" presName="Name19" presStyleLbl="parChTrans1D4" presStyleIdx="6" presStyleCnt="9"/>
      <dgm:spPr/>
    </dgm:pt>
    <dgm:pt modelId="{AA5C572A-0F45-4474-B9DF-80EE1F2D567E}" type="pres">
      <dgm:prSet presAssocID="{B9E85822-549D-4575-BAA2-95CDFA6298C9}" presName="Name21" presStyleCnt="0"/>
      <dgm:spPr/>
    </dgm:pt>
    <dgm:pt modelId="{BBA1736B-4EDD-4735-989D-216C65F9C3EA}" type="pres">
      <dgm:prSet presAssocID="{B9E85822-549D-4575-BAA2-95CDFA6298C9}" presName="level2Shape" presStyleLbl="node4" presStyleIdx="6" presStyleCnt="9"/>
      <dgm:spPr/>
    </dgm:pt>
    <dgm:pt modelId="{DA84A397-FC75-4BDF-ABF6-E6C8028E2CF0}" type="pres">
      <dgm:prSet presAssocID="{B9E85822-549D-4575-BAA2-95CDFA6298C9}" presName="hierChild3" presStyleCnt="0"/>
      <dgm:spPr/>
    </dgm:pt>
    <dgm:pt modelId="{C21A074F-6903-40C0-8134-C05E1B5C9FC2}" type="pres">
      <dgm:prSet presAssocID="{7820A179-4524-4E22-B2CF-EC1799E46B5E}" presName="Name19" presStyleLbl="parChTrans1D4" presStyleIdx="7" presStyleCnt="9"/>
      <dgm:spPr/>
    </dgm:pt>
    <dgm:pt modelId="{957DAD18-352D-4568-B806-E22AB5E024AF}" type="pres">
      <dgm:prSet presAssocID="{EDCBF24F-32F5-4A8C-B1F8-9B82BCBC2239}" presName="Name21" presStyleCnt="0"/>
      <dgm:spPr/>
    </dgm:pt>
    <dgm:pt modelId="{C46615FF-C8AD-4F0C-B71A-52D7FAC44913}" type="pres">
      <dgm:prSet presAssocID="{EDCBF24F-32F5-4A8C-B1F8-9B82BCBC2239}" presName="level2Shape" presStyleLbl="node4" presStyleIdx="7" presStyleCnt="9" custScaleX="105374"/>
      <dgm:spPr/>
    </dgm:pt>
    <dgm:pt modelId="{40415983-04B4-46CE-B738-1B96F4C47D42}" type="pres">
      <dgm:prSet presAssocID="{EDCBF24F-32F5-4A8C-B1F8-9B82BCBC2239}" presName="hierChild3" presStyleCnt="0"/>
      <dgm:spPr/>
    </dgm:pt>
    <dgm:pt modelId="{CD816CA9-0F3B-428C-9842-B477BA52DAA8}" type="pres">
      <dgm:prSet presAssocID="{E53454A1-2DEE-454E-902E-353B393FF3C1}" presName="Name19" presStyleLbl="parChTrans1D4" presStyleIdx="8" presStyleCnt="9"/>
      <dgm:spPr/>
    </dgm:pt>
    <dgm:pt modelId="{7322770A-6A13-422D-9250-ADD799F10A9C}" type="pres">
      <dgm:prSet presAssocID="{164D8A95-7EAF-438D-BCCB-D21CFBEF209D}" presName="Name21" presStyleCnt="0"/>
      <dgm:spPr/>
    </dgm:pt>
    <dgm:pt modelId="{5168047E-5F42-4910-ADDC-5D45C3FAB489}" type="pres">
      <dgm:prSet presAssocID="{164D8A95-7EAF-438D-BCCB-D21CFBEF209D}" presName="level2Shape" presStyleLbl="node4" presStyleIdx="8" presStyleCnt="9"/>
      <dgm:spPr/>
    </dgm:pt>
    <dgm:pt modelId="{543725CB-89FF-471E-8213-8D334EE47F83}" type="pres">
      <dgm:prSet presAssocID="{164D8A95-7EAF-438D-BCCB-D21CFBEF209D}" presName="hierChild3" presStyleCnt="0"/>
      <dgm:spPr/>
    </dgm:pt>
    <dgm:pt modelId="{2762F31D-DDA6-4005-9F49-A17619C65E18}" type="pres">
      <dgm:prSet presAssocID="{B0BE82BA-9CDC-4197-B150-1B68E40FE67F}" presName="bgShapesFlow" presStyleCnt="0"/>
      <dgm:spPr/>
    </dgm:pt>
  </dgm:ptLst>
  <dgm:cxnLst>
    <dgm:cxn modelId="{0FCA650D-9B6F-475E-AB76-FE83E25605E1}" type="presOf" srcId="{D122BC9C-2FEF-4C1D-A310-002D26A4EEEE}" destId="{E21FD135-044E-48D5-B1E4-1128A11B11FA}" srcOrd="0" destOrd="0" presId="urn:microsoft.com/office/officeart/2005/8/layout/hierarchy6"/>
    <dgm:cxn modelId="{DFC3A311-5B33-48AD-9ACB-2A91864212B3}" srcId="{3288E539-40A5-4BB7-B9F3-671BA18E1F08}" destId="{551DA24E-1D35-49F3-82F7-EF718A07D021}" srcOrd="0" destOrd="0" parTransId="{C936257C-DC5D-4EA9-A77A-C41F8BB3ECE8}" sibTransId="{6715FE0B-E2E9-4797-AEF3-8D9C0B4D1B07}"/>
    <dgm:cxn modelId="{55604F1D-C2B8-42F7-B626-1B03B6C6285C}" type="presOf" srcId="{3288E539-40A5-4BB7-B9F3-671BA18E1F08}" destId="{46DDF47C-4F84-49AC-91B6-C7116D26684B}" srcOrd="0" destOrd="0" presId="urn:microsoft.com/office/officeart/2005/8/layout/hierarchy6"/>
    <dgm:cxn modelId="{C201041E-49D3-479F-A24F-AC90B7FB2040}" type="presOf" srcId="{DB187236-67E0-4606-99D4-A81D375E4363}" destId="{E020DCD5-C9A5-499C-8B4A-34A9231F986F}" srcOrd="0" destOrd="0" presId="urn:microsoft.com/office/officeart/2005/8/layout/hierarchy6"/>
    <dgm:cxn modelId="{BCFA6B1F-3C9F-4A80-98B5-69770ABF1AD2}" srcId="{B9E85822-549D-4575-BAA2-95CDFA6298C9}" destId="{164D8A95-7EAF-438D-BCCB-D21CFBEF209D}" srcOrd="1" destOrd="0" parTransId="{E53454A1-2DEE-454E-902E-353B393FF3C1}" sibTransId="{50F62AED-BA59-4B64-8A06-EF8A39432116}"/>
    <dgm:cxn modelId="{87EFA224-3AC7-4606-95A7-594A624DDE32}" type="presOf" srcId="{2719B8F4-0C0C-4CB3-BF63-8B28BED8DAD9}" destId="{FE346B4C-0DCD-43E5-83A2-B8E67A4740C0}" srcOrd="0" destOrd="0" presId="urn:microsoft.com/office/officeart/2005/8/layout/hierarchy6"/>
    <dgm:cxn modelId="{22002429-A015-4AC6-892A-97E7FE967442}" srcId="{B0BE82BA-9CDC-4197-B150-1B68E40FE67F}" destId="{3288E539-40A5-4BB7-B9F3-671BA18E1F08}" srcOrd="0" destOrd="0" parTransId="{9026EACA-1868-49B2-990F-D6F655950390}" sibTransId="{1B1FF0D3-1A3D-408C-892E-9509DAFC1F06}"/>
    <dgm:cxn modelId="{3C06642A-3078-440C-B97B-4722641FCF28}" type="presOf" srcId="{1DFED6AC-3235-4565-96DB-0D793B2B6E08}" destId="{50BA1FC9-B5DD-45AF-AB7F-974C34389EB1}" srcOrd="0" destOrd="0" presId="urn:microsoft.com/office/officeart/2005/8/layout/hierarchy6"/>
    <dgm:cxn modelId="{DC53D136-F66F-488E-B90F-F4FA36771779}" srcId="{EEBC6F85-3B41-4CFC-8D88-10195E8FED23}" destId="{50C5A3B7-EFA6-4F67-9C90-CCFCC9F48029}" srcOrd="2" destOrd="0" parTransId="{2719B8F4-0C0C-4CB3-BF63-8B28BED8DAD9}" sibTransId="{72062A2C-033F-4B54-8711-064BFA1B5AD4}"/>
    <dgm:cxn modelId="{BF0AE25B-79F1-4329-AE7E-3E0B5D670016}" srcId="{DB187236-67E0-4606-99D4-A81D375E4363}" destId="{077723B6-BBC1-4B12-B1B3-89F758849784}" srcOrd="0" destOrd="0" parTransId="{1DFED6AC-3235-4565-96DB-0D793B2B6E08}" sibTransId="{C198342F-F444-4DFF-95C1-29BF15E7959F}"/>
    <dgm:cxn modelId="{B849B05F-EF15-496B-BA55-E0C9B9FE5B5C}" type="presOf" srcId="{077723B6-BBC1-4B12-B1B3-89F758849784}" destId="{0933AA3A-B2EA-4D30-8476-6FACFDEFCCCA}" srcOrd="0" destOrd="0" presId="urn:microsoft.com/office/officeart/2005/8/layout/hierarchy6"/>
    <dgm:cxn modelId="{C43BAC60-007E-4F9C-BB5C-5A3542E7874C}" srcId="{EEBC6F85-3B41-4CFC-8D88-10195E8FED23}" destId="{938FFD59-8575-4D1C-9002-C860C0A3A853}" srcOrd="4" destOrd="0" parTransId="{F80E8196-850A-44C7-B146-C2FADF7FB326}" sibTransId="{D9CD4A86-874A-4825-A7B1-48D96359CDA8}"/>
    <dgm:cxn modelId="{ADDB4F68-5604-465B-96AA-C754C8CD12D3}" type="presOf" srcId="{EEBC6F85-3B41-4CFC-8D88-10195E8FED23}" destId="{23D66818-5FF9-439D-A824-A5F93079E3DC}" srcOrd="0" destOrd="0" presId="urn:microsoft.com/office/officeart/2005/8/layout/hierarchy6"/>
    <dgm:cxn modelId="{AC71A449-F51E-4E08-B800-54E4111763A4}" srcId="{EEBC6F85-3B41-4CFC-8D88-10195E8FED23}" destId="{D122BC9C-2FEF-4C1D-A310-002D26A4EEEE}" srcOrd="3" destOrd="0" parTransId="{17636468-EB56-4AC6-BAAF-1EE83E496C81}" sibTransId="{365BDB67-A011-490D-A6A1-BEEB30BACE58}"/>
    <dgm:cxn modelId="{2CC8196C-CCE1-4AB0-8B09-650C49CD13F7}" srcId="{551DA24E-1D35-49F3-82F7-EF718A07D021}" destId="{EEBC6F85-3B41-4CFC-8D88-10195E8FED23}" srcOrd="0" destOrd="0" parTransId="{DA863AD8-15D3-4234-8FD5-0FB875B75D3C}" sibTransId="{81E29006-75B6-4DDC-9D37-1D90B7904823}"/>
    <dgm:cxn modelId="{A9B0CE6E-1A30-4D1C-890D-8A451303C44B}" type="presOf" srcId="{B44235E9-751E-4E7A-9C30-A90193C75EF9}" destId="{5655D008-B9A6-4DB2-B115-5403EA74BDF9}" srcOrd="0" destOrd="0" presId="urn:microsoft.com/office/officeart/2005/8/layout/hierarchy6"/>
    <dgm:cxn modelId="{0A0E0F4F-5314-4BAB-9EF2-81368AD8198A}" type="presOf" srcId="{DA863AD8-15D3-4234-8FD5-0FB875B75D3C}" destId="{5F01F38E-78FC-4C6D-967D-36B430102191}" srcOrd="0" destOrd="0" presId="urn:microsoft.com/office/officeart/2005/8/layout/hierarchy6"/>
    <dgm:cxn modelId="{C142DC51-EFFB-49D1-83D1-8F0BFA117127}" srcId="{EEBC6F85-3B41-4CFC-8D88-10195E8FED23}" destId="{B44235E9-751E-4E7A-9C30-A90193C75EF9}" srcOrd="0" destOrd="0" parTransId="{42531C6C-BC12-4BE4-9E7B-A4689CB879B2}" sibTransId="{E5434840-CB06-4C13-8331-6D626C742D50}"/>
    <dgm:cxn modelId="{BBAB8A75-0833-4937-9EFE-57494C8DE84D}" type="presOf" srcId="{E53454A1-2DEE-454E-902E-353B393FF3C1}" destId="{CD816CA9-0F3B-428C-9842-B477BA52DAA8}" srcOrd="0" destOrd="0" presId="urn:microsoft.com/office/officeart/2005/8/layout/hierarchy6"/>
    <dgm:cxn modelId="{7A64F958-C7D2-47DF-B969-3A635EA051CE}" type="presOf" srcId="{938FFD59-8575-4D1C-9002-C860C0A3A853}" destId="{A32A368F-1A93-4A93-A53F-65A9EE58678F}" srcOrd="0" destOrd="0" presId="urn:microsoft.com/office/officeart/2005/8/layout/hierarchy6"/>
    <dgm:cxn modelId="{9C5A3683-2440-438D-BFB4-F82C80CC6B49}" type="presOf" srcId="{B0BE82BA-9CDC-4197-B150-1B68E40FE67F}" destId="{E867A1CF-71CB-4A34-94A1-EF3E19F33844}" srcOrd="0" destOrd="0" presId="urn:microsoft.com/office/officeart/2005/8/layout/hierarchy6"/>
    <dgm:cxn modelId="{A6916E83-A5BA-4A09-8FE4-E8D7A71BCD96}" type="presOf" srcId="{B9E85822-549D-4575-BAA2-95CDFA6298C9}" destId="{BBA1736B-4EDD-4735-989D-216C65F9C3EA}" srcOrd="0" destOrd="0" presId="urn:microsoft.com/office/officeart/2005/8/layout/hierarchy6"/>
    <dgm:cxn modelId="{9D9E6C87-4031-44F2-957E-9CFA730545D2}" srcId="{B9E85822-549D-4575-BAA2-95CDFA6298C9}" destId="{EDCBF24F-32F5-4A8C-B1F8-9B82BCBC2239}" srcOrd="0" destOrd="0" parTransId="{7820A179-4524-4E22-B2CF-EC1799E46B5E}" sibTransId="{D34A44EC-1DB2-43DD-8BDD-2FC94C7CFF96}"/>
    <dgm:cxn modelId="{7B04158B-AF90-4F41-96E9-265D555A367D}" type="presOf" srcId="{50C5A3B7-EFA6-4F67-9C90-CCFCC9F48029}" destId="{E5CDA566-0024-4FDD-87A9-33089EA7ABBC}" srcOrd="0" destOrd="0" presId="urn:microsoft.com/office/officeart/2005/8/layout/hierarchy6"/>
    <dgm:cxn modelId="{0891808E-23A7-436A-8508-F1E2BE1834D9}" srcId="{EEBC6F85-3B41-4CFC-8D88-10195E8FED23}" destId="{B9E85822-549D-4575-BAA2-95CDFA6298C9}" srcOrd="5" destOrd="0" parTransId="{5E02B414-0B86-41B1-86CB-B7AA59AF5434}" sibTransId="{4B151DDE-83A7-4108-A4AF-CB51D021FAF7}"/>
    <dgm:cxn modelId="{C21C318F-D7F6-410C-9434-211B4E069E5E}" type="presOf" srcId="{551DA24E-1D35-49F3-82F7-EF718A07D021}" destId="{37D203AB-FDA4-4F35-B6B1-DB09A945F24E}" srcOrd="0" destOrd="0" presId="urn:microsoft.com/office/officeart/2005/8/layout/hierarchy6"/>
    <dgm:cxn modelId="{E78C009B-8546-4BC8-B9C5-F8C3291E5338}" type="presOf" srcId="{E4B8A20B-4FD6-41DF-A508-068BA075A318}" destId="{66C03247-7F20-4B04-9733-210D3B903A45}" srcOrd="0" destOrd="0" presId="urn:microsoft.com/office/officeart/2005/8/layout/hierarchy6"/>
    <dgm:cxn modelId="{9B0410A9-A9C2-43D7-B51B-0250446B3C54}" type="presOf" srcId="{5E02B414-0B86-41B1-86CB-B7AA59AF5434}" destId="{125D70E5-48D2-46A9-AFE7-8745B4E0BBE4}" srcOrd="0" destOrd="0" presId="urn:microsoft.com/office/officeart/2005/8/layout/hierarchy6"/>
    <dgm:cxn modelId="{AA5FB9AF-F324-4A50-AC5F-61967E8448E5}" type="presOf" srcId="{7820A179-4524-4E22-B2CF-EC1799E46B5E}" destId="{C21A074F-6903-40C0-8134-C05E1B5C9FC2}" srcOrd="0" destOrd="0" presId="urn:microsoft.com/office/officeart/2005/8/layout/hierarchy6"/>
    <dgm:cxn modelId="{B030D7BA-280F-412D-B49C-0F2769D5DA36}" type="presOf" srcId="{F80E8196-850A-44C7-B146-C2FADF7FB326}" destId="{135597A6-33A8-45BD-A43C-6708204CA49D}" srcOrd="0" destOrd="0" presId="urn:microsoft.com/office/officeart/2005/8/layout/hierarchy6"/>
    <dgm:cxn modelId="{994152BF-7DEF-4EBF-842A-3DC218F8083F}" type="presOf" srcId="{164D8A95-7EAF-438D-BCCB-D21CFBEF209D}" destId="{5168047E-5F42-4910-ADDC-5D45C3FAB489}" srcOrd="0" destOrd="0" presId="urn:microsoft.com/office/officeart/2005/8/layout/hierarchy6"/>
    <dgm:cxn modelId="{4347A7C2-6A23-4875-BD5E-E36E0595378E}" type="presOf" srcId="{C936257C-DC5D-4EA9-A77A-C41F8BB3ECE8}" destId="{1FE8FDB9-C74D-4408-8C02-8D0F8E38471A}" srcOrd="0" destOrd="0" presId="urn:microsoft.com/office/officeart/2005/8/layout/hierarchy6"/>
    <dgm:cxn modelId="{DEE86AC5-80D4-46BA-A249-9026BF842445}" type="presOf" srcId="{17636468-EB56-4AC6-BAAF-1EE83E496C81}" destId="{56676773-1F4F-45A8-B76E-9AD6788CE153}" srcOrd="0" destOrd="0" presId="urn:microsoft.com/office/officeart/2005/8/layout/hierarchy6"/>
    <dgm:cxn modelId="{803FB1C7-69D3-484D-A7F2-EBCDC4E80168}" type="presOf" srcId="{EDCBF24F-32F5-4A8C-B1F8-9B82BCBC2239}" destId="{C46615FF-C8AD-4F0C-B71A-52D7FAC44913}" srcOrd="0" destOrd="0" presId="urn:microsoft.com/office/officeart/2005/8/layout/hierarchy6"/>
    <dgm:cxn modelId="{447BE1CF-0758-45CB-94CC-00E4864EDFA6}" type="presOf" srcId="{42531C6C-BC12-4BE4-9E7B-A4689CB879B2}" destId="{49327CDF-BC95-4CE5-8991-8B832B6D1594}" srcOrd="0" destOrd="0" presId="urn:microsoft.com/office/officeart/2005/8/layout/hierarchy6"/>
    <dgm:cxn modelId="{8634C9E8-834B-4FAA-8DC9-4C3A121A9684}" srcId="{EEBC6F85-3B41-4CFC-8D88-10195E8FED23}" destId="{DB187236-67E0-4606-99D4-A81D375E4363}" srcOrd="1" destOrd="0" parTransId="{E4B8A20B-4FD6-41DF-A508-068BA075A318}" sibTransId="{71019EC7-1D7A-4250-ADA4-A672BF6DFA3D}"/>
    <dgm:cxn modelId="{DB8B8FB4-78A2-454F-8D24-BE049F4349AB}" type="presParOf" srcId="{E867A1CF-71CB-4A34-94A1-EF3E19F33844}" destId="{611C94AE-4199-4A5F-86D3-21EEDF466A18}" srcOrd="0" destOrd="0" presId="urn:microsoft.com/office/officeart/2005/8/layout/hierarchy6"/>
    <dgm:cxn modelId="{D1151FB0-6737-4AD3-8B51-5A3D33EF9033}" type="presParOf" srcId="{611C94AE-4199-4A5F-86D3-21EEDF466A18}" destId="{8B0514E8-3F4F-497D-BF82-B0BED5C2C83E}" srcOrd="0" destOrd="0" presId="urn:microsoft.com/office/officeart/2005/8/layout/hierarchy6"/>
    <dgm:cxn modelId="{1AB2278E-7695-4E6B-BF5E-5081CFB09FDC}" type="presParOf" srcId="{8B0514E8-3F4F-497D-BF82-B0BED5C2C83E}" destId="{236C57B5-2FDA-48CB-A7D2-EC86ECCE7E59}" srcOrd="0" destOrd="0" presId="urn:microsoft.com/office/officeart/2005/8/layout/hierarchy6"/>
    <dgm:cxn modelId="{4E4091E0-FCC4-40BF-AD06-0CF3A14EF154}" type="presParOf" srcId="{236C57B5-2FDA-48CB-A7D2-EC86ECCE7E59}" destId="{46DDF47C-4F84-49AC-91B6-C7116D26684B}" srcOrd="0" destOrd="0" presId="urn:microsoft.com/office/officeart/2005/8/layout/hierarchy6"/>
    <dgm:cxn modelId="{9DDC7DB9-391C-412E-944C-0D6AB9A37964}" type="presParOf" srcId="{236C57B5-2FDA-48CB-A7D2-EC86ECCE7E59}" destId="{A88B4F52-36A8-40A6-9E8B-6A7BCD1B1969}" srcOrd="1" destOrd="0" presId="urn:microsoft.com/office/officeart/2005/8/layout/hierarchy6"/>
    <dgm:cxn modelId="{801F1E16-C38B-46D3-8F2D-B3782CEAA60C}" type="presParOf" srcId="{A88B4F52-36A8-40A6-9E8B-6A7BCD1B1969}" destId="{1FE8FDB9-C74D-4408-8C02-8D0F8E38471A}" srcOrd="0" destOrd="0" presId="urn:microsoft.com/office/officeart/2005/8/layout/hierarchy6"/>
    <dgm:cxn modelId="{8C5EB8AE-836A-48AF-BA24-76842F0EAAC4}" type="presParOf" srcId="{A88B4F52-36A8-40A6-9E8B-6A7BCD1B1969}" destId="{43758CF4-72BF-446A-B61D-29B5F308399F}" srcOrd="1" destOrd="0" presId="urn:microsoft.com/office/officeart/2005/8/layout/hierarchy6"/>
    <dgm:cxn modelId="{4DF4FF75-756D-4D60-AEEE-074E60569745}" type="presParOf" srcId="{43758CF4-72BF-446A-B61D-29B5F308399F}" destId="{37D203AB-FDA4-4F35-B6B1-DB09A945F24E}" srcOrd="0" destOrd="0" presId="urn:microsoft.com/office/officeart/2005/8/layout/hierarchy6"/>
    <dgm:cxn modelId="{3FC8F5AC-7ACA-475E-81D1-609A0BCF10C1}" type="presParOf" srcId="{43758CF4-72BF-446A-B61D-29B5F308399F}" destId="{4A4A0233-3323-4B98-BBE8-9D98C5AB519E}" srcOrd="1" destOrd="0" presId="urn:microsoft.com/office/officeart/2005/8/layout/hierarchy6"/>
    <dgm:cxn modelId="{966F53BA-5CE7-45BC-8BE5-B7D71F67BC19}" type="presParOf" srcId="{4A4A0233-3323-4B98-BBE8-9D98C5AB519E}" destId="{5F01F38E-78FC-4C6D-967D-36B430102191}" srcOrd="0" destOrd="0" presId="urn:microsoft.com/office/officeart/2005/8/layout/hierarchy6"/>
    <dgm:cxn modelId="{190E6C00-00A0-454C-A7EC-5BCEB571490A}" type="presParOf" srcId="{4A4A0233-3323-4B98-BBE8-9D98C5AB519E}" destId="{A7FDB1BD-3D70-4166-A0E9-A2C867138A74}" srcOrd="1" destOrd="0" presId="urn:microsoft.com/office/officeart/2005/8/layout/hierarchy6"/>
    <dgm:cxn modelId="{9EA2E808-E81B-46C7-9DBD-FD8F418C8AB5}" type="presParOf" srcId="{A7FDB1BD-3D70-4166-A0E9-A2C867138A74}" destId="{23D66818-5FF9-439D-A824-A5F93079E3DC}" srcOrd="0" destOrd="0" presId="urn:microsoft.com/office/officeart/2005/8/layout/hierarchy6"/>
    <dgm:cxn modelId="{7826C760-0F40-49A4-83DB-CAB5D9B1EA81}" type="presParOf" srcId="{A7FDB1BD-3D70-4166-A0E9-A2C867138A74}" destId="{EA390D3A-F648-4C2C-A078-757E00C469CD}" srcOrd="1" destOrd="0" presId="urn:microsoft.com/office/officeart/2005/8/layout/hierarchy6"/>
    <dgm:cxn modelId="{4DC1F0FE-C277-4827-9C7A-73B6699E4825}" type="presParOf" srcId="{EA390D3A-F648-4C2C-A078-757E00C469CD}" destId="{49327CDF-BC95-4CE5-8991-8B832B6D1594}" srcOrd="0" destOrd="0" presId="urn:microsoft.com/office/officeart/2005/8/layout/hierarchy6"/>
    <dgm:cxn modelId="{D8A9D432-4447-424B-AEA2-CF8F00B079D6}" type="presParOf" srcId="{EA390D3A-F648-4C2C-A078-757E00C469CD}" destId="{215AFCBC-1178-4404-8591-1ED3EB4641F2}" srcOrd="1" destOrd="0" presId="urn:microsoft.com/office/officeart/2005/8/layout/hierarchy6"/>
    <dgm:cxn modelId="{87A90265-828B-4D4E-9617-E96E8A1AD1D6}" type="presParOf" srcId="{215AFCBC-1178-4404-8591-1ED3EB4641F2}" destId="{5655D008-B9A6-4DB2-B115-5403EA74BDF9}" srcOrd="0" destOrd="0" presId="urn:microsoft.com/office/officeart/2005/8/layout/hierarchy6"/>
    <dgm:cxn modelId="{95CD9BCC-E7E4-4F71-993A-4179AD0BC156}" type="presParOf" srcId="{215AFCBC-1178-4404-8591-1ED3EB4641F2}" destId="{AF4B5B95-95D7-47B1-8E8C-59D20F29234C}" srcOrd="1" destOrd="0" presId="urn:microsoft.com/office/officeart/2005/8/layout/hierarchy6"/>
    <dgm:cxn modelId="{508E5177-22DC-44F3-BE26-F134B6D4D0D6}" type="presParOf" srcId="{EA390D3A-F648-4C2C-A078-757E00C469CD}" destId="{66C03247-7F20-4B04-9733-210D3B903A45}" srcOrd="2" destOrd="0" presId="urn:microsoft.com/office/officeart/2005/8/layout/hierarchy6"/>
    <dgm:cxn modelId="{5811D4E3-2A3F-4EE1-BC62-29D5C579A1D2}" type="presParOf" srcId="{EA390D3A-F648-4C2C-A078-757E00C469CD}" destId="{798FA051-9ED5-4620-80A6-D0B5757223B2}" srcOrd="3" destOrd="0" presId="urn:microsoft.com/office/officeart/2005/8/layout/hierarchy6"/>
    <dgm:cxn modelId="{E5EAB7EB-6D36-40A5-8E45-30460501BDAD}" type="presParOf" srcId="{798FA051-9ED5-4620-80A6-D0B5757223B2}" destId="{E020DCD5-C9A5-499C-8B4A-34A9231F986F}" srcOrd="0" destOrd="0" presId="urn:microsoft.com/office/officeart/2005/8/layout/hierarchy6"/>
    <dgm:cxn modelId="{F607681D-A6A5-4EDB-8D00-30E94F152FDA}" type="presParOf" srcId="{798FA051-9ED5-4620-80A6-D0B5757223B2}" destId="{155008F8-42DC-4948-B184-FB2D4B48C111}" srcOrd="1" destOrd="0" presId="urn:microsoft.com/office/officeart/2005/8/layout/hierarchy6"/>
    <dgm:cxn modelId="{45F67822-C8DB-4EAE-A3AD-F03EA8F02F23}" type="presParOf" srcId="{155008F8-42DC-4948-B184-FB2D4B48C111}" destId="{50BA1FC9-B5DD-45AF-AB7F-974C34389EB1}" srcOrd="0" destOrd="0" presId="urn:microsoft.com/office/officeart/2005/8/layout/hierarchy6"/>
    <dgm:cxn modelId="{D56DA8B9-F04D-43DD-875F-07B3BD306617}" type="presParOf" srcId="{155008F8-42DC-4948-B184-FB2D4B48C111}" destId="{A4266B6C-80C0-46CE-B543-BCCBCB4C78F3}" srcOrd="1" destOrd="0" presId="urn:microsoft.com/office/officeart/2005/8/layout/hierarchy6"/>
    <dgm:cxn modelId="{622AFBC0-581A-445E-A658-A53F0EB7A43B}" type="presParOf" srcId="{A4266B6C-80C0-46CE-B543-BCCBCB4C78F3}" destId="{0933AA3A-B2EA-4D30-8476-6FACFDEFCCCA}" srcOrd="0" destOrd="0" presId="urn:microsoft.com/office/officeart/2005/8/layout/hierarchy6"/>
    <dgm:cxn modelId="{7AD430FC-DB9C-40B2-ADB1-5F1973586F8F}" type="presParOf" srcId="{A4266B6C-80C0-46CE-B543-BCCBCB4C78F3}" destId="{A32F53BB-3A4B-410E-9702-8B4B9B39E985}" srcOrd="1" destOrd="0" presId="urn:microsoft.com/office/officeart/2005/8/layout/hierarchy6"/>
    <dgm:cxn modelId="{C55B3DDB-D109-486D-829C-899ACED7766B}" type="presParOf" srcId="{EA390D3A-F648-4C2C-A078-757E00C469CD}" destId="{FE346B4C-0DCD-43E5-83A2-B8E67A4740C0}" srcOrd="4" destOrd="0" presId="urn:microsoft.com/office/officeart/2005/8/layout/hierarchy6"/>
    <dgm:cxn modelId="{D546FE56-439B-459A-B840-EE05F0A35E20}" type="presParOf" srcId="{EA390D3A-F648-4C2C-A078-757E00C469CD}" destId="{4C8BDA3E-8142-45A3-8960-E344E267A745}" srcOrd="5" destOrd="0" presId="urn:microsoft.com/office/officeart/2005/8/layout/hierarchy6"/>
    <dgm:cxn modelId="{15D9F09E-71CF-4D49-963B-AC9B903103C5}" type="presParOf" srcId="{4C8BDA3E-8142-45A3-8960-E344E267A745}" destId="{E5CDA566-0024-4FDD-87A9-33089EA7ABBC}" srcOrd="0" destOrd="0" presId="urn:microsoft.com/office/officeart/2005/8/layout/hierarchy6"/>
    <dgm:cxn modelId="{78DD43FE-17E2-4CBC-9D62-C6DA6BA51B6A}" type="presParOf" srcId="{4C8BDA3E-8142-45A3-8960-E344E267A745}" destId="{0CABF4AC-00E1-43B2-8DA3-0D5434AECFCF}" srcOrd="1" destOrd="0" presId="urn:microsoft.com/office/officeart/2005/8/layout/hierarchy6"/>
    <dgm:cxn modelId="{ACF284B6-E97A-4B0A-B3CE-25CA68F8F77D}" type="presParOf" srcId="{EA390D3A-F648-4C2C-A078-757E00C469CD}" destId="{56676773-1F4F-45A8-B76E-9AD6788CE153}" srcOrd="6" destOrd="0" presId="urn:microsoft.com/office/officeart/2005/8/layout/hierarchy6"/>
    <dgm:cxn modelId="{8ACFEAB2-CF31-4142-B258-0A2A4A94C360}" type="presParOf" srcId="{EA390D3A-F648-4C2C-A078-757E00C469CD}" destId="{E7D38719-AF42-4323-89F0-6279318F2DAD}" srcOrd="7" destOrd="0" presId="urn:microsoft.com/office/officeart/2005/8/layout/hierarchy6"/>
    <dgm:cxn modelId="{F5E6628D-B712-49AC-8C34-69A5FA86ACB2}" type="presParOf" srcId="{E7D38719-AF42-4323-89F0-6279318F2DAD}" destId="{E21FD135-044E-48D5-B1E4-1128A11B11FA}" srcOrd="0" destOrd="0" presId="urn:microsoft.com/office/officeart/2005/8/layout/hierarchy6"/>
    <dgm:cxn modelId="{8EBFEBFB-781B-45B3-86C3-090EA8F01B0B}" type="presParOf" srcId="{E7D38719-AF42-4323-89F0-6279318F2DAD}" destId="{36721F17-38E4-452D-B1A6-A07EBEE8C567}" srcOrd="1" destOrd="0" presId="urn:microsoft.com/office/officeart/2005/8/layout/hierarchy6"/>
    <dgm:cxn modelId="{594AA4E7-B178-475E-A12D-C02019923A6C}" type="presParOf" srcId="{EA390D3A-F648-4C2C-A078-757E00C469CD}" destId="{135597A6-33A8-45BD-A43C-6708204CA49D}" srcOrd="8" destOrd="0" presId="urn:microsoft.com/office/officeart/2005/8/layout/hierarchy6"/>
    <dgm:cxn modelId="{925DB2E6-8354-4B94-84F0-04F486C62D2F}" type="presParOf" srcId="{EA390D3A-F648-4C2C-A078-757E00C469CD}" destId="{8FC56639-C7D0-4E85-BF81-AC33BB9003A6}" srcOrd="9" destOrd="0" presId="urn:microsoft.com/office/officeart/2005/8/layout/hierarchy6"/>
    <dgm:cxn modelId="{6437EC40-0F2C-42EB-BDB6-8718D56B7423}" type="presParOf" srcId="{8FC56639-C7D0-4E85-BF81-AC33BB9003A6}" destId="{A32A368F-1A93-4A93-A53F-65A9EE58678F}" srcOrd="0" destOrd="0" presId="urn:microsoft.com/office/officeart/2005/8/layout/hierarchy6"/>
    <dgm:cxn modelId="{84CB6E49-3292-4A4F-91B4-4712D4B925CA}" type="presParOf" srcId="{8FC56639-C7D0-4E85-BF81-AC33BB9003A6}" destId="{8E6463C7-C101-4E77-A40D-2AC39C9CB6C2}" srcOrd="1" destOrd="0" presId="urn:microsoft.com/office/officeart/2005/8/layout/hierarchy6"/>
    <dgm:cxn modelId="{95EA0DE8-9DD6-4FA1-A87F-A409AC67F88A}" type="presParOf" srcId="{EA390D3A-F648-4C2C-A078-757E00C469CD}" destId="{125D70E5-48D2-46A9-AFE7-8745B4E0BBE4}" srcOrd="10" destOrd="0" presId="urn:microsoft.com/office/officeart/2005/8/layout/hierarchy6"/>
    <dgm:cxn modelId="{72D9F76F-9EE6-4456-82D3-789E0EAACD10}" type="presParOf" srcId="{EA390D3A-F648-4C2C-A078-757E00C469CD}" destId="{AA5C572A-0F45-4474-B9DF-80EE1F2D567E}" srcOrd="11" destOrd="0" presId="urn:microsoft.com/office/officeart/2005/8/layout/hierarchy6"/>
    <dgm:cxn modelId="{9F91FCE5-0D04-467C-9152-01AE3A5BAC9B}" type="presParOf" srcId="{AA5C572A-0F45-4474-B9DF-80EE1F2D567E}" destId="{BBA1736B-4EDD-4735-989D-216C65F9C3EA}" srcOrd="0" destOrd="0" presId="urn:microsoft.com/office/officeart/2005/8/layout/hierarchy6"/>
    <dgm:cxn modelId="{F1AB971B-9D2B-41CE-8A83-8C0F69473E5A}" type="presParOf" srcId="{AA5C572A-0F45-4474-B9DF-80EE1F2D567E}" destId="{DA84A397-FC75-4BDF-ABF6-E6C8028E2CF0}" srcOrd="1" destOrd="0" presId="urn:microsoft.com/office/officeart/2005/8/layout/hierarchy6"/>
    <dgm:cxn modelId="{E804B4B5-7545-448B-A953-931060B7750C}" type="presParOf" srcId="{DA84A397-FC75-4BDF-ABF6-E6C8028E2CF0}" destId="{C21A074F-6903-40C0-8134-C05E1B5C9FC2}" srcOrd="0" destOrd="0" presId="urn:microsoft.com/office/officeart/2005/8/layout/hierarchy6"/>
    <dgm:cxn modelId="{FA5611CD-01CA-42E2-8D56-A1C1F98993D8}" type="presParOf" srcId="{DA84A397-FC75-4BDF-ABF6-E6C8028E2CF0}" destId="{957DAD18-352D-4568-B806-E22AB5E024AF}" srcOrd="1" destOrd="0" presId="urn:microsoft.com/office/officeart/2005/8/layout/hierarchy6"/>
    <dgm:cxn modelId="{824884B6-30B0-48D1-9DD1-EDCFCD3EE03F}" type="presParOf" srcId="{957DAD18-352D-4568-B806-E22AB5E024AF}" destId="{C46615FF-C8AD-4F0C-B71A-52D7FAC44913}" srcOrd="0" destOrd="0" presId="urn:microsoft.com/office/officeart/2005/8/layout/hierarchy6"/>
    <dgm:cxn modelId="{1141099D-BFDF-40D8-89BB-F90BA529377C}" type="presParOf" srcId="{957DAD18-352D-4568-B806-E22AB5E024AF}" destId="{40415983-04B4-46CE-B738-1B96F4C47D42}" srcOrd="1" destOrd="0" presId="urn:microsoft.com/office/officeart/2005/8/layout/hierarchy6"/>
    <dgm:cxn modelId="{CC7FDDBF-0790-4DD0-88C1-F20F340340B8}" type="presParOf" srcId="{DA84A397-FC75-4BDF-ABF6-E6C8028E2CF0}" destId="{CD816CA9-0F3B-428C-9842-B477BA52DAA8}" srcOrd="2" destOrd="0" presId="urn:microsoft.com/office/officeart/2005/8/layout/hierarchy6"/>
    <dgm:cxn modelId="{EC8D3404-2990-4A32-980A-8D66AA2FDC90}" type="presParOf" srcId="{DA84A397-FC75-4BDF-ABF6-E6C8028E2CF0}" destId="{7322770A-6A13-422D-9250-ADD799F10A9C}" srcOrd="3" destOrd="0" presId="urn:microsoft.com/office/officeart/2005/8/layout/hierarchy6"/>
    <dgm:cxn modelId="{440BEF7C-49F1-40D8-B483-D866DFB9F47A}" type="presParOf" srcId="{7322770A-6A13-422D-9250-ADD799F10A9C}" destId="{5168047E-5F42-4910-ADDC-5D45C3FAB489}" srcOrd="0" destOrd="0" presId="urn:microsoft.com/office/officeart/2005/8/layout/hierarchy6"/>
    <dgm:cxn modelId="{20ED7CDB-056A-4E40-A88D-E6B07CAABCE1}" type="presParOf" srcId="{7322770A-6A13-422D-9250-ADD799F10A9C}" destId="{543725CB-89FF-471E-8213-8D334EE47F83}" srcOrd="1" destOrd="0" presId="urn:microsoft.com/office/officeart/2005/8/layout/hierarchy6"/>
    <dgm:cxn modelId="{B082C1EE-D0D6-4606-8FF8-466229599CD8}" type="presParOf" srcId="{E867A1CF-71CB-4A34-94A1-EF3E19F33844}" destId="{2762F31D-DDA6-4005-9F49-A17619C65E18}"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8D4DA8-5924-4A88-8A9D-94951973AC4A}"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6B9F14F7-D135-4A2D-93F2-206A2CAD23B9}">
      <dgm:prSet phldrT="[文本]" custT="1"/>
      <dgm:spPr/>
      <dgm:t>
        <a:bodyPr/>
        <a:lstStyle/>
        <a:p>
          <a:r>
            <a:rPr lang="en-US" altLang="zh-CN" sz="1200" dirty="0"/>
            <a:t>FormManager</a:t>
          </a:r>
          <a:endParaRPr lang="zh-CN" altLang="en-US" sz="1200" dirty="0"/>
        </a:p>
      </dgm:t>
    </dgm:pt>
    <dgm:pt modelId="{EEF0C0B6-7346-4170-B037-45CA8E0CDD4A}" type="parTrans" cxnId="{60BACC1C-06E2-4C7D-855B-93C7CC97B5BB}">
      <dgm:prSet/>
      <dgm:spPr/>
      <dgm:t>
        <a:bodyPr/>
        <a:lstStyle/>
        <a:p>
          <a:endParaRPr lang="zh-CN" altLang="en-US"/>
        </a:p>
      </dgm:t>
    </dgm:pt>
    <dgm:pt modelId="{AE3B5F70-FD2A-4BD7-98F0-14ADF846223A}" type="sibTrans" cxnId="{60BACC1C-06E2-4C7D-855B-93C7CC97B5BB}">
      <dgm:prSet/>
      <dgm:spPr/>
      <dgm:t>
        <a:bodyPr/>
        <a:lstStyle/>
        <a:p>
          <a:endParaRPr lang="zh-CN" altLang="en-US"/>
        </a:p>
      </dgm:t>
    </dgm:pt>
    <dgm:pt modelId="{5B0C6632-2597-48E5-BC07-166F0C17239B}">
      <dgm:prSet phldrT="[文本]"/>
      <dgm:spPr/>
      <dgm:t>
        <a:bodyPr/>
        <a:lstStyle/>
        <a:p>
          <a:r>
            <a:rPr lang="en-US" altLang="zh-CN" dirty="0"/>
            <a:t>FormLoader</a:t>
          </a:r>
          <a:endParaRPr lang="zh-CN" altLang="en-US" dirty="0"/>
        </a:p>
      </dgm:t>
    </dgm:pt>
    <dgm:pt modelId="{A30BF037-D51A-49DD-BEC7-66962C8A507A}" type="parTrans" cxnId="{9B277213-F600-4A3F-96D2-4755EEC5C6C6}">
      <dgm:prSet/>
      <dgm:spPr/>
      <dgm:t>
        <a:bodyPr/>
        <a:lstStyle/>
        <a:p>
          <a:endParaRPr lang="zh-CN" altLang="en-US"/>
        </a:p>
      </dgm:t>
    </dgm:pt>
    <dgm:pt modelId="{3858527F-67D4-4105-A16C-F8DE1067C7E9}" type="sibTrans" cxnId="{9B277213-F600-4A3F-96D2-4755EEC5C6C6}">
      <dgm:prSet/>
      <dgm:spPr/>
      <dgm:t>
        <a:bodyPr/>
        <a:lstStyle/>
        <a:p>
          <a:endParaRPr lang="zh-CN" altLang="en-US"/>
        </a:p>
      </dgm:t>
    </dgm:pt>
    <dgm:pt modelId="{8E209423-E6EC-4B8C-AF74-91560FF2652F}">
      <dgm:prSet phldrT="[文本]"/>
      <dgm:spPr/>
      <dgm:t>
        <a:bodyPr/>
        <a:lstStyle/>
        <a:p>
          <a:r>
            <a:rPr lang="en-US" altLang="zh-CN" dirty="0"/>
            <a:t>FormInvoker</a:t>
          </a:r>
          <a:endParaRPr lang="zh-CN" altLang="en-US" dirty="0"/>
        </a:p>
      </dgm:t>
    </dgm:pt>
    <dgm:pt modelId="{DB8F07FC-8E81-414F-9A48-04CF05223137}" type="parTrans" cxnId="{CE08F219-0E42-4F15-84A6-66EDBF6BF3D9}">
      <dgm:prSet/>
      <dgm:spPr/>
      <dgm:t>
        <a:bodyPr/>
        <a:lstStyle/>
        <a:p>
          <a:endParaRPr lang="zh-CN" altLang="en-US"/>
        </a:p>
      </dgm:t>
    </dgm:pt>
    <dgm:pt modelId="{017A7C9D-2773-4A28-8062-30CB498497DB}" type="sibTrans" cxnId="{CE08F219-0E42-4F15-84A6-66EDBF6BF3D9}">
      <dgm:prSet/>
      <dgm:spPr/>
      <dgm:t>
        <a:bodyPr/>
        <a:lstStyle/>
        <a:p>
          <a:endParaRPr lang="zh-CN" altLang="en-US"/>
        </a:p>
      </dgm:t>
    </dgm:pt>
    <dgm:pt modelId="{564286E6-077F-45A5-9A75-F301C0B75E48}">
      <dgm:prSet phldrT="[文本]"/>
      <dgm:spPr/>
      <dgm:t>
        <a:bodyPr/>
        <a:lstStyle/>
        <a:p>
          <a:r>
            <a:rPr lang="en-US" altLang="zh-CN" dirty="0"/>
            <a:t>FormBuilder</a:t>
          </a:r>
          <a:endParaRPr lang="zh-CN" altLang="en-US" dirty="0"/>
        </a:p>
      </dgm:t>
    </dgm:pt>
    <dgm:pt modelId="{64A2B5F1-151E-44B7-92AE-23DFA9F6BDD5}" type="parTrans" cxnId="{5364ED3E-0958-4B97-91C5-982BF796CFA6}">
      <dgm:prSet/>
      <dgm:spPr/>
      <dgm:t>
        <a:bodyPr/>
        <a:lstStyle/>
        <a:p>
          <a:endParaRPr lang="zh-CN" altLang="en-US"/>
        </a:p>
      </dgm:t>
    </dgm:pt>
    <dgm:pt modelId="{B34A96AF-4655-4BD6-9A20-62860D8C71C6}" type="sibTrans" cxnId="{5364ED3E-0958-4B97-91C5-982BF796CFA6}">
      <dgm:prSet/>
      <dgm:spPr/>
      <dgm:t>
        <a:bodyPr/>
        <a:lstStyle/>
        <a:p>
          <a:endParaRPr lang="zh-CN" altLang="en-US"/>
        </a:p>
      </dgm:t>
    </dgm:pt>
    <dgm:pt modelId="{B2C21A3E-475C-4489-9DD0-0472720F7D12}">
      <dgm:prSet phldrT="[文本]"/>
      <dgm:spPr/>
      <dgm:t>
        <a:bodyPr/>
        <a:lstStyle/>
        <a:p>
          <a:r>
            <a:rPr lang="en-US" altLang="zh-CN" dirty="0"/>
            <a:t>Binder</a:t>
          </a:r>
          <a:endParaRPr lang="zh-CN" altLang="en-US" dirty="0"/>
        </a:p>
      </dgm:t>
    </dgm:pt>
    <dgm:pt modelId="{CD6065EA-EC44-44D0-B52A-D7F5D7307FDE}" type="parTrans" cxnId="{C40AC6DD-3F68-440C-BA18-FE65C63CE708}">
      <dgm:prSet/>
      <dgm:spPr/>
      <dgm:t>
        <a:bodyPr/>
        <a:lstStyle/>
        <a:p>
          <a:endParaRPr lang="zh-CN" altLang="en-US"/>
        </a:p>
      </dgm:t>
    </dgm:pt>
    <dgm:pt modelId="{7CDBAC6A-C02A-46F9-9F16-B4D3FE8C5622}" type="sibTrans" cxnId="{C40AC6DD-3F68-440C-BA18-FE65C63CE708}">
      <dgm:prSet/>
      <dgm:spPr/>
      <dgm:t>
        <a:bodyPr/>
        <a:lstStyle/>
        <a:p>
          <a:endParaRPr lang="zh-CN" altLang="en-US"/>
        </a:p>
      </dgm:t>
    </dgm:pt>
    <dgm:pt modelId="{3CFAF793-B43A-466F-81C2-52F159171918}">
      <dgm:prSet phldrT="[文本]"/>
      <dgm:spPr/>
      <dgm:t>
        <a:bodyPr/>
        <a:lstStyle/>
        <a:p>
          <a:r>
            <a:rPr lang="en-US" altLang="zh-CN" dirty="0"/>
            <a:t>FormConnector</a:t>
          </a:r>
          <a:endParaRPr lang="zh-CN" altLang="en-US" dirty="0"/>
        </a:p>
      </dgm:t>
    </dgm:pt>
    <dgm:pt modelId="{703684E0-DB70-4003-B0D7-D1CF6DD2533A}" type="parTrans" cxnId="{D010D6E9-2F46-4A84-87AE-7DC4B6025C5F}">
      <dgm:prSet/>
      <dgm:spPr/>
      <dgm:t>
        <a:bodyPr/>
        <a:lstStyle/>
        <a:p>
          <a:endParaRPr lang="zh-CN" altLang="en-US"/>
        </a:p>
      </dgm:t>
    </dgm:pt>
    <dgm:pt modelId="{59E5A6AB-AE0E-4B34-A4CF-735C924BF12C}" type="sibTrans" cxnId="{D010D6E9-2F46-4A84-87AE-7DC4B6025C5F}">
      <dgm:prSet/>
      <dgm:spPr/>
      <dgm:t>
        <a:bodyPr/>
        <a:lstStyle/>
        <a:p>
          <a:endParaRPr lang="zh-CN" altLang="en-US"/>
        </a:p>
      </dgm:t>
    </dgm:pt>
    <dgm:pt modelId="{6A4ED3CD-41C9-45C2-AE9E-37D942337D76}">
      <dgm:prSet phldrT="[文本]"/>
      <dgm:spPr/>
      <dgm:t>
        <a:bodyPr/>
        <a:lstStyle/>
        <a:p>
          <a:r>
            <a:rPr lang="en-US" altLang="zh-CN" dirty="0"/>
            <a:t>FormForwarder</a:t>
          </a:r>
          <a:endParaRPr lang="zh-CN" altLang="en-US" dirty="0"/>
        </a:p>
      </dgm:t>
    </dgm:pt>
    <dgm:pt modelId="{725545E1-E905-46F4-9576-7E448A3A0B8A}" type="parTrans" cxnId="{B5F804CE-E713-488D-BE3E-B08330890041}">
      <dgm:prSet/>
      <dgm:spPr/>
      <dgm:t>
        <a:bodyPr/>
        <a:lstStyle/>
        <a:p>
          <a:endParaRPr lang="zh-CN" altLang="en-US"/>
        </a:p>
      </dgm:t>
    </dgm:pt>
    <dgm:pt modelId="{2FF417D6-8835-419B-B3E8-A1D22D4D6820}" type="sibTrans" cxnId="{B5F804CE-E713-488D-BE3E-B08330890041}">
      <dgm:prSet/>
      <dgm:spPr/>
      <dgm:t>
        <a:bodyPr/>
        <a:lstStyle/>
        <a:p>
          <a:endParaRPr lang="zh-CN" altLang="en-US"/>
        </a:p>
      </dgm:t>
    </dgm:pt>
    <dgm:pt modelId="{1DF7AD90-6D2E-4847-B8FF-4B3C5A82EF47}">
      <dgm:prSet phldrT="[文本]"/>
      <dgm:spPr/>
      <dgm:t>
        <a:bodyPr/>
        <a:lstStyle/>
        <a:p>
          <a:endParaRPr lang="zh-CN" altLang="en-US" dirty="0"/>
        </a:p>
      </dgm:t>
    </dgm:pt>
    <dgm:pt modelId="{14D64B11-7BEF-4D91-A660-3390ACF09DF8}" type="parTrans" cxnId="{2EC1A148-AC1F-4BCF-A064-CBB919589FA0}">
      <dgm:prSet/>
      <dgm:spPr/>
      <dgm:t>
        <a:bodyPr/>
        <a:lstStyle/>
        <a:p>
          <a:endParaRPr lang="zh-CN" altLang="en-US"/>
        </a:p>
      </dgm:t>
    </dgm:pt>
    <dgm:pt modelId="{D893F74E-65F9-425E-B23B-DA6E7F81DB6D}" type="sibTrans" cxnId="{2EC1A148-AC1F-4BCF-A064-CBB919589FA0}">
      <dgm:prSet/>
      <dgm:spPr/>
      <dgm:t>
        <a:bodyPr/>
        <a:lstStyle/>
        <a:p>
          <a:endParaRPr lang="zh-CN" altLang="en-US"/>
        </a:p>
      </dgm:t>
    </dgm:pt>
    <dgm:pt modelId="{319896E0-647B-4574-885B-79564EF5EC4E}">
      <dgm:prSet phldrT="[文本]"/>
      <dgm:spPr/>
      <dgm:t>
        <a:bodyPr/>
        <a:lstStyle/>
        <a:p>
          <a:endParaRPr lang="zh-CN" altLang="en-US" dirty="0"/>
        </a:p>
      </dgm:t>
    </dgm:pt>
    <dgm:pt modelId="{4DA07053-A67C-47E4-875E-1898B9FCEDCE}" type="parTrans" cxnId="{D6EC539B-1098-4501-AB03-C13C1189EDC6}">
      <dgm:prSet/>
      <dgm:spPr/>
      <dgm:t>
        <a:bodyPr/>
        <a:lstStyle/>
        <a:p>
          <a:endParaRPr lang="zh-CN" altLang="en-US"/>
        </a:p>
      </dgm:t>
    </dgm:pt>
    <dgm:pt modelId="{2D27CD37-0767-4BBA-B074-62792BB2DE42}" type="sibTrans" cxnId="{D6EC539B-1098-4501-AB03-C13C1189EDC6}">
      <dgm:prSet/>
      <dgm:spPr/>
      <dgm:t>
        <a:bodyPr/>
        <a:lstStyle/>
        <a:p>
          <a:endParaRPr lang="zh-CN" altLang="en-US"/>
        </a:p>
      </dgm:t>
    </dgm:pt>
    <dgm:pt modelId="{CD74FE51-5612-4643-AFDD-1D011420BFA1}">
      <dgm:prSet phldrT="[文本]"/>
      <dgm:spPr/>
      <dgm:t>
        <a:bodyPr/>
        <a:lstStyle/>
        <a:p>
          <a:endParaRPr lang="zh-CN" altLang="en-US" dirty="0"/>
        </a:p>
      </dgm:t>
    </dgm:pt>
    <dgm:pt modelId="{64F9E928-467F-4F53-B3FE-1230B6BA73F9}" type="parTrans" cxnId="{4BF53E98-3BD6-48AA-9CAF-4912B41508DA}">
      <dgm:prSet/>
      <dgm:spPr/>
      <dgm:t>
        <a:bodyPr/>
        <a:lstStyle/>
        <a:p>
          <a:endParaRPr lang="zh-CN" altLang="en-US"/>
        </a:p>
      </dgm:t>
    </dgm:pt>
    <dgm:pt modelId="{37BD846C-B7E8-4F99-9B9C-56D00F12E366}" type="sibTrans" cxnId="{4BF53E98-3BD6-48AA-9CAF-4912B41508DA}">
      <dgm:prSet/>
      <dgm:spPr/>
      <dgm:t>
        <a:bodyPr/>
        <a:lstStyle/>
        <a:p>
          <a:endParaRPr lang="zh-CN" altLang="en-US"/>
        </a:p>
      </dgm:t>
    </dgm:pt>
    <dgm:pt modelId="{A15AD489-C996-4FFB-A199-EAF2AF6979B5}">
      <dgm:prSet phldrT="[文本]"/>
      <dgm:spPr/>
      <dgm:t>
        <a:bodyPr/>
        <a:lstStyle/>
        <a:p>
          <a:endParaRPr lang="zh-CN" altLang="en-US" dirty="0"/>
        </a:p>
      </dgm:t>
    </dgm:pt>
    <dgm:pt modelId="{1E15A1A5-40F7-4EE5-9ED0-1391D1C5E778}" type="parTrans" cxnId="{8F8977FA-DE1E-4031-83FD-17738B890BF3}">
      <dgm:prSet/>
      <dgm:spPr/>
      <dgm:t>
        <a:bodyPr/>
        <a:lstStyle/>
        <a:p>
          <a:endParaRPr lang="zh-CN" altLang="en-US"/>
        </a:p>
      </dgm:t>
    </dgm:pt>
    <dgm:pt modelId="{67AD3183-3E1E-48C9-ACCA-F1ADCD329BA0}" type="sibTrans" cxnId="{8F8977FA-DE1E-4031-83FD-17738B890BF3}">
      <dgm:prSet/>
      <dgm:spPr/>
      <dgm:t>
        <a:bodyPr/>
        <a:lstStyle/>
        <a:p>
          <a:endParaRPr lang="zh-CN" altLang="en-US"/>
        </a:p>
      </dgm:t>
    </dgm:pt>
    <dgm:pt modelId="{5193C4FE-CB0E-4D78-B71D-3835444BF355}">
      <dgm:prSet phldrT="[文本]"/>
      <dgm:spPr/>
      <dgm:t>
        <a:bodyPr/>
        <a:lstStyle/>
        <a:p>
          <a:endParaRPr lang="zh-CN" altLang="en-US" dirty="0"/>
        </a:p>
      </dgm:t>
    </dgm:pt>
    <dgm:pt modelId="{DBAE7125-85EC-4307-BB72-7E61A0F19EC8}" type="parTrans" cxnId="{B70E9E7E-1A22-437D-8933-EE8223A713BB}">
      <dgm:prSet/>
      <dgm:spPr/>
      <dgm:t>
        <a:bodyPr/>
        <a:lstStyle/>
        <a:p>
          <a:endParaRPr lang="zh-CN" altLang="en-US"/>
        </a:p>
      </dgm:t>
    </dgm:pt>
    <dgm:pt modelId="{284431A4-688A-4F96-8A83-E82C326402E2}" type="sibTrans" cxnId="{B70E9E7E-1A22-437D-8933-EE8223A713BB}">
      <dgm:prSet/>
      <dgm:spPr/>
      <dgm:t>
        <a:bodyPr/>
        <a:lstStyle/>
        <a:p>
          <a:endParaRPr lang="zh-CN" altLang="en-US"/>
        </a:p>
      </dgm:t>
    </dgm:pt>
    <dgm:pt modelId="{F9368F40-5262-40B8-8F73-1BEEA3B13716}">
      <dgm:prSet phldrT="[文本]"/>
      <dgm:spPr/>
      <dgm:t>
        <a:bodyPr/>
        <a:lstStyle/>
        <a:p>
          <a:endParaRPr lang="zh-CN" altLang="en-US" dirty="0"/>
        </a:p>
      </dgm:t>
    </dgm:pt>
    <dgm:pt modelId="{14FE635F-5958-4FB9-A4F1-32FF242420BA}" type="parTrans" cxnId="{2A0FDEA6-FD66-4242-B884-59C83AE58C56}">
      <dgm:prSet/>
      <dgm:spPr/>
      <dgm:t>
        <a:bodyPr/>
        <a:lstStyle/>
        <a:p>
          <a:endParaRPr lang="zh-CN" altLang="en-US"/>
        </a:p>
      </dgm:t>
    </dgm:pt>
    <dgm:pt modelId="{D6F0BFDB-E785-4AAC-8AF2-F4F71C0CA36F}" type="sibTrans" cxnId="{2A0FDEA6-FD66-4242-B884-59C83AE58C56}">
      <dgm:prSet/>
      <dgm:spPr/>
      <dgm:t>
        <a:bodyPr/>
        <a:lstStyle/>
        <a:p>
          <a:endParaRPr lang="zh-CN" altLang="en-US"/>
        </a:p>
      </dgm:t>
    </dgm:pt>
    <dgm:pt modelId="{9B1A2FC2-67B7-4ABE-9185-1EE0F90BC744}">
      <dgm:prSet phldrT="[文本]"/>
      <dgm:spPr/>
      <dgm:t>
        <a:bodyPr/>
        <a:lstStyle/>
        <a:p>
          <a:endParaRPr lang="zh-CN" altLang="en-US" dirty="0"/>
        </a:p>
      </dgm:t>
    </dgm:pt>
    <dgm:pt modelId="{82E4D453-1A69-49BA-AC1A-DEC22488EA94}" type="parTrans" cxnId="{67902B23-A383-46ED-9E56-1F13F3BDC1F7}">
      <dgm:prSet/>
      <dgm:spPr/>
      <dgm:t>
        <a:bodyPr/>
        <a:lstStyle/>
        <a:p>
          <a:endParaRPr lang="zh-CN" altLang="en-US"/>
        </a:p>
      </dgm:t>
    </dgm:pt>
    <dgm:pt modelId="{9FCE9F17-E58F-48CE-8E55-B9C1B1B79C52}" type="sibTrans" cxnId="{67902B23-A383-46ED-9E56-1F13F3BDC1F7}">
      <dgm:prSet/>
      <dgm:spPr/>
      <dgm:t>
        <a:bodyPr/>
        <a:lstStyle/>
        <a:p>
          <a:endParaRPr lang="zh-CN" altLang="en-US"/>
        </a:p>
      </dgm:t>
    </dgm:pt>
    <dgm:pt modelId="{79898207-9B8C-4104-8D9B-706CF507C835}">
      <dgm:prSet phldrT="[文本]"/>
      <dgm:spPr/>
      <dgm:t>
        <a:bodyPr/>
        <a:lstStyle/>
        <a:p>
          <a:endParaRPr lang="zh-CN" altLang="en-US" dirty="0"/>
        </a:p>
      </dgm:t>
    </dgm:pt>
    <dgm:pt modelId="{070BEE52-DC00-4124-B56E-9976E5E23640}" type="parTrans" cxnId="{CAC37960-07E9-49CA-AFFE-A54F6529C042}">
      <dgm:prSet/>
      <dgm:spPr/>
      <dgm:t>
        <a:bodyPr/>
        <a:lstStyle/>
        <a:p>
          <a:endParaRPr lang="zh-CN" altLang="en-US"/>
        </a:p>
      </dgm:t>
    </dgm:pt>
    <dgm:pt modelId="{01A5D88C-AF45-4E14-B0A0-5A21A6562571}" type="sibTrans" cxnId="{CAC37960-07E9-49CA-AFFE-A54F6529C042}">
      <dgm:prSet/>
      <dgm:spPr/>
      <dgm:t>
        <a:bodyPr/>
        <a:lstStyle/>
        <a:p>
          <a:endParaRPr lang="zh-CN" altLang="en-US"/>
        </a:p>
      </dgm:t>
    </dgm:pt>
    <dgm:pt modelId="{5668A649-DEF6-458F-9BA5-13086A898618}">
      <dgm:prSet phldrT="[文本]"/>
      <dgm:spPr/>
      <dgm:t>
        <a:bodyPr/>
        <a:lstStyle/>
        <a:p>
          <a:endParaRPr lang="zh-CN" altLang="en-US" dirty="0"/>
        </a:p>
      </dgm:t>
    </dgm:pt>
    <dgm:pt modelId="{35C9433C-1589-4E86-B51C-7700D3BE1CB3}" type="parTrans" cxnId="{DCE95BFF-D59E-41F2-BD45-1BD78A28446A}">
      <dgm:prSet/>
      <dgm:spPr/>
      <dgm:t>
        <a:bodyPr/>
        <a:lstStyle/>
        <a:p>
          <a:endParaRPr lang="zh-CN" altLang="en-US"/>
        </a:p>
      </dgm:t>
    </dgm:pt>
    <dgm:pt modelId="{5C777EE7-DA4A-4A2A-ADD4-F5F055F5D167}" type="sibTrans" cxnId="{DCE95BFF-D59E-41F2-BD45-1BD78A28446A}">
      <dgm:prSet/>
      <dgm:spPr/>
      <dgm:t>
        <a:bodyPr/>
        <a:lstStyle/>
        <a:p>
          <a:endParaRPr lang="zh-CN" altLang="en-US"/>
        </a:p>
      </dgm:t>
    </dgm:pt>
    <dgm:pt modelId="{1A96E4ED-D505-4891-A6EC-5B92FD563FCC}">
      <dgm:prSet phldrT="[文本]"/>
      <dgm:spPr/>
      <dgm:t>
        <a:bodyPr/>
        <a:lstStyle/>
        <a:p>
          <a:endParaRPr lang="zh-CN" altLang="en-US" dirty="0"/>
        </a:p>
      </dgm:t>
    </dgm:pt>
    <dgm:pt modelId="{AEED71BE-730B-49A8-9E56-AF1DA73AFF7B}" type="parTrans" cxnId="{74C9B427-71A9-4C14-9E26-09620C9F521F}">
      <dgm:prSet/>
      <dgm:spPr/>
      <dgm:t>
        <a:bodyPr/>
        <a:lstStyle/>
        <a:p>
          <a:endParaRPr lang="zh-CN" altLang="en-US"/>
        </a:p>
      </dgm:t>
    </dgm:pt>
    <dgm:pt modelId="{35EE2613-D363-4A68-9F7B-3D9B4791D735}" type="sibTrans" cxnId="{74C9B427-71A9-4C14-9E26-09620C9F521F}">
      <dgm:prSet/>
      <dgm:spPr/>
      <dgm:t>
        <a:bodyPr/>
        <a:lstStyle/>
        <a:p>
          <a:endParaRPr lang="zh-CN" altLang="en-US"/>
        </a:p>
      </dgm:t>
    </dgm:pt>
    <dgm:pt modelId="{33D37DF3-CEE9-488C-BD57-D4C4B1CBF406}">
      <dgm:prSet phldrT="[文本]"/>
      <dgm:spPr/>
      <dgm:t>
        <a:bodyPr/>
        <a:lstStyle/>
        <a:p>
          <a:endParaRPr lang="zh-CN" altLang="en-US" dirty="0"/>
        </a:p>
      </dgm:t>
    </dgm:pt>
    <dgm:pt modelId="{1E894BE0-A503-45B1-AD29-A9190B253B37}" type="parTrans" cxnId="{401AF7B2-45DB-473C-9736-05207E3718C8}">
      <dgm:prSet/>
      <dgm:spPr/>
      <dgm:t>
        <a:bodyPr/>
        <a:lstStyle/>
        <a:p>
          <a:endParaRPr lang="zh-CN" altLang="en-US"/>
        </a:p>
      </dgm:t>
    </dgm:pt>
    <dgm:pt modelId="{972421E5-E8D6-47D4-82B9-6F6E6680D4EF}" type="sibTrans" cxnId="{401AF7B2-45DB-473C-9736-05207E3718C8}">
      <dgm:prSet/>
      <dgm:spPr/>
      <dgm:t>
        <a:bodyPr/>
        <a:lstStyle/>
        <a:p>
          <a:endParaRPr lang="zh-CN" altLang="en-US"/>
        </a:p>
      </dgm:t>
    </dgm:pt>
    <dgm:pt modelId="{B8E81854-003D-4A0E-9612-D06894C0156C}">
      <dgm:prSet phldrT="[文本]"/>
      <dgm:spPr/>
      <dgm:t>
        <a:bodyPr/>
        <a:lstStyle/>
        <a:p>
          <a:endParaRPr lang="zh-CN" altLang="en-US" dirty="0"/>
        </a:p>
      </dgm:t>
    </dgm:pt>
    <dgm:pt modelId="{3C659BF3-A57C-4A78-9598-5D115D6C649E}" type="parTrans" cxnId="{627D27F5-342E-4893-8CB7-A3D0D4FACAE2}">
      <dgm:prSet/>
      <dgm:spPr/>
      <dgm:t>
        <a:bodyPr/>
        <a:lstStyle/>
        <a:p>
          <a:endParaRPr lang="zh-CN" altLang="en-US"/>
        </a:p>
      </dgm:t>
    </dgm:pt>
    <dgm:pt modelId="{CE2427CF-0F09-49ED-95F7-50FDEFE87EB8}" type="sibTrans" cxnId="{627D27F5-342E-4893-8CB7-A3D0D4FACAE2}">
      <dgm:prSet/>
      <dgm:spPr/>
      <dgm:t>
        <a:bodyPr/>
        <a:lstStyle/>
        <a:p>
          <a:endParaRPr lang="zh-CN" altLang="en-US"/>
        </a:p>
      </dgm:t>
    </dgm:pt>
    <dgm:pt modelId="{84A111D4-1E25-4462-8B1A-95DE1134720C}">
      <dgm:prSet phldrT="[文本]"/>
      <dgm:spPr/>
      <dgm:t>
        <a:bodyPr/>
        <a:lstStyle/>
        <a:p>
          <a:endParaRPr lang="zh-CN" altLang="en-US" dirty="0"/>
        </a:p>
      </dgm:t>
    </dgm:pt>
    <dgm:pt modelId="{05779465-5189-416B-856B-5F144CC42714}" type="parTrans" cxnId="{522BCDE1-2B0A-4FEC-8F5E-51FB02327339}">
      <dgm:prSet/>
      <dgm:spPr/>
      <dgm:t>
        <a:bodyPr/>
        <a:lstStyle/>
        <a:p>
          <a:endParaRPr lang="zh-CN" altLang="en-US"/>
        </a:p>
      </dgm:t>
    </dgm:pt>
    <dgm:pt modelId="{2E91C83F-995F-443B-91C1-A9712FDBE97F}" type="sibTrans" cxnId="{522BCDE1-2B0A-4FEC-8F5E-51FB02327339}">
      <dgm:prSet/>
      <dgm:spPr/>
      <dgm:t>
        <a:bodyPr/>
        <a:lstStyle/>
        <a:p>
          <a:endParaRPr lang="zh-CN" altLang="en-US"/>
        </a:p>
      </dgm:t>
    </dgm:pt>
    <dgm:pt modelId="{54A771B8-9AEF-4392-A6A7-6C181252316C}">
      <dgm:prSet phldrT="[文本]"/>
      <dgm:spPr/>
      <dgm:t>
        <a:bodyPr/>
        <a:lstStyle/>
        <a:p>
          <a:endParaRPr lang="zh-CN" altLang="en-US" dirty="0"/>
        </a:p>
      </dgm:t>
    </dgm:pt>
    <dgm:pt modelId="{697AE9E0-F316-4BFB-AB8A-5983BF13F97C}" type="parTrans" cxnId="{39B8A8A9-32C5-471D-A8B3-8AAB7699F9D6}">
      <dgm:prSet/>
      <dgm:spPr/>
      <dgm:t>
        <a:bodyPr/>
        <a:lstStyle/>
        <a:p>
          <a:endParaRPr lang="zh-CN" altLang="en-US"/>
        </a:p>
      </dgm:t>
    </dgm:pt>
    <dgm:pt modelId="{7D533E79-E5BB-4AE4-8CBB-335E31ADBD3E}" type="sibTrans" cxnId="{39B8A8A9-32C5-471D-A8B3-8AAB7699F9D6}">
      <dgm:prSet/>
      <dgm:spPr/>
      <dgm:t>
        <a:bodyPr/>
        <a:lstStyle/>
        <a:p>
          <a:endParaRPr lang="zh-CN" altLang="en-US"/>
        </a:p>
      </dgm:t>
    </dgm:pt>
    <dgm:pt modelId="{F0497B79-41DE-4D11-8D7E-D699B2747C97}">
      <dgm:prSet phldrT="[文本]"/>
      <dgm:spPr/>
      <dgm:t>
        <a:bodyPr/>
        <a:lstStyle/>
        <a:p>
          <a:endParaRPr lang="zh-CN" altLang="en-US" dirty="0"/>
        </a:p>
      </dgm:t>
    </dgm:pt>
    <dgm:pt modelId="{FC5F1A0C-D854-4D2F-A572-3ABC45D80BC1}" type="parTrans" cxnId="{7C2D5D4A-9BA4-4D20-9BB1-15313C6541A6}">
      <dgm:prSet/>
      <dgm:spPr/>
      <dgm:t>
        <a:bodyPr/>
        <a:lstStyle/>
        <a:p>
          <a:endParaRPr lang="zh-CN" altLang="en-US"/>
        </a:p>
      </dgm:t>
    </dgm:pt>
    <dgm:pt modelId="{E210B34A-6E9E-4540-9D77-273EEFB51937}" type="sibTrans" cxnId="{7C2D5D4A-9BA4-4D20-9BB1-15313C6541A6}">
      <dgm:prSet/>
      <dgm:spPr/>
      <dgm:t>
        <a:bodyPr/>
        <a:lstStyle/>
        <a:p>
          <a:endParaRPr lang="zh-CN" altLang="en-US"/>
        </a:p>
      </dgm:t>
    </dgm:pt>
    <dgm:pt modelId="{513467ED-7FC3-4092-9822-0BCE5075DFCB}">
      <dgm:prSet phldrT="[文本]"/>
      <dgm:spPr/>
      <dgm:t>
        <a:bodyPr/>
        <a:lstStyle/>
        <a:p>
          <a:endParaRPr lang="zh-CN" altLang="en-US" dirty="0"/>
        </a:p>
      </dgm:t>
    </dgm:pt>
    <dgm:pt modelId="{8FD49322-7CE4-42C8-89C0-733EE41DF72B}" type="parTrans" cxnId="{092CC7F5-8034-49F5-9160-C17028442800}">
      <dgm:prSet/>
      <dgm:spPr/>
      <dgm:t>
        <a:bodyPr/>
        <a:lstStyle/>
        <a:p>
          <a:endParaRPr lang="zh-CN" altLang="en-US"/>
        </a:p>
      </dgm:t>
    </dgm:pt>
    <dgm:pt modelId="{45AEB74C-50F2-4BC3-945A-41087ED668E9}" type="sibTrans" cxnId="{092CC7F5-8034-49F5-9160-C17028442800}">
      <dgm:prSet/>
      <dgm:spPr/>
      <dgm:t>
        <a:bodyPr/>
        <a:lstStyle/>
        <a:p>
          <a:endParaRPr lang="zh-CN" altLang="en-US"/>
        </a:p>
      </dgm:t>
    </dgm:pt>
    <dgm:pt modelId="{5E1A22D3-DB88-4442-B3B6-29594CD720BC}">
      <dgm:prSet phldrT="[文本]"/>
      <dgm:spPr/>
      <dgm:t>
        <a:bodyPr/>
        <a:lstStyle/>
        <a:p>
          <a:endParaRPr lang="zh-CN" altLang="en-US" dirty="0"/>
        </a:p>
      </dgm:t>
    </dgm:pt>
    <dgm:pt modelId="{6BA435A6-9151-494B-B81D-6A5FE652A891}" type="parTrans" cxnId="{EA2E6327-7ED0-4DAC-B00B-ED4BFA3EBB64}">
      <dgm:prSet/>
      <dgm:spPr/>
      <dgm:t>
        <a:bodyPr/>
        <a:lstStyle/>
        <a:p>
          <a:endParaRPr lang="zh-CN" altLang="en-US"/>
        </a:p>
      </dgm:t>
    </dgm:pt>
    <dgm:pt modelId="{84077337-85BD-4D77-B89B-C3EE073EF521}" type="sibTrans" cxnId="{EA2E6327-7ED0-4DAC-B00B-ED4BFA3EBB64}">
      <dgm:prSet/>
      <dgm:spPr/>
      <dgm:t>
        <a:bodyPr/>
        <a:lstStyle/>
        <a:p>
          <a:endParaRPr lang="zh-CN" altLang="en-US"/>
        </a:p>
      </dgm:t>
    </dgm:pt>
    <dgm:pt modelId="{04C1203A-9913-4815-83E8-52A8CF53AAAA}">
      <dgm:prSet phldrT="[文本]"/>
      <dgm:spPr/>
      <dgm:t>
        <a:bodyPr/>
        <a:lstStyle/>
        <a:p>
          <a:endParaRPr lang="zh-CN" altLang="en-US" dirty="0"/>
        </a:p>
      </dgm:t>
    </dgm:pt>
    <dgm:pt modelId="{7835BBEA-F4A0-4382-8652-35CDD6C2807A}" type="parTrans" cxnId="{D24FBC72-0E40-4ED8-AE04-63BF3C5BFD41}">
      <dgm:prSet/>
      <dgm:spPr/>
      <dgm:t>
        <a:bodyPr/>
        <a:lstStyle/>
        <a:p>
          <a:endParaRPr lang="zh-CN" altLang="en-US"/>
        </a:p>
      </dgm:t>
    </dgm:pt>
    <dgm:pt modelId="{C3D30EE1-27DF-4DC2-985A-4D455F7FB312}" type="sibTrans" cxnId="{D24FBC72-0E40-4ED8-AE04-63BF3C5BFD41}">
      <dgm:prSet/>
      <dgm:spPr/>
      <dgm:t>
        <a:bodyPr/>
        <a:lstStyle/>
        <a:p>
          <a:endParaRPr lang="zh-CN" altLang="en-US"/>
        </a:p>
      </dgm:t>
    </dgm:pt>
    <dgm:pt modelId="{606A06A4-DA85-4665-9F88-5A234D1B13CA}">
      <dgm:prSet phldrT="[文本]"/>
      <dgm:spPr/>
      <dgm:t>
        <a:bodyPr/>
        <a:lstStyle/>
        <a:p>
          <a:endParaRPr lang="zh-CN" altLang="en-US" dirty="0"/>
        </a:p>
      </dgm:t>
    </dgm:pt>
    <dgm:pt modelId="{4D01DFE5-E077-40A2-8B14-30BBD4F0818E}" type="parTrans" cxnId="{625DA434-5132-43D9-B3A0-DA11114E0CA2}">
      <dgm:prSet/>
      <dgm:spPr/>
      <dgm:t>
        <a:bodyPr/>
        <a:lstStyle/>
        <a:p>
          <a:endParaRPr lang="zh-CN" altLang="en-US"/>
        </a:p>
      </dgm:t>
    </dgm:pt>
    <dgm:pt modelId="{C1B7D3D2-49AD-414B-89D7-C3569396D0D2}" type="sibTrans" cxnId="{625DA434-5132-43D9-B3A0-DA11114E0CA2}">
      <dgm:prSet/>
      <dgm:spPr/>
      <dgm:t>
        <a:bodyPr/>
        <a:lstStyle/>
        <a:p>
          <a:endParaRPr lang="zh-CN" altLang="en-US"/>
        </a:p>
      </dgm:t>
    </dgm:pt>
    <dgm:pt modelId="{2192AB5C-342B-4A6E-A3D9-D19FF6616947}">
      <dgm:prSet phldrT="[文本]"/>
      <dgm:spPr/>
      <dgm:t>
        <a:bodyPr/>
        <a:lstStyle/>
        <a:p>
          <a:endParaRPr lang="zh-CN" altLang="en-US" dirty="0"/>
        </a:p>
      </dgm:t>
    </dgm:pt>
    <dgm:pt modelId="{676818DB-2969-488D-8C98-8B0E2CAE6D3C}" type="parTrans" cxnId="{1AFC8E1F-0599-4A5C-93AE-FE98CAB70B4F}">
      <dgm:prSet/>
      <dgm:spPr/>
      <dgm:t>
        <a:bodyPr/>
        <a:lstStyle/>
        <a:p>
          <a:endParaRPr lang="zh-CN" altLang="en-US"/>
        </a:p>
      </dgm:t>
    </dgm:pt>
    <dgm:pt modelId="{E7F024C5-98A9-43DC-A95D-1945F9CEE577}" type="sibTrans" cxnId="{1AFC8E1F-0599-4A5C-93AE-FE98CAB70B4F}">
      <dgm:prSet/>
      <dgm:spPr/>
      <dgm:t>
        <a:bodyPr/>
        <a:lstStyle/>
        <a:p>
          <a:endParaRPr lang="zh-CN" altLang="en-US"/>
        </a:p>
      </dgm:t>
    </dgm:pt>
    <dgm:pt modelId="{8F2D44B6-0117-42C8-9692-ADA6992EB1F5}">
      <dgm:prSet phldrT="[文本]"/>
      <dgm:spPr/>
      <dgm:t>
        <a:bodyPr/>
        <a:lstStyle/>
        <a:p>
          <a:endParaRPr lang="zh-CN" altLang="en-US" dirty="0"/>
        </a:p>
      </dgm:t>
    </dgm:pt>
    <dgm:pt modelId="{4587B648-3945-4720-9774-D23B6CDCEA14}" type="parTrans" cxnId="{3F71FAD7-5C8C-41EC-A753-D348D7DF121C}">
      <dgm:prSet/>
      <dgm:spPr/>
      <dgm:t>
        <a:bodyPr/>
        <a:lstStyle/>
        <a:p>
          <a:endParaRPr lang="zh-CN" altLang="en-US"/>
        </a:p>
      </dgm:t>
    </dgm:pt>
    <dgm:pt modelId="{E6116BC1-D98C-4BE6-8F56-968E3C04DFAA}" type="sibTrans" cxnId="{3F71FAD7-5C8C-41EC-A753-D348D7DF121C}">
      <dgm:prSet/>
      <dgm:spPr/>
      <dgm:t>
        <a:bodyPr/>
        <a:lstStyle/>
        <a:p>
          <a:endParaRPr lang="zh-CN" altLang="en-US"/>
        </a:p>
      </dgm:t>
    </dgm:pt>
    <dgm:pt modelId="{B1DFED74-61A9-4612-B96C-AF2A6893E5D7}">
      <dgm:prSet phldrT="[文本]"/>
      <dgm:spPr/>
      <dgm:t>
        <a:bodyPr/>
        <a:lstStyle/>
        <a:p>
          <a:endParaRPr lang="zh-CN" altLang="en-US" dirty="0"/>
        </a:p>
      </dgm:t>
    </dgm:pt>
    <dgm:pt modelId="{B5ED3C05-1D75-4A2A-9EB1-2ECB83A52986}" type="parTrans" cxnId="{BF5EE0C5-9FD0-42B4-8B61-866555A5F1FC}">
      <dgm:prSet/>
      <dgm:spPr/>
      <dgm:t>
        <a:bodyPr/>
        <a:lstStyle/>
        <a:p>
          <a:endParaRPr lang="zh-CN" altLang="en-US"/>
        </a:p>
      </dgm:t>
    </dgm:pt>
    <dgm:pt modelId="{AD5BA61E-4887-44A5-AF02-C331E32DB815}" type="sibTrans" cxnId="{BF5EE0C5-9FD0-42B4-8B61-866555A5F1FC}">
      <dgm:prSet/>
      <dgm:spPr/>
      <dgm:t>
        <a:bodyPr/>
        <a:lstStyle/>
        <a:p>
          <a:endParaRPr lang="zh-CN" altLang="en-US"/>
        </a:p>
      </dgm:t>
    </dgm:pt>
    <dgm:pt modelId="{622E3B83-B500-40CE-9D16-49D8783B3372}">
      <dgm:prSet phldrT="[文本]"/>
      <dgm:spPr/>
      <dgm:t>
        <a:bodyPr/>
        <a:lstStyle/>
        <a:p>
          <a:endParaRPr lang="zh-CN" altLang="en-US" dirty="0"/>
        </a:p>
      </dgm:t>
    </dgm:pt>
    <dgm:pt modelId="{FF4F6698-22DB-498A-AB55-1E6D23C875E6}" type="parTrans" cxnId="{D36FF1AC-4E83-401C-8F6F-495664361921}">
      <dgm:prSet/>
      <dgm:spPr/>
      <dgm:t>
        <a:bodyPr/>
        <a:lstStyle/>
        <a:p>
          <a:endParaRPr lang="zh-CN" altLang="en-US"/>
        </a:p>
      </dgm:t>
    </dgm:pt>
    <dgm:pt modelId="{A7C55AC5-455A-4D6A-BB38-6263553B037C}" type="sibTrans" cxnId="{D36FF1AC-4E83-401C-8F6F-495664361921}">
      <dgm:prSet/>
      <dgm:spPr/>
      <dgm:t>
        <a:bodyPr/>
        <a:lstStyle/>
        <a:p>
          <a:endParaRPr lang="zh-CN" altLang="en-US"/>
        </a:p>
      </dgm:t>
    </dgm:pt>
    <dgm:pt modelId="{077B8CCA-1C18-4A57-9220-637F0FF88102}">
      <dgm:prSet phldrT="[文本]"/>
      <dgm:spPr/>
      <dgm:t>
        <a:bodyPr/>
        <a:lstStyle/>
        <a:p>
          <a:endParaRPr lang="zh-CN" altLang="en-US" dirty="0"/>
        </a:p>
      </dgm:t>
    </dgm:pt>
    <dgm:pt modelId="{7314078C-7CE1-40EA-8D76-9F258C52504D}" type="parTrans" cxnId="{DA2C8571-B9CB-4B70-86BE-79E9A615BDD5}">
      <dgm:prSet/>
      <dgm:spPr/>
      <dgm:t>
        <a:bodyPr/>
        <a:lstStyle/>
        <a:p>
          <a:endParaRPr lang="zh-CN" altLang="en-US"/>
        </a:p>
      </dgm:t>
    </dgm:pt>
    <dgm:pt modelId="{7BD26B25-EC58-48E6-8B8E-036D6E3B2D46}" type="sibTrans" cxnId="{DA2C8571-B9CB-4B70-86BE-79E9A615BDD5}">
      <dgm:prSet/>
      <dgm:spPr/>
      <dgm:t>
        <a:bodyPr/>
        <a:lstStyle/>
        <a:p>
          <a:endParaRPr lang="zh-CN" altLang="en-US"/>
        </a:p>
      </dgm:t>
    </dgm:pt>
    <dgm:pt modelId="{DCE11D17-6150-419A-A1F5-4B4492BBB2EF}">
      <dgm:prSet phldrT="[文本]"/>
      <dgm:spPr/>
      <dgm:t>
        <a:bodyPr/>
        <a:lstStyle/>
        <a:p>
          <a:endParaRPr lang="zh-CN" altLang="en-US" dirty="0"/>
        </a:p>
      </dgm:t>
    </dgm:pt>
    <dgm:pt modelId="{0545630B-823C-45AD-9DD3-B5D29B3F3206}" type="parTrans" cxnId="{5E2EEF26-C9C6-48E1-BA4A-48FB35A0C5B2}">
      <dgm:prSet/>
      <dgm:spPr/>
      <dgm:t>
        <a:bodyPr/>
        <a:lstStyle/>
        <a:p>
          <a:endParaRPr lang="zh-CN" altLang="en-US"/>
        </a:p>
      </dgm:t>
    </dgm:pt>
    <dgm:pt modelId="{5AFDC581-0EBD-4EF4-9ED4-3D086EA21EE5}" type="sibTrans" cxnId="{5E2EEF26-C9C6-48E1-BA4A-48FB35A0C5B2}">
      <dgm:prSet/>
      <dgm:spPr/>
      <dgm:t>
        <a:bodyPr/>
        <a:lstStyle/>
        <a:p>
          <a:endParaRPr lang="zh-CN" altLang="en-US"/>
        </a:p>
      </dgm:t>
    </dgm:pt>
    <dgm:pt modelId="{05FF18AC-1AD2-4FD4-BC4C-6284A1183DF1}">
      <dgm:prSet phldrT="[文本]"/>
      <dgm:spPr/>
      <dgm:t>
        <a:bodyPr/>
        <a:lstStyle/>
        <a:p>
          <a:endParaRPr lang="zh-CN" altLang="en-US" dirty="0"/>
        </a:p>
      </dgm:t>
    </dgm:pt>
    <dgm:pt modelId="{127BBE0C-2F91-4B8F-9912-A6DDA1C3F68E}" type="parTrans" cxnId="{9950D977-570F-4EFD-A1C3-48E1B34DABEA}">
      <dgm:prSet/>
      <dgm:spPr/>
      <dgm:t>
        <a:bodyPr/>
        <a:lstStyle/>
        <a:p>
          <a:endParaRPr lang="zh-CN" altLang="en-US"/>
        </a:p>
      </dgm:t>
    </dgm:pt>
    <dgm:pt modelId="{417DE1D8-C6D3-497F-9187-F51EA4C3CCEA}" type="sibTrans" cxnId="{9950D977-570F-4EFD-A1C3-48E1B34DABEA}">
      <dgm:prSet/>
      <dgm:spPr/>
      <dgm:t>
        <a:bodyPr/>
        <a:lstStyle/>
        <a:p>
          <a:endParaRPr lang="zh-CN" altLang="en-US"/>
        </a:p>
      </dgm:t>
    </dgm:pt>
    <dgm:pt modelId="{8900947E-20B3-414E-BF32-BE3128CE4211}">
      <dgm:prSet phldrT="[文本]"/>
      <dgm:spPr/>
      <dgm:t>
        <a:bodyPr/>
        <a:lstStyle/>
        <a:p>
          <a:endParaRPr lang="zh-CN" altLang="en-US" dirty="0"/>
        </a:p>
      </dgm:t>
    </dgm:pt>
    <dgm:pt modelId="{9F20F469-6711-4498-9217-9EC9EB16F763}" type="parTrans" cxnId="{FDE05773-28D1-4AB5-AFE2-3D17EEC381D6}">
      <dgm:prSet/>
      <dgm:spPr/>
      <dgm:t>
        <a:bodyPr/>
        <a:lstStyle/>
        <a:p>
          <a:endParaRPr lang="zh-CN" altLang="en-US"/>
        </a:p>
      </dgm:t>
    </dgm:pt>
    <dgm:pt modelId="{85B95A59-BEA8-4652-ACED-143825AA4476}" type="sibTrans" cxnId="{FDE05773-28D1-4AB5-AFE2-3D17EEC381D6}">
      <dgm:prSet/>
      <dgm:spPr/>
      <dgm:t>
        <a:bodyPr/>
        <a:lstStyle/>
        <a:p>
          <a:endParaRPr lang="zh-CN" altLang="en-US"/>
        </a:p>
      </dgm:t>
    </dgm:pt>
    <dgm:pt modelId="{C404FFCC-CD14-44E7-AEEC-390B5BD5B17F}">
      <dgm:prSet phldrT="[文本]"/>
      <dgm:spPr/>
      <dgm:t>
        <a:bodyPr/>
        <a:lstStyle/>
        <a:p>
          <a:endParaRPr lang="zh-CN" altLang="en-US" dirty="0"/>
        </a:p>
      </dgm:t>
    </dgm:pt>
    <dgm:pt modelId="{48502344-23ED-4B23-92F4-74DACEC928EF}" type="parTrans" cxnId="{B44AED45-8A3D-42CB-BD6F-6C9E8B69204F}">
      <dgm:prSet/>
      <dgm:spPr/>
      <dgm:t>
        <a:bodyPr/>
        <a:lstStyle/>
        <a:p>
          <a:endParaRPr lang="zh-CN" altLang="en-US"/>
        </a:p>
      </dgm:t>
    </dgm:pt>
    <dgm:pt modelId="{D60D49B8-80A6-41DA-B400-9E8F4D905B9A}" type="sibTrans" cxnId="{B44AED45-8A3D-42CB-BD6F-6C9E8B69204F}">
      <dgm:prSet/>
      <dgm:spPr/>
      <dgm:t>
        <a:bodyPr/>
        <a:lstStyle/>
        <a:p>
          <a:endParaRPr lang="zh-CN" altLang="en-US"/>
        </a:p>
      </dgm:t>
    </dgm:pt>
    <dgm:pt modelId="{0D81F314-CE65-4B17-8531-F0C48D78BF78}">
      <dgm:prSet phldrT="[文本]"/>
      <dgm:spPr/>
      <dgm:t>
        <a:bodyPr/>
        <a:lstStyle/>
        <a:p>
          <a:endParaRPr lang="zh-CN" altLang="en-US" dirty="0"/>
        </a:p>
      </dgm:t>
    </dgm:pt>
    <dgm:pt modelId="{FAB4E58E-D520-47D6-AEAA-F3A5B2C67F25}" type="parTrans" cxnId="{64207206-755C-4F58-AA79-AC56B6C15B0C}">
      <dgm:prSet/>
      <dgm:spPr/>
      <dgm:t>
        <a:bodyPr/>
        <a:lstStyle/>
        <a:p>
          <a:endParaRPr lang="zh-CN" altLang="en-US"/>
        </a:p>
      </dgm:t>
    </dgm:pt>
    <dgm:pt modelId="{D2C59570-162B-4D8F-9099-751F6415600F}" type="sibTrans" cxnId="{64207206-755C-4F58-AA79-AC56B6C15B0C}">
      <dgm:prSet/>
      <dgm:spPr/>
      <dgm:t>
        <a:bodyPr/>
        <a:lstStyle/>
        <a:p>
          <a:endParaRPr lang="zh-CN" altLang="en-US"/>
        </a:p>
      </dgm:t>
    </dgm:pt>
    <dgm:pt modelId="{31815AE0-9581-4714-A28E-99B4D6BF3D89}">
      <dgm:prSet phldrT="[文本]"/>
      <dgm:spPr/>
      <dgm:t>
        <a:bodyPr/>
        <a:lstStyle/>
        <a:p>
          <a:endParaRPr lang="zh-CN" altLang="en-US" dirty="0"/>
        </a:p>
      </dgm:t>
    </dgm:pt>
    <dgm:pt modelId="{88DC432F-FBF6-4B3F-8B80-035E8DF7D9CC}" type="parTrans" cxnId="{5977AC72-33B9-4B51-9F4B-B0C06DE219C0}">
      <dgm:prSet/>
      <dgm:spPr/>
      <dgm:t>
        <a:bodyPr/>
        <a:lstStyle/>
        <a:p>
          <a:endParaRPr lang="zh-CN" altLang="en-US"/>
        </a:p>
      </dgm:t>
    </dgm:pt>
    <dgm:pt modelId="{FFE45773-717A-4A6E-AEB2-FEA3592C5372}" type="sibTrans" cxnId="{5977AC72-33B9-4B51-9F4B-B0C06DE219C0}">
      <dgm:prSet/>
      <dgm:spPr/>
      <dgm:t>
        <a:bodyPr/>
        <a:lstStyle/>
        <a:p>
          <a:endParaRPr lang="zh-CN" altLang="en-US"/>
        </a:p>
      </dgm:t>
    </dgm:pt>
    <dgm:pt modelId="{57F1F447-BF5E-4E7C-AC4E-FBD3A5DD4CCA}" type="pres">
      <dgm:prSet presAssocID="{CE8D4DA8-5924-4A88-8A9D-94951973AC4A}" presName="Name0" presStyleCnt="0">
        <dgm:presLayoutVars>
          <dgm:dir/>
          <dgm:animLvl val="lvl"/>
          <dgm:resizeHandles val="exact"/>
        </dgm:presLayoutVars>
      </dgm:prSet>
      <dgm:spPr/>
    </dgm:pt>
    <dgm:pt modelId="{09B62719-99E7-4F76-9A4F-B75ED4DD90A0}" type="pres">
      <dgm:prSet presAssocID="{6B9F14F7-D135-4A2D-93F2-206A2CAD23B9}" presName="composite" presStyleCnt="0"/>
      <dgm:spPr/>
    </dgm:pt>
    <dgm:pt modelId="{19A1C1EF-0F90-41A9-9160-B0D06D9ED45A}" type="pres">
      <dgm:prSet presAssocID="{6B9F14F7-D135-4A2D-93F2-206A2CAD23B9}" presName="parTx" presStyleLbl="alignNode1" presStyleIdx="0" presStyleCnt="7">
        <dgm:presLayoutVars>
          <dgm:chMax val="0"/>
          <dgm:chPref val="0"/>
          <dgm:bulletEnabled val="1"/>
        </dgm:presLayoutVars>
      </dgm:prSet>
      <dgm:spPr/>
    </dgm:pt>
    <dgm:pt modelId="{45907D22-66DE-45DA-9A01-3D0171E911A7}" type="pres">
      <dgm:prSet presAssocID="{6B9F14F7-D135-4A2D-93F2-206A2CAD23B9}" presName="desTx" presStyleLbl="alignAccFollowNode1" presStyleIdx="0" presStyleCnt="7">
        <dgm:presLayoutVars>
          <dgm:bulletEnabled val="1"/>
        </dgm:presLayoutVars>
      </dgm:prSet>
      <dgm:spPr/>
    </dgm:pt>
    <dgm:pt modelId="{71CD6FC6-871B-47AD-936E-280BE01D558E}" type="pres">
      <dgm:prSet presAssocID="{AE3B5F70-FD2A-4BD7-98F0-14ADF846223A}" presName="space" presStyleCnt="0"/>
      <dgm:spPr/>
    </dgm:pt>
    <dgm:pt modelId="{92656FD8-DA2E-400C-BA1D-51B4BDF31375}" type="pres">
      <dgm:prSet presAssocID="{5B0C6632-2597-48E5-BC07-166F0C17239B}" presName="composite" presStyleCnt="0"/>
      <dgm:spPr/>
    </dgm:pt>
    <dgm:pt modelId="{62B82E82-4CF9-4F04-845C-C313EB6F4782}" type="pres">
      <dgm:prSet presAssocID="{5B0C6632-2597-48E5-BC07-166F0C17239B}" presName="parTx" presStyleLbl="alignNode1" presStyleIdx="1" presStyleCnt="7">
        <dgm:presLayoutVars>
          <dgm:chMax val="0"/>
          <dgm:chPref val="0"/>
          <dgm:bulletEnabled val="1"/>
        </dgm:presLayoutVars>
      </dgm:prSet>
      <dgm:spPr/>
    </dgm:pt>
    <dgm:pt modelId="{BDA9515D-7790-47BB-A03B-7667EA60FB32}" type="pres">
      <dgm:prSet presAssocID="{5B0C6632-2597-48E5-BC07-166F0C17239B}" presName="desTx" presStyleLbl="alignAccFollowNode1" presStyleIdx="1" presStyleCnt="7">
        <dgm:presLayoutVars>
          <dgm:bulletEnabled val="1"/>
        </dgm:presLayoutVars>
      </dgm:prSet>
      <dgm:spPr/>
    </dgm:pt>
    <dgm:pt modelId="{19592750-F8C8-4C35-BE25-9CC30FC8126A}" type="pres">
      <dgm:prSet presAssocID="{3858527F-67D4-4105-A16C-F8DE1067C7E9}" presName="space" presStyleCnt="0"/>
      <dgm:spPr/>
    </dgm:pt>
    <dgm:pt modelId="{A2DD24CF-B3A5-44CE-96ED-75DA07D31517}" type="pres">
      <dgm:prSet presAssocID="{564286E6-077F-45A5-9A75-F301C0B75E48}" presName="composite" presStyleCnt="0"/>
      <dgm:spPr/>
    </dgm:pt>
    <dgm:pt modelId="{4B66E0AA-F783-4410-A971-0F8FFC40F7FE}" type="pres">
      <dgm:prSet presAssocID="{564286E6-077F-45A5-9A75-F301C0B75E48}" presName="parTx" presStyleLbl="alignNode1" presStyleIdx="2" presStyleCnt="7">
        <dgm:presLayoutVars>
          <dgm:chMax val="0"/>
          <dgm:chPref val="0"/>
          <dgm:bulletEnabled val="1"/>
        </dgm:presLayoutVars>
      </dgm:prSet>
      <dgm:spPr/>
    </dgm:pt>
    <dgm:pt modelId="{E43A50FF-6A63-4024-9D89-8A5BFEBC3C88}" type="pres">
      <dgm:prSet presAssocID="{564286E6-077F-45A5-9A75-F301C0B75E48}" presName="desTx" presStyleLbl="alignAccFollowNode1" presStyleIdx="2" presStyleCnt="7">
        <dgm:presLayoutVars>
          <dgm:bulletEnabled val="1"/>
        </dgm:presLayoutVars>
      </dgm:prSet>
      <dgm:spPr/>
    </dgm:pt>
    <dgm:pt modelId="{B3791021-1637-4814-9C1A-4B38A7DFFFCC}" type="pres">
      <dgm:prSet presAssocID="{B34A96AF-4655-4BD6-9A20-62860D8C71C6}" presName="space" presStyleCnt="0"/>
      <dgm:spPr/>
    </dgm:pt>
    <dgm:pt modelId="{ACDD54B7-F670-4BFA-92A1-18CB1991EEA9}" type="pres">
      <dgm:prSet presAssocID="{3CFAF793-B43A-466F-81C2-52F159171918}" presName="composite" presStyleCnt="0"/>
      <dgm:spPr/>
    </dgm:pt>
    <dgm:pt modelId="{4F31895F-81D8-42D1-BA6B-AFF9F8E20CDE}" type="pres">
      <dgm:prSet presAssocID="{3CFAF793-B43A-466F-81C2-52F159171918}" presName="parTx" presStyleLbl="alignNode1" presStyleIdx="3" presStyleCnt="7">
        <dgm:presLayoutVars>
          <dgm:chMax val="0"/>
          <dgm:chPref val="0"/>
          <dgm:bulletEnabled val="1"/>
        </dgm:presLayoutVars>
      </dgm:prSet>
      <dgm:spPr/>
    </dgm:pt>
    <dgm:pt modelId="{8B1206B4-6F89-4DCA-AD21-63D842B1580D}" type="pres">
      <dgm:prSet presAssocID="{3CFAF793-B43A-466F-81C2-52F159171918}" presName="desTx" presStyleLbl="alignAccFollowNode1" presStyleIdx="3" presStyleCnt="7">
        <dgm:presLayoutVars>
          <dgm:bulletEnabled val="1"/>
        </dgm:presLayoutVars>
      </dgm:prSet>
      <dgm:spPr/>
    </dgm:pt>
    <dgm:pt modelId="{50964AB6-D235-46BC-BA4A-F496C7772921}" type="pres">
      <dgm:prSet presAssocID="{59E5A6AB-AE0E-4B34-A4CF-735C924BF12C}" presName="space" presStyleCnt="0"/>
      <dgm:spPr/>
    </dgm:pt>
    <dgm:pt modelId="{05B48768-6166-4939-8300-AA8648787901}" type="pres">
      <dgm:prSet presAssocID="{B2C21A3E-475C-4489-9DD0-0472720F7D12}" presName="composite" presStyleCnt="0"/>
      <dgm:spPr/>
    </dgm:pt>
    <dgm:pt modelId="{2699EA26-08DF-421C-8EFC-AFDF22C1B246}" type="pres">
      <dgm:prSet presAssocID="{B2C21A3E-475C-4489-9DD0-0472720F7D12}" presName="parTx" presStyleLbl="alignNode1" presStyleIdx="4" presStyleCnt="7">
        <dgm:presLayoutVars>
          <dgm:chMax val="0"/>
          <dgm:chPref val="0"/>
          <dgm:bulletEnabled val="1"/>
        </dgm:presLayoutVars>
      </dgm:prSet>
      <dgm:spPr/>
    </dgm:pt>
    <dgm:pt modelId="{C9CD3B56-A664-4E4F-BD32-C6B399197C9B}" type="pres">
      <dgm:prSet presAssocID="{B2C21A3E-475C-4489-9DD0-0472720F7D12}" presName="desTx" presStyleLbl="alignAccFollowNode1" presStyleIdx="4" presStyleCnt="7">
        <dgm:presLayoutVars>
          <dgm:bulletEnabled val="1"/>
        </dgm:presLayoutVars>
      </dgm:prSet>
      <dgm:spPr/>
    </dgm:pt>
    <dgm:pt modelId="{1A62711F-6310-47A4-B95C-9826BE285A41}" type="pres">
      <dgm:prSet presAssocID="{7CDBAC6A-C02A-46F9-9F16-B4D3FE8C5622}" presName="space" presStyleCnt="0"/>
      <dgm:spPr/>
    </dgm:pt>
    <dgm:pt modelId="{07340DC7-5DF0-4A7A-AA6A-4E126E72A81F}" type="pres">
      <dgm:prSet presAssocID="{8E209423-E6EC-4B8C-AF74-91560FF2652F}" presName="composite" presStyleCnt="0"/>
      <dgm:spPr/>
    </dgm:pt>
    <dgm:pt modelId="{1A454166-396E-468A-A23A-EEBE17901899}" type="pres">
      <dgm:prSet presAssocID="{8E209423-E6EC-4B8C-AF74-91560FF2652F}" presName="parTx" presStyleLbl="alignNode1" presStyleIdx="5" presStyleCnt="7">
        <dgm:presLayoutVars>
          <dgm:chMax val="0"/>
          <dgm:chPref val="0"/>
          <dgm:bulletEnabled val="1"/>
        </dgm:presLayoutVars>
      </dgm:prSet>
      <dgm:spPr/>
    </dgm:pt>
    <dgm:pt modelId="{CABECAE6-693A-4C07-B0E8-EA341E452859}" type="pres">
      <dgm:prSet presAssocID="{8E209423-E6EC-4B8C-AF74-91560FF2652F}" presName="desTx" presStyleLbl="alignAccFollowNode1" presStyleIdx="5" presStyleCnt="7">
        <dgm:presLayoutVars>
          <dgm:bulletEnabled val="1"/>
        </dgm:presLayoutVars>
      </dgm:prSet>
      <dgm:spPr/>
    </dgm:pt>
    <dgm:pt modelId="{B04DCD6C-43F8-4A1D-9186-663CC2921BCE}" type="pres">
      <dgm:prSet presAssocID="{017A7C9D-2773-4A28-8062-30CB498497DB}" presName="space" presStyleCnt="0"/>
      <dgm:spPr/>
    </dgm:pt>
    <dgm:pt modelId="{5D642366-FE54-4DF1-AA28-F2D284094928}" type="pres">
      <dgm:prSet presAssocID="{6A4ED3CD-41C9-45C2-AE9E-37D942337D76}" presName="composite" presStyleCnt="0"/>
      <dgm:spPr/>
    </dgm:pt>
    <dgm:pt modelId="{D6646521-A1B7-4CE9-B9DA-FD18970412E2}" type="pres">
      <dgm:prSet presAssocID="{6A4ED3CD-41C9-45C2-AE9E-37D942337D76}" presName="parTx" presStyleLbl="alignNode1" presStyleIdx="6" presStyleCnt="7">
        <dgm:presLayoutVars>
          <dgm:chMax val="0"/>
          <dgm:chPref val="0"/>
          <dgm:bulletEnabled val="1"/>
        </dgm:presLayoutVars>
      </dgm:prSet>
      <dgm:spPr/>
    </dgm:pt>
    <dgm:pt modelId="{5A3EA147-9F11-4539-A4D8-A47D9272B6D6}" type="pres">
      <dgm:prSet presAssocID="{6A4ED3CD-41C9-45C2-AE9E-37D942337D76}" presName="desTx" presStyleLbl="alignAccFollowNode1" presStyleIdx="6" presStyleCnt="7">
        <dgm:presLayoutVars>
          <dgm:bulletEnabled val="1"/>
        </dgm:presLayoutVars>
      </dgm:prSet>
      <dgm:spPr/>
    </dgm:pt>
  </dgm:ptLst>
  <dgm:cxnLst>
    <dgm:cxn modelId="{64207206-755C-4F58-AA79-AC56B6C15B0C}" srcId="{6B9F14F7-D135-4A2D-93F2-206A2CAD23B9}" destId="{0D81F314-CE65-4B17-8531-F0C48D78BF78}" srcOrd="20" destOrd="0" parTransId="{FAB4E58E-D520-47D6-AEAA-F3A5B2C67F25}" sibTransId="{D2C59570-162B-4D8F-9099-751F6415600F}"/>
    <dgm:cxn modelId="{5531C80B-5010-4C9A-96C3-5D4993152E6E}" type="presOf" srcId="{54A771B8-9AEF-4392-A6A7-6C181252316C}" destId="{45907D22-66DE-45DA-9A01-3D0171E911A7}" srcOrd="0" destOrd="5" presId="urn:microsoft.com/office/officeart/2005/8/layout/hList1"/>
    <dgm:cxn modelId="{E6D70B0D-28D3-4769-99B2-BE6AC17B367F}" type="presOf" srcId="{04C1203A-9913-4815-83E8-52A8CF53AAAA}" destId="{45907D22-66DE-45DA-9A01-3D0171E911A7}" srcOrd="0" destOrd="9" presId="urn:microsoft.com/office/officeart/2005/8/layout/hList1"/>
    <dgm:cxn modelId="{9B277213-F600-4A3F-96D2-4755EEC5C6C6}" srcId="{CE8D4DA8-5924-4A88-8A9D-94951973AC4A}" destId="{5B0C6632-2597-48E5-BC07-166F0C17239B}" srcOrd="1" destOrd="0" parTransId="{A30BF037-D51A-49DD-BEC7-66962C8A507A}" sibTransId="{3858527F-67D4-4105-A16C-F8DE1067C7E9}"/>
    <dgm:cxn modelId="{CE08F219-0E42-4F15-84A6-66EDBF6BF3D9}" srcId="{CE8D4DA8-5924-4A88-8A9D-94951973AC4A}" destId="{8E209423-E6EC-4B8C-AF74-91560FF2652F}" srcOrd="5" destOrd="0" parTransId="{DB8F07FC-8E81-414F-9A48-04CF05223137}" sibTransId="{017A7C9D-2773-4A28-8062-30CB498497DB}"/>
    <dgm:cxn modelId="{60BACC1C-06E2-4C7D-855B-93C7CC97B5BB}" srcId="{CE8D4DA8-5924-4A88-8A9D-94951973AC4A}" destId="{6B9F14F7-D135-4A2D-93F2-206A2CAD23B9}" srcOrd="0" destOrd="0" parTransId="{EEF0C0B6-7346-4170-B037-45CA8E0CDD4A}" sibTransId="{AE3B5F70-FD2A-4BD7-98F0-14ADF846223A}"/>
    <dgm:cxn modelId="{DED50A1E-4A6B-4073-94B6-54C6ED67294B}" type="presOf" srcId="{5E1A22D3-DB88-4442-B3B6-29594CD720BC}" destId="{45907D22-66DE-45DA-9A01-3D0171E911A7}" srcOrd="0" destOrd="8" presId="urn:microsoft.com/office/officeart/2005/8/layout/hList1"/>
    <dgm:cxn modelId="{1AFC8E1F-0599-4A5C-93AE-FE98CAB70B4F}" srcId="{6B9F14F7-D135-4A2D-93F2-206A2CAD23B9}" destId="{2192AB5C-342B-4A6E-A3D9-D19FF6616947}" srcOrd="11" destOrd="0" parTransId="{676818DB-2969-488D-8C98-8B0E2CAE6D3C}" sibTransId="{E7F024C5-98A9-43DC-A95D-1945F9CEE577}"/>
    <dgm:cxn modelId="{67902B23-A383-46ED-9E56-1F13F3BDC1F7}" srcId="{3CFAF793-B43A-466F-81C2-52F159171918}" destId="{9B1A2FC2-67B7-4ABE-9185-1EE0F90BC744}" srcOrd="0" destOrd="0" parTransId="{82E4D453-1A69-49BA-AC1A-DEC22488EA94}" sibTransId="{9FCE9F17-E58F-48CE-8E55-B9C1B1B79C52}"/>
    <dgm:cxn modelId="{D8BEA423-6EA2-4AAE-87D2-472027B187E8}" type="presOf" srcId="{1DF7AD90-6D2E-4847-B8FF-4B3C5A82EF47}" destId="{45907D22-66DE-45DA-9A01-3D0171E911A7}" srcOrd="0" destOrd="0" presId="urn:microsoft.com/office/officeart/2005/8/layout/hList1"/>
    <dgm:cxn modelId="{5E2EEF26-C9C6-48E1-BA4A-48FB35A0C5B2}" srcId="{6B9F14F7-D135-4A2D-93F2-206A2CAD23B9}" destId="{DCE11D17-6150-419A-A1F5-4B4492BBB2EF}" srcOrd="16" destOrd="0" parTransId="{0545630B-823C-45AD-9DD3-B5D29B3F3206}" sibTransId="{5AFDC581-0EBD-4EF4-9ED4-3D086EA21EE5}"/>
    <dgm:cxn modelId="{EA2E6327-7ED0-4DAC-B00B-ED4BFA3EBB64}" srcId="{6B9F14F7-D135-4A2D-93F2-206A2CAD23B9}" destId="{5E1A22D3-DB88-4442-B3B6-29594CD720BC}" srcOrd="8" destOrd="0" parTransId="{6BA435A6-9151-494B-B81D-6A5FE652A891}" sibTransId="{84077337-85BD-4D77-B89B-C3EE073EF521}"/>
    <dgm:cxn modelId="{74C9B427-71A9-4C14-9E26-09620C9F521F}" srcId="{6B9F14F7-D135-4A2D-93F2-206A2CAD23B9}" destId="{1A96E4ED-D505-4891-A6EC-5B92FD563FCC}" srcOrd="1" destOrd="0" parTransId="{AEED71BE-730B-49A8-9E56-AF1DA73AFF7B}" sibTransId="{35EE2613-D363-4A68-9F7B-3D9B4791D735}"/>
    <dgm:cxn modelId="{FF77C82C-6BAA-4F41-8AE3-6C45F604A8D9}" type="presOf" srcId="{9B1A2FC2-67B7-4ABE-9185-1EE0F90BC744}" destId="{8B1206B4-6F89-4DCA-AD21-63D842B1580D}" srcOrd="0" destOrd="0" presId="urn:microsoft.com/office/officeart/2005/8/layout/hList1"/>
    <dgm:cxn modelId="{625DA434-5132-43D9-B3A0-DA11114E0CA2}" srcId="{6B9F14F7-D135-4A2D-93F2-206A2CAD23B9}" destId="{606A06A4-DA85-4665-9F88-5A234D1B13CA}" srcOrd="10" destOrd="0" parTransId="{4D01DFE5-E077-40A2-8B14-30BBD4F0818E}" sibTransId="{C1B7D3D2-49AD-414B-89D7-C3569396D0D2}"/>
    <dgm:cxn modelId="{E7852E3B-8F79-4455-94CC-B50C06E2CA3A}" type="presOf" srcId="{B2C21A3E-475C-4489-9DD0-0472720F7D12}" destId="{2699EA26-08DF-421C-8EFC-AFDF22C1B246}" srcOrd="0" destOrd="0" presId="urn:microsoft.com/office/officeart/2005/8/layout/hList1"/>
    <dgm:cxn modelId="{5364ED3E-0958-4B97-91C5-982BF796CFA6}" srcId="{CE8D4DA8-5924-4A88-8A9D-94951973AC4A}" destId="{564286E6-077F-45A5-9A75-F301C0B75E48}" srcOrd="2" destOrd="0" parTransId="{64A2B5F1-151E-44B7-92AE-23DFA9F6BDD5}" sibTransId="{B34A96AF-4655-4BD6-9A20-62860D8C71C6}"/>
    <dgm:cxn modelId="{1494785B-EAA7-443D-8522-631F61C5865B}" type="presOf" srcId="{1A96E4ED-D505-4891-A6EC-5B92FD563FCC}" destId="{45907D22-66DE-45DA-9A01-3D0171E911A7}" srcOrd="0" destOrd="1" presId="urn:microsoft.com/office/officeart/2005/8/layout/hList1"/>
    <dgm:cxn modelId="{CAC37960-07E9-49CA-AFFE-A54F6529C042}" srcId="{B2C21A3E-475C-4489-9DD0-0472720F7D12}" destId="{79898207-9B8C-4104-8D9B-706CF507C835}" srcOrd="0" destOrd="0" parTransId="{070BEE52-DC00-4124-B56E-9976E5E23640}" sibTransId="{01A5D88C-AF45-4E14-B0A0-5A21A6562571}"/>
    <dgm:cxn modelId="{B44AED45-8A3D-42CB-BD6F-6C9E8B69204F}" srcId="{6B9F14F7-D135-4A2D-93F2-206A2CAD23B9}" destId="{C404FFCC-CD14-44E7-AEEC-390B5BD5B17F}" srcOrd="19" destOrd="0" parTransId="{48502344-23ED-4B23-92F4-74DACEC928EF}" sibTransId="{D60D49B8-80A6-41DA-B400-9E8F4D905B9A}"/>
    <dgm:cxn modelId="{2EC1A148-AC1F-4BCF-A064-CBB919589FA0}" srcId="{6B9F14F7-D135-4A2D-93F2-206A2CAD23B9}" destId="{1DF7AD90-6D2E-4847-B8FF-4B3C5A82EF47}" srcOrd="0" destOrd="0" parTransId="{14D64B11-7BEF-4D91-A660-3390ACF09DF8}" sibTransId="{D893F74E-65F9-425E-B23B-DA6E7F81DB6D}"/>
    <dgm:cxn modelId="{3FC2F749-AEA6-4588-AA96-DD42A9534FB8}" type="presOf" srcId="{5668A649-DEF6-458F-9BA5-13086A898618}" destId="{45907D22-66DE-45DA-9A01-3D0171E911A7}" srcOrd="0" destOrd="22" presId="urn:microsoft.com/office/officeart/2005/8/layout/hList1"/>
    <dgm:cxn modelId="{7C2D5D4A-9BA4-4D20-9BB1-15313C6541A6}" srcId="{6B9F14F7-D135-4A2D-93F2-206A2CAD23B9}" destId="{F0497B79-41DE-4D11-8D7E-D699B2747C97}" srcOrd="6" destOrd="0" parTransId="{FC5F1A0C-D854-4D2F-A572-3ABC45D80BC1}" sibTransId="{E210B34A-6E9E-4540-9D77-273EEFB51937}"/>
    <dgm:cxn modelId="{D95ECD4E-A3BC-4A98-8FFB-7A41FA523187}" type="presOf" srcId="{CD74FE51-5612-4643-AFDD-1D011420BFA1}" destId="{E43A50FF-6A63-4024-9D89-8A5BFEBC3C88}" srcOrd="0" destOrd="0" presId="urn:microsoft.com/office/officeart/2005/8/layout/hList1"/>
    <dgm:cxn modelId="{3F082750-FABF-4BFF-A05C-DE267CE071A0}" type="presOf" srcId="{622E3B83-B500-40CE-9D16-49D8783B3372}" destId="{45907D22-66DE-45DA-9A01-3D0171E911A7}" srcOrd="0" destOrd="14" presId="urn:microsoft.com/office/officeart/2005/8/layout/hList1"/>
    <dgm:cxn modelId="{7305DD70-533E-4689-BED9-4AC5C6A41D17}" type="presOf" srcId="{33D37DF3-CEE9-488C-BD57-D4C4B1CBF406}" destId="{45907D22-66DE-45DA-9A01-3D0171E911A7}" srcOrd="0" destOrd="2" presId="urn:microsoft.com/office/officeart/2005/8/layout/hList1"/>
    <dgm:cxn modelId="{7D6A1F71-7353-495D-A277-48199B19FB4E}" type="presOf" srcId="{C404FFCC-CD14-44E7-AEEC-390B5BD5B17F}" destId="{45907D22-66DE-45DA-9A01-3D0171E911A7}" srcOrd="0" destOrd="19" presId="urn:microsoft.com/office/officeart/2005/8/layout/hList1"/>
    <dgm:cxn modelId="{DA2C8571-B9CB-4B70-86BE-79E9A615BDD5}" srcId="{6B9F14F7-D135-4A2D-93F2-206A2CAD23B9}" destId="{077B8CCA-1C18-4A57-9220-637F0FF88102}" srcOrd="15" destOrd="0" parTransId="{7314078C-7CE1-40EA-8D76-9F258C52504D}" sibTransId="{7BD26B25-EC58-48E6-8B8E-036D6E3B2D46}"/>
    <dgm:cxn modelId="{5977AC72-33B9-4B51-9F4B-B0C06DE219C0}" srcId="{6B9F14F7-D135-4A2D-93F2-206A2CAD23B9}" destId="{31815AE0-9581-4714-A28E-99B4D6BF3D89}" srcOrd="21" destOrd="0" parTransId="{88DC432F-FBF6-4B3F-8B80-035E8DF7D9CC}" sibTransId="{FFE45773-717A-4A6E-AEB2-FEA3592C5372}"/>
    <dgm:cxn modelId="{D24FBC72-0E40-4ED8-AE04-63BF3C5BFD41}" srcId="{6B9F14F7-D135-4A2D-93F2-206A2CAD23B9}" destId="{04C1203A-9913-4815-83E8-52A8CF53AAAA}" srcOrd="9" destOrd="0" parTransId="{7835BBEA-F4A0-4382-8652-35CDD6C2807A}" sibTransId="{C3D30EE1-27DF-4DC2-985A-4D455F7FB312}"/>
    <dgm:cxn modelId="{FDE05773-28D1-4AB5-AFE2-3D17EEC381D6}" srcId="{6B9F14F7-D135-4A2D-93F2-206A2CAD23B9}" destId="{8900947E-20B3-414E-BF32-BE3128CE4211}" srcOrd="18" destOrd="0" parTransId="{9F20F469-6711-4498-9217-9EC9EB16F763}" sibTransId="{85B95A59-BEA8-4652-ACED-143825AA4476}"/>
    <dgm:cxn modelId="{7BFF7F76-4B15-45F4-A6C8-14BFE1D03ADD}" type="presOf" srcId="{319896E0-647B-4574-885B-79564EF5EC4E}" destId="{BDA9515D-7790-47BB-A03B-7667EA60FB32}" srcOrd="0" destOrd="0" presId="urn:microsoft.com/office/officeart/2005/8/layout/hList1"/>
    <dgm:cxn modelId="{33C0CC76-6FEB-4D20-AE38-37E70ECD52F5}" type="presOf" srcId="{6B9F14F7-D135-4A2D-93F2-206A2CAD23B9}" destId="{19A1C1EF-0F90-41A9-9160-B0D06D9ED45A}" srcOrd="0" destOrd="0" presId="urn:microsoft.com/office/officeart/2005/8/layout/hList1"/>
    <dgm:cxn modelId="{9950D977-570F-4EFD-A1C3-48E1B34DABEA}" srcId="{6B9F14F7-D135-4A2D-93F2-206A2CAD23B9}" destId="{05FF18AC-1AD2-4FD4-BC4C-6284A1183DF1}" srcOrd="17" destOrd="0" parTransId="{127BBE0C-2F91-4B8F-9912-A6DDA1C3F68E}" sibTransId="{417DE1D8-C6D3-497F-9187-F51EA4C3CCEA}"/>
    <dgm:cxn modelId="{225C3659-4707-4FAD-867B-090BC2D13EDA}" type="presOf" srcId="{606A06A4-DA85-4665-9F88-5A234D1B13CA}" destId="{45907D22-66DE-45DA-9A01-3D0171E911A7}" srcOrd="0" destOrd="10" presId="urn:microsoft.com/office/officeart/2005/8/layout/hList1"/>
    <dgm:cxn modelId="{3537E25A-43A5-4012-B64E-0DA1FD9FF6B0}" type="presOf" srcId="{6A4ED3CD-41C9-45C2-AE9E-37D942337D76}" destId="{D6646521-A1B7-4CE9-B9DA-FD18970412E2}" srcOrd="0" destOrd="0" presId="urn:microsoft.com/office/officeart/2005/8/layout/hList1"/>
    <dgm:cxn modelId="{B70E9E7E-1A22-437D-8933-EE8223A713BB}" srcId="{B2C21A3E-475C-4489-9DD0-0472720F7D12}" destId="{5193C4FE-CB0E-4D78-B71D-3835444BF355}" srcOrd="1" destOrd="0" parTransId="{DBAE7125-85EC-4307-BB72-7E61A0F19EC8}" sibTransId="{284431A4-688A-4F96-8A83-E82C326402E2}"/>
    <dgm:cxn modelId="{2BEB137F-28AD-4F4E-A77A-40B8926790AE}" type="presOf" srcId="{79898207-9B8C-4104-8D9B-706CF507C835}" destId="{C9CD3B56-A664-4E4F-BD32-C6B399197C9B}" srcOrd="0" destOrd="0" presId="urn:microsoft.com/office/officeart/2005/8/layout/hList1"/>
    <dgm:cxn modelId="{07BBE482-0C5C-4E9E-A2BF-7F6545964E3E}" type="presOf" srcId="{84A111D4-1E25-4462-8B1A-95DE1134720C}" destId="{45907D22-66DE-45DA-9A01-3D0171E911A7}" srcOrd="0" destOrd="4" presId="urn:microsoft.com/office/officeart/2005/8/layout/hList1"/>
    <dgm:cxn modelId="{D139B289-2F72-455C-9B21-EB0F803CBBF5}" type="presOf" srcId="{3CFAF793-B43A-466F-81C2-52F159171918}" destId="{4F31895F-81D8-42D1-BA6B-AFF9F8E20CDE}" srcOrd="0" destOrd="0" presId="urn:microsoft.com/office/officeart/2005/8/layout/hList1"/>
    <dgm:cxn modelId="{52734B8C-0D52-4E93-A805-06A98CBE9F87}" type="presOf" srcId="{A15AD489-C996-4FFB-A199-EAF2AF6979B5}" destId="{8B1206B4-6F89-4DCA-AD21-63D842B1580D}" srcOrd="0" destOrd="1" presId="urn:microsoft.com/office/officeart/2005/8/layout/hList1"/>
    <dgm:cxn modelId="{E53A5B8F-57E5-4EFF-9973-25B60F9A7F58}" type="presOf" srcId="{564286E6-077F-45A5-9A75-F301C0B75E48}" destId="{4B66E0AA-F783-4410-A971-0F8FFC40F7FE}" srcOrd="0" destOrd="0" presId="urn:microsoft.com/office/officeart/2005/8/layout/hList1"/>
    <dgm:cxn modelId="{7A969092-D22D-4360-A9A5-1E2F4A513D91}" type="presOf" srcId="{5B0C6632-2597-48E5-BC07-166F0C17239B}" destId="{62B82E82-4CF9-4F04-845C-C313EB6F4782}" srcOrd="0" destOrd="0" presId="urn:microsoft.com/office/officeart/2005/8/layout/hList1"/>
    <dgm:cxn modelId="{4BF53E98-3BD6-48AA-9CAF-4912B41508DA}" srcId="{564286E6-077F-45A5-9A75-F301C0B75E48}" destId="{CD74FE51-5612-4643-AFDD-1D011420BFA1}" srcOrd="0" destOrd="0" parTransId="{64F9E928-467F-4F53-B3FE-1230B6BA73F9}" sibTransId="{37BD846C-B7E8-4F99-9B9C-56D00F12E366}"/>
    <dgm:cxn modelId="{D6EC539B-1098-4501-AB03-C13C1189EDC6}" srcId="{5B0C6632-2597-48E5-BC07-166F0C17239B}" destId="{319896E0-647B-4574-885B-79564EF5EC4E}" srcOrd="0" destOrd="0" parTransId="{4DA07053-A67C-47E4-875E-1898B9FCEDCE}" sibTransId="{2D27CD37-0767-4BBA-B074-62792BB2DE42}"/>
    <dgm:cxn modelId="{96005BA2-573B-4248-AE4C-7A7C27E12EB6}" type="presOf" srcId="{05FF18AC-1AD2-4FD4-BC4C-6284A1183DF1}" destId="{45907D22-66DE-45DA-9A01-3D0171E911A7}" srcOrd="0" destOrd="17" presId="urn:microsoft.com/office/officeart/2005/8/layout/hList1"/>
    <dgm:cxn modelId="{0513E6A3-7BBA-4127-90B0-1507A9BB6E62}" type="presOf" srcId="{8F2D44B6-0117-42C8-9692-ADA6992EB1F5}" destId="{45907D22-66DE-45DA-9A01-3D0171E911A7}" srcOrd="0" destOrd="12" presId="urn:microsoft.com/office/officeart/2005/8/layout/hList1"/>
    <dgm:cxn modelId="{9ABA23A4-649C-46C6-8990-1E2B48EF586A}" type="presOf" srcId="{B8E81854-003D-4A0E-9612-D06894C0156C}" destId="{45907D22-66DE-45DA-9A01-3D0171E911A7}" srcOrd="0" destOrd="3" presId="urn:microsoft.com/office/officeart/2005/8/layout/hList1"/>
    <dgm:cxn modelId="{2A0FDEA6-FD66-4242-B884-59C83AE58C56}" srcId="{3CFAF793-B43A-466F-81C2-52F159171918}" destId="{F9368F40-5262-40B8-8F73-1BEEA3B13716}" srcOrd="2" destOrd="0" parTransId="{14FE635F-5958-4FB9-A4F1-32FF242420BA}" sibTransId="{D6F0BFDB-E785-4AAC-8AF2-F4F71C0CA36F}"/>
    <dgm:cxn modelId="{39B8A8A9-32C5-471D-A8B3-8AAB7699F9D6}" srcId="{6B9F14F7-D135-4A2D-93F2-206A2CAD23B9}" destId="{54A771B8-9AEF-4392-A6A7-6C181252316C}" srcOrd="5" destOrd="0" parTransId="{697AE9E0-F316-4BFB-AB8A-5983BF13F97C}" sibTransId="{7D533E79-E5BB-4AE4-8CBB-335E31ADBD3E}"/>
    <dgm:cxn modelId="{D36FF1AC-4E83-401C-8F6F-495664361921}" srcId="{6B9F14F7-D135-4A2D-93F2-206A2CAD23B9}" destId="{622E3B83-B500-40CE-9D16-49D8783B3372}" srcOrd="14" destOrd="0" parTransId="{FF4F6698-22DB-498A-AB55-1E6D23C875E6}" sibTransId="{A7C55AC5-455A-4D6A-BB38-6263553B037C}"/>
    <dgm:cxn modelId="{401AF7B2-45DB-473C-9736-05207E3718C8}" srcId="{6B9F14F7-D135-4A2D-93F2-206A2CAD23B9}" destId="{33D37DF3-CEE9-488C-BD57-D4C4B1CBF406}" srcOrd="2" destOrd="0" parTransId="{1E894BE0-A503-45B1-AD29-A9190B253B37}" sibTransId="{972421E5-E8D6-47D4-82B9-6F6E6680D4EF}"/>
    <dgm:cxn modelId="{2550F1B3-04A0-4D50-A689-DE3F007F34B1}" type="presOf" srcId="{0D81F314-CE65-4B17-8531-F0C48D78BF78}" destId="{45907D22-66DE-45DA-9A01-3D0171E911A7}" srcOrd="0" destOrd="20" presId="urn:microsoft.com/office/officeart/2005/8/layout/hList1"/>
    <dgm:cxn modelId="{AA0D1FB6-F628-4ED9-AA19-73BCFCE30FAF}" type="presOf" srcId="{077B8CCA-1C18-4A57-9220-637F0FF88102}" destId="{45907D22-66DE-45DA-9A01-3D0171E911A7}" srcOrd="0" destOrd="15" presId="urn:microsoft.com/office/officeart/2005/8/layout/hList1"/>
    <dgm:cxn modelId="{762556B7-F4F0-445D-A0A8-1682616411DB}" type="presOf" srcId="{DCE11D17-6150-419A-A1F5-4B4492BBB2EF}" destId="{45907D22-66DE-45DA-9A01-3D0171E911A7}" srcOrd="0" destOrd="16" presId="urn:microsoft.com/office/officeart/2005/8/layout/hList1"/>
    <dgm:cxn modelId="{0DB5BCB8-B8F4-4907-88D2-6F357E018932}" type="presOf" srcId="{5193C4FE-CB0E-4D78-B71D-3835444BF355}" destId="{C9CD3B56-A664-4E4F-BD32-C6B399197C9B}" srcOrd="0" destOrd="1" presId="urn:microsoft.com/office/officeart/2005/8/layout/hList1"/>
    <dgm:cxn modelId="{7BE24FBA-9A21-48A3-971B-363FDEADAC72}" type="presOf" srcId="{B1DFED74-61A9-4612-B96C-AF2A6893E5D7}" destId="{45907D22-66DE-45DA-9A01-3D0171E911A7}" srcOrd="0" destOrd="13" presId="urn:microsoft.com/office/officeart/2005/8/layout/hList1"/>
    <dgm:cxn modelId="{9D9CABBF-730E-4A78-893E-009B59B3934D}" type="presOf" srcId="{31815AE0-9581-4714-A28E-99B4D6BF3D89}" destId="{45907D22-66DE-45DA-9A01-3D0171E911A7}" srcOrd="0" destOrd="21" presId="urn:microsoft.com/office/officeart/2005/8/layout/hList1"/>
    <dgm:cxn modelId="{BF5EE0C5-9FD0-42B4-8B61-866555A5F1FC}" srcId="{6B9F14F7-D135-4A2D-93F2-206A2CAD23B9}" destId="{B1DFED74-61A9-4612-B96C-AF2A6893E5D7}" srcOrd="13" destOrd="0" parTransId="{B5ED3C05-1D75-4A2A-9EB1-2ECB83A52986}" sibTransId="{AD5BA61E-4887-44A5-AF02-C331E32DB815}"/>
    <dgm:cxn modelId="{763A4FCC-4A1D-40D6-BC2D-42239DC6E59A}" type="presOf" srcId="{8900947E-20B3-414E-BF32-BE3128CE4211}" destId="{45907D22-66DE-45DA-9A01-3D0171E911A7}" srcOrd="0" destOrd="18" presId="urn:microsoft.com/office/officeart/2005/8/layout/hList1"/>
    <dgm:cxn modelId="{B5F804CE-E713-488D-BE3E-B08330890041}" srcId="{CE8D4DA8-5924-4A88-8A9D-94951973AC4A}" destId="{6A4ED3CD-41C9-45C2-AE9E-37D942337D76}" srcOrd="6" destOrd="0" parTransId="{725545E1-E905-46F4-9576-7E448A3A0B8A}" sibTransId="{2FF417D6-8835-419B-B3E8-A1D22D4D6820}"/>
    <dgm:cxn modelId="{3F71FAD7-5C8C-41EC-A753-D348D7DF121C}" srcId="{6B9F14F7-D135-4A2D-93F2-206A2CAD23B9}" destId="{8F2D44B6-0117-42C8-9692-ADA6992EB1F5}" srcOrd="12" destOrd="0" parTransId="{4587B648-3945-4720-9774-D23B6CDCEA14}" sibTransId="{E6116BC1-D98C-4BE6-8F56-968E3C04DFAA}"/>
    <dgm:cxn modelId="{BCC011D8-267D-4D58-8ED3-2DA5F0684DC5}" type="presOf" srcId="{2192AB5C-342B-4A6E-A3D9-D19FF6616947}" destId="{45907D22-66DE-45DA-9A01-3D0171E911A7}" srcOrd="0" destOrd="11" presId="urn:microsoft.com/office/officeart/2005/8/layout/hList1"/>
    <dgm:cxn modelId="{C9263AD9-97B9-4F52-A05F-DAD4D244ECB1}" type="presOf" srcId="{CE8D4DA8-5924-4A88-8A9D-94951973AC4A}" destId="{57F1F447-BF5E-4E7C-AC4E-FBD3A5DD4CCA}" srcOrd="0" destOrd="0" presId="urn:microsoft.com/office/officeart/2005/8/layout/hList1"/>
    <dgm:cxn modelId="{C40AC6DD-3F68-440C-BA18-FE65C63CE708}" srcId="{CE8D4DA8-5924-4A88-8A9D-94951973AC4A}" destId="{B2C21A3E-475C-4489-9DD0-0472720F7D12}" srcOrd="4" destOrd="0" parTransId="{CD6065EA-EC44-44D0-B52A-D7F5D7307FDE}" sibTransId="{7CDBAC6A-C02A-46F9-9F16-B4D3FE8C5622}"/>
    <dgm:cxn modelId="{E55370DE-BA79-4674-A40D-ED2F002B10F5}" type="presOf" srcId="{513467ED-7FC3-4092-9822-0BCE5075DFCB}" destId="{45907D22-66DE-45DA-9A01-3D0171E911A7}" srcOrd="0" destOrd="7" presId="urn:microsoft.com/office/officeart/2005/8/layout/hList1"/>
    <dgm:cxn modelId="{522BCDE1-2B0A-4FEC-8F5E-51FB02327339}" srcId="{6B9F14F7-D135-4A2D-93F2-206A2CAD23B9}" destId="{84A111D4-1E25-4462-8B1A-95DE1134720C}" srcOrd="4" destOrd="0" parTransId="{05779465-5189-416B-856B-5F144CC42714}" sibTransId="{2E91C83F-995F-443B-91C1-A9712FDBE97F}"/>
    <dgm:cxn modelId="{D010D6E9-2F46-4A84-87AE-7DC4B6025C5F}" srcId="{CE8D4DA8-5924-4A88-8A9D-94951973AC4A}" destId="{3CFAF793-B43A-466F-81C2-52F159171918}" srcOrd="3" destOrd="0" parTransId="{703684E0-DB70-4003-B0D7-D1CF6DD2533A}" sibTransId="{59E5A6AB-AE0E-4B34-A4CF-735C924BF12C}"/>
    <dgm:cxn modelId="{DA6A67EE-B59C-49E3-9CCB-B973B12093E7}" type="presOf" srcId="{F0497B79-41DE-4D11-8D7E-D699B2747C97}" destId="{45907D22-66DE-45DA-9A01-3D0171E911A7}" srcOrd="0" destOrd="6" presId="urn:microsoft.com/office/officeart/2005/8/layout/hList1"/>
    <dgm:cxn modelId="{4743E3F3-5FC9-4A94-A91E-F39618A3BA81}" type="presOf" srcId="{F9368F40-5262-40B8-8F73-1BEEA3B13716}" destId="{8B1206B4-6F89-4DCA-AD21-63D842B1580D}" srcOrd="0" destOrd="2" presId="urn:microsoft.com/office/officeart/2005/8/layout/hList1"/>
    <dgm:cxn modelId="{627D27F5-342E-4893-8CB7-A3D0D4FACAE2}" srcId="{6B9F14F7-D135-4A2D-93F2-206A2CAD23B9}" destId="{B8E81854-003D-4A0E-9612-D06894C0156C}" srcOrd="3" destOrd="0" parTransId="{3C659BF3-A57C-4A78-9598-5D115D6C649E}" sibTransId="{CE2427CF-0F09-49ED-95F7-50FDEFE87EB8}"/>
    <dgm:cxn modelId="{092CC7F5-8034-49F5-9160-C17028442800}" srcId="{6B9F14F7-D135-4A2D-93F2-206A2CAD23B9}" destId="{513467ED-7FC3-4092-9822-0BCE5075DFCB}" srcOrd="7" destOrd="0" parTransId="{8FD49322-7CE4-42C8-89C0-733EE41DF72B}" sibTransId="{45AEB74C-50F2-4BC3-945A-41087ED668E9}"/>
    <dgm:cxn modelId="{B16D66FA-5BC7-44BA-AAC0-AF156115387A}" type="presOf" srcId="{8E209423-E6EC-4B8C-AF74-91560FF2652F}" destId="{1A454166-396E-468A-A23A-EEBE17901899}" srcOrd="0" destOrd="0" presId="urn:microsoft.com/office/officeart/2005/8/layout/hList1"/>
    <dgm:cxn modelId="{8F8977FA-DE1E-4031-83FD-17738B890BF3}" srcId="{3CFAF793-B43A-466F-81C2-52F159171918}" destId="{A15AD489-C996-4FFB-A199-EAF2AF6979B5}" srcOrd="1" destOrd="0" parTransId="{1E15A1A5-40F7-4EE5-9ED0-1391D1C5E778}" sibTransId="{67AD3183-3E1E-48C9-ACCA-F1ADCD329BA0}"/>
    <dgm:cxn modelId="{DCE95BFF-D59E-41F2-BD45-1BD78A28446A}" srcId="{6B9F14F7-D135-4A2D-93F2-206A2CAD23B9}" destId="{5668A649-DEF6-458F-9BA5-13086A898618}" srcOrd="22" destOrd="0" parTransId="{35C9433C-1589-4E86-B51C-7700D3BE1CB3}" sibTransId="{5C777EE7-DA4A-4A2A-ADD4-F5F055F5D167}"/>
    <dgm:cxn modelId="{46752E3C-E208-432A-9AA5-DD518CEF7FD5}" type="presParOf" srcId="{57F1F447-BF5E-4E7C-AC4E-FBD3A5DD4CCA}" destId="{09B62719-99E7-4F76-9A4F-B75ED4DD90A0}" srcOrd="0" destOrd="0" presId="urn:microsoft.com/office/officeart/2005/8/layout/hList1"/>
    <dgm:cxn modelId="{D4AF319B-BA98-42DB-B193-869164CBB2C9}" type="presParOf" srcId="{09B62719-99E7-4F76-9A4F-B75ED4DD90A0}" destId="{19A1C1EF-0F90-41A9-9160-B0D06D9ED45A}" srcOrd="0" destOrd="0" presId="urn:microsoft.com/office/officeart/2005/8/layout/hList1"/>
    <dgm:cxn modelId="{907EB011-24E8-42B8-BF5B-1A2D50375BCB}" type="presParOf" srcId="{09B62719-99E7-4F76-9A4F-B75ED4DD90A0}" destId="{45907D22-66DE-45DA-9A01-3D0171E911A7}" srcOrd="1" destOrd="0" presId="urn:microsoft.com/office/officeart/2005/8/layout/hList1"/>
    <dgm:cxn modelId="{BDD4020A-0FC4-4F5A-AE74-1CD91BC67778}" type="presParOf" srcId="{57F1F447-BF5E-4E7C-AC4E-FBD3A5DD4CCA}" destId="{71CD6FC6-871B-47AD-936E-280BE01D558E}" srcOrd="1" destOrd="0" presId="urn:microsoft.com/office/officeart/2005/8/layout/hList1"/>
    <dgm:cxn modelId="{75433B7F-8978-4DFB-A522-7044FFDEA951}" type="presParOf" srcId="{57F1F447-BF5E-4E7C-AC4E-FBD3A5DD4CCA}" destId="{92656FD8-DA2E-400C-BA1D-51B4BDF31375}" srcOrd="2" destOrd="0" presId="urn:microsoft.com/office/officeart/2005/8/layout/hList1"/>
    <dgm:cxn modelId="{F1017DC9-65BE-421C-9783-35BD80D3BE5C}" type="presParOf" srcId="{92656FD8-DA2E-400C-BA1D-51B4BDF31375}" destId="{62B82E82-4CF9-4F04-845C-C313EB6F4782}" srcOrd="0" destOrd="0" presId="urn:microsoft.com/office/officeart/2005/8/layout/hList1"/>
    <dgm:cxn modelId="{F89769B1-E9E6-4299-879E-F8A425DAA9AE}" type="presParOf" srcId="{92656FD8-DA2E-400C-BA1D-51B4BDF31375}" destId="{BDA9515D-7790-47BB-A03B-7667EA60FB32}" srcOrd="1" destOrd="0" presId="urn:microsoft.com/office/officeart/2005/8/layout/hList1"/>
    <dgm:cxn modelId="{CD5338A2-8ED7-4681-8B1F-36CC9D46D018}" type="presParOf" srcId="{57F1F447-BF5E-4E7C-AC4E-FBD3A5DD4CCA}" destId="{19592750-F8C8-4C35-BE25-9CC30FC8126A}" srcOrd="3" destOrd="0" presId="urn:microsoft.com/office/officeart/2005/8/layout/hList1"/>
    <dgm:cxn modelId="{7859F54A-66A5-4D6C-83C3-CF6712E54FBA}" type="presParOf" srcId="{57F1F447-BF5E-4E7C-AC4E-FBD3A5DD4CCA}" destId="{A2DD24CF-B3A5-44CE-96ED-75DA07D31517}" srcOrd="4" destOrd="0" presId="urn:microsoft.com/office/officeart/2005/8/layout/hList1"/>
    <dgm:cxn modelId="{C463DDA1-0D95-4827-88EB-9BEBB97CACEE}" type="presParOf" srcId="{A2DD24CF-B3A5-44CE-96ED-75DA07D31517}" destId="{4B66E0AA-F783-4410-A971-0F8FFC40F7FE}" srcOrd="0" destOrd="0" presId="urn:microsoft.com/office/officeart/2005/8/layout/hList1"/>
    <dgm:cxn modelId="{22092064-3488-4812-A07A-94E12ABDAFA6}" type="presParOf" srcId="{A2DD24CF-B3A5-44CE-96ED-75DA07D31517}" destId="{E43A50FF-6A63-4024-9D89-8A5BFEBC3C88}" srcOrd="1" destOrd="0" presId="urn:microsoft.com/office/officeart/2005/8/layout/hList1"/>
    <dgm:cxn modelId="{06DCABBD-3373-4308-8EC7-4099ED980BC1}" type="presParOf" srcId="{57F1F447-BF5E-4E7C-AC4E-FBD3A5DD4CCA}" destId="{B3791021-1637-4814-9C1A-4B38A7DFFFCC}" srcOrd="5" destOrd="0" presId="urn:microsoft.com/office/officeart/2005/8/layout/hList1"/>
    <dgm:cxn modelId="{24D36878-E99B-4B64-9CDC-15B41915897F}" type="presParOf" srcId="{57F1F447-BF5E-4E7C-AC4E-FBD3A5DD4CCA}" destId="{ACDD54B7-F670-4BFA-92A1-18CB1991EEA9}" srcOrd="6" destOrd="0" presId="urn:microsoft.com/office/officeart/2005/8/layout/hList1"/>
    <dgm:cxn modelId="{D1E875FD-4DFC-4ED0-8A38-A4D85D568153}" type="presParOf" srcId="{ACDD54B7-F670-4BFA-92A1-18CB1991EEA9}" destId="{4F31895F-81D8-42D1-BA6B-AFF9F8E20CDE}" srcOrd="0" destOrd="0" presId="urn:microsoft.com/office/officeart/2005/8/layout/hList1"/>
    <dgm:cxn modelId="{23629A0B-0EB2-4A84-BC97-0EFED16F2276}" type="presParOf" srcId="{ACDD54B7-F670-4BFA-92A1-18CB1991EEA9}" destId="{8B1206B4-6F89-4DCA-AD21-63D842B1580D}" srcOrd="1" destOrd="0" presId="urn:microsoft.com/office/officeart/2005/8/layout/hList1"/>
    <dgm:cxn modelId="{E9343403-EDF2-4831-B4CA-8C98070B9766}" type="presParOf" srcId="{57F1F447-BF5E-4E7C-AC4E-FBD3A5DD4CCA}" destId="{50964AB6-D235-46BC-BA4A-F496C7772921}" srcOrd="7" destOrd="0" presId="urn:microsoft.com/office/officeart/2005/8/layout/hList1"/>
    <dgm:cxn modelId="{B6C8288E-B3F3-4AF8-B1B3-DF8567DE0528}" type="presParOf" srcId="{57F1F447-BF5E-4E7C-AC4E-FBD3A5DD4CCA}" destId="{05B48768-6166-4939-8300-AA8648787901}" srcOrd="8" destOrd="0" presId="urn:microsoft.com/office/officeart/2005/8/layout/hList1"/>
    <dgm:cxn modelId="{B43CCA1D-5986-4859-8BAC-0F3A6DED70AB}" type="presParOf" srcId="{05B48768-6166-4939-8300-AA8648787901}" destId="{2699EA26-08DF-421C-8EFC-AFDF22C1B246}" srcOrd="0" destOrd="0" presId="urn:microsoft.com/office/officeart/2005/8/layout/hList1"/>
    <dgm:cxn modelId="{3DC1E673-AD5F-479C-A0DB-478F01D78913}" type="presParOf" srcId="{05B48768-6166-4939-8300-AA8648787901}" destId="{C9CD3B56-A664-4E4F-BD32-C6B399197C9B}" srcOrd="1" destOrd="0" presId="urn:microsoft.com/office/officeart/2005/8/layout/hList1"/>
    <dgm:cxn modelId="{0B4ED673-0E9E-4B00-9FA6-0B9B444D66BE}" type="presParOf" srcId="{57F1F447-BF5E-4E7C-AC4E-FBD3A5DD4CCA}" destId="{1A62711F-6310-47A4-B95C-9826BE285A41}" srcOrd="9" destOrd="0" presId="urn:microsoft.com/office/officeart/2005/8/layout/hList1"/>
    <dgm:cxn modelId="{180BEB01-F94B-4A13-BFB2-087E922CFF6F}" type="presParOf" srcId="{57F1F447-BF5E-4E7C-AC4E-FBD3A5DD4CCA}" destId="{07340DC7-5DF0-4A7A-AA6A-4E126E72A81F}" srcOrd="10" destOrd="0" presId="urn:microsoft.com/office/officeart/2005/8/layout/hList1"/>
    <dgm:cxn modelId="{96F69B2D-70BC-41CA-8F50-4B16B90B8A95}" type="presParOf" srcId="{07340DC7-5DF0-4A7A-AA6A-4E126E72A81F}" destId="{1A454166-396E-468A-A23A-EEBE17901899}" srcOrd="0" destOrd="0" presId="urn:microsoft.com/office/officeart/2005/8/layout/hList1"/>
    <dgm:cxn modelId="{26CC07AC-1D81-4781-8A6D-1A32A64E5C5A}" type="presParOf" srcId="{07340DC7-5DF0-4A7A-AA6A-4E126E72A81F}" destId="{CABECAE6-693A-4C07-B0E8-EA341E452859}" srcOrd="1" destOrd="0" presId="urn:microsoft.com/office/officeart/2005/8/layout/hList1"/>
    <dgm:cxn modelId="{43D1996A-C5E6-4835-A29D-25DA402096C2}" type="presParOf" srcId="{57F1F447-BF5E-4E7C-AC4E-FBD3A5DD4CCA}" destId="{B04DCD6C-43F8-4A1D-9186-663CC2921BCE}" srcOrd="11" destOrd="0" presId="urn:microsoft.com/office/officeart/2005/8/layout/hList1"/>
    <dgm:cxn modelId="{4169AE20-5CB2-4B49-BFA2-149C8911803D}" type="presParOf" srcId="{57F1F447-BF5E-4E7C-AC4E-FBD3A5DD4CCA}" destId="{5D642366-FE54-4DF1-AA28-F2D284094928}" srcOrd="12" destOrd="0" presId="urn:microsoft.com/office/officeart/2005/8/layout/hList1"/>
    <dgm:cxn modelId="{6BE02D50-6F14-49C0-996F-BC6651838B92}" type="presParOf" srcId="{5D642366-FE54-4DF1-AA28-F2D284094928}" destId="{D6646521-A1B7-4CE9-B9DA-FD18970412E2}" srcOrd="0" destOrd="0" presId="urn:microsoft.com/office/officeart/2005/8/layout/hList1"/>
    <dgm:cxn modelId="{302E23AC-4D95-473A-9B81-6DE2C312FE11}" type="presParOf" srcId="{5D642366-FE54-4DF1-AA28-F2D284094928}" destId="{5A3EA147-9F11-4539-A4D8-A47D9272B6D6}"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8D4DA8-5924-4A88-8A9D-94951973AC4A}"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6B9F14F7-D135-4A2D-93F2-206A2CAD23B9}">
      <dgm:prSet phldrT="[文本]" custT="1"/>
      <dgm:spPr/>
      <dgm:t>
        <a:bodyPr/>
        <a:lstStyle/>
        <a:p>
          <a:r>
            <a:rPr lang="en-US" altLang="zh-CN" sz="1200" dirty="0"/>
            <a:t>FormManager</a:t>
          </a:r>
          <a:endParaRPr lang="zh-CN" altLang="en-US" sz="1200" dirty="0"/>
        </a:p>
      </dgm:t>
    </dgm:pt>
    <dgm:pt modelId="{EEF0C0B6-7346-4170-B037-45CA8E0CDD4A}" type="parTrans" cxnId="{60BACC1C-06E2-4C7D-855B-93C7CC97B5BB}">
      <dgm:prSet/>
      <dgm:spPr/>
      <dgm:t>
        <a:bodyPr/>
        <a:lstStyle/>
        <a:p>
          <a:endParaRPr lang="zh-CN" altLang="en-US"/>
        </a:p>
      </dgm:t>
    </dgm:pt>
    <dgm:pt modelId="{AE3B5F70-FD2A-4BD7-98F0-14ADF846223A}" type="sibTrans" cxnId="{60BACC1C-06E2-4C7D-855B-93C7CC97B5BB}">
      <dgm:prSet/>
      <dgm:spPr/>
      <dgm:t>
        <a:bodyPr/>
        <a:lstStyle/>
        <a:p>
          <a:endParaRPr lang="zh-CN" altLang="en-US"/>
        </a:p>
      </dgm:t>
    </dgm:pt>
    <dgm:pt modelId="{5B0C6632-2597-48E5-BC07-166F0C17239B}">
      <dgm:prSet phldrT="[文本]"/>
      <dgm:spPr/>
      <dgm:t>
        <a:bodyPr/>
        <a:lstStyle/>
        <a:p>
          <a:r>
            <a:rPr lang="en-US" altLang="zh-CN" dirty="0"/>
            <a:t>FormLoader</a:t>
          </a:r>
          <a:endParaRPr lang="zh-CN" altLang="en-US" dirty="0"/>
        </a:p>
      </dgm:t>
    </dgm:pt>
    <dgm:pt modelId="{A30BF037-D51A-49DD-BEC7-66962C8A507A}" type="parTrans" cxnId="{9B277213-F600-4A3F-96D2-4755EEC5C6C6}">
      <dgm:prSet/>
      <dgm:spPr/>
      <dgm:t>
        <a:bodyPr/>
        <a:lstStyle/>
        <a:p>
          <a:endParaRPr lang="zh-CN" altLang="en-US"/>
        </a:p>
      </dgm:t>
    </dgm:pt>
    <dgm:pt modelId="{3858527F-67D4-4105-A16C-F8DE1067C7E9}" type="sibTrans" cxnId="{9B277213-F600-4A3F-96D2-4755EEC5C6C6}">
      <dgm:prSet/>
      <dgm:spPr/>
      <dgm:t>
        <a:bodyPr/>
        <a:lstStyle/>
        <a:p>
          <a:endParaRPr lang="zh-CN" altLang="en-US"/>
        </a:p>
      </dgm:t>
    </dgm:pt>
    <dgm:pt modelId="{8E209423-E6EC-4B8C-AF74-91560FF2652F}">
      <dgm:prSet phldrT="[文本]"/>
      <dgm:spPr/>
      <dgm:t>
        <a:bodyPr/>
        <a:lstStyle/>
        <a:p>
          <a:r>
            <a:rPr lang="en-US" altLang="zh-CN" dirty="0"/>
            <a:t>FormInvoker</a:t>
          </a:r>
          <a:endParaRPr lang="zh-CN" altLang="en-US" dirty="0"/>
        </a:p>
      </dgm:t>
    </dgm:pt>
    <dgm:pt modelId="{DB8F07FC-8E81-414F-9A48-04CF05223137}" type="parTrans" cxnId="{CE08F219-0E42-4F15-84A6-66EDBF6BF3D9}">
      <dgm:prSet/>
      <dgm:spPr/>
      <dgm:t>
        <a:bodyPr/>
        <a:lstStyle/>
        <a:p>
          <a:endParaRPr lang="zh-CN" altLang="en-US"/>
        </a:p>
      </dgm:t>
    </dgm:pt>
    <dgm:pt modelId="{017A7C9D-2773-4A28-8062-30CB498497DB}" type="sibTrans" cxnId="{CE08F219-0E42-4F15-84A6-66EDBF6BF3D9}">
      <dgm:prSet/>
      <dgm:spPr/>
      <dgm:t>
        <a:bodyPr/>
        <a:lstStyle/>
        <a:p>
          <a:endParaRPr lang="zh-CN" altLang="en-US"/>
        </a:p>
      </dgm:t>
    </dgm:pt>
    <dgm:pt modelId="{564286E6-077F-45A5-9A75-F301C0B75E48}">
      <dgm:prSet phldrT="[文本]"/>
      <dgm:spPr/>
      <dgm:t>
        <a:bodyPr/>
        <a:lstStyle/>
        <a:p>
          <a:r>
            <a:rPr lang="en-US" altLang="zh-CN" dirty="0"/>
            <a:t>FormBuilder</a:t>
          </a:r>
          <a:endParaRPr lang="zh-CN" altLang="en-US" dirty="0"/>
        </a:p>
      </dgm:t>
    </dgm:pt>
    <dgm:pt modelId="{64A2B5F1-151E-44B7-92AE-23DFA9F6BDD5}" type="parTrans" cxnId="{5364ED3E-0958-4B97-91C5-982BF796CFA6}">
      <dgm:prSet/>
      <dgm:spPr/>
      <dgm:t>
        <a:bodyPr/>
        <a:lstStyle/>
        <a:p>
          <a:endParaRPr lang="zh-CN" altLang="en-US"/>
        </a:p>
      </dgm:t>
    </dgm:pt>
    <dgm:pt modelId="{B34A96AF-4655-4BD6-9A20-62860D8C71C6}" type="sibTrans" cxnId="{5364ED3E-0958-4B97-91C5-982BF796CFA6}">
      <dgm:prSet/>
      <dgm:spPr/>
      <dgm:t>
        <a:bodyPr/>
        <a:lstStyle/>
        <a:p>
          <a:endParaRPr lang="zh-CN" altLang="en-US"/>
        </a:p>
      </dgm:t>
    </dgm:pt>
    <dgm:pt modelId="{B2C21A3E-475C-4489-9DD0-0472720F7D12}">
      <dgm:prSet phldrT="[文本]"/>
      <dgm:spPr/>
      <dgm:t>
        <a:bodyPr/>
        <a:lstStyle/>
        <a:p>
          <a:r>
            <a:rPr lang="en-US" altLang="zh-CN" dirty="0"/>
            <a:t>Binder</a:t>
          </a:r>
          <a:endParaRPr lang="zh-CN" altLang="en-US" dirty="0"/>
        </a:p>
      </dgm:t>
    </dgm:pt>
    <dgm:pt modelId="{CD6065EA-EC44-44D0-B52A-D7F5D7307FDE}" type="parTrans" cxnId="{C40AC6DD-3F68-440C-BA18-FE65C63CE708}">
      <dgm:prSet/>
      <dgm:spPr/>
      <dgm:t>
        <a:bodyPr/>
        <a:lstStyle/>
        <a:p>
          <a:endParaRPr lang="zh-CN" altLang="en-US"/>
        </a:p>
      </dgm:t>
    </dgm:pt>
    <dgm:pt modelId="{7CDBAC6A-C02A-46F9-9F16-B4D3FE8C5622}" type="sibTrans" cxnId="{C40AC6DD-3F68-440C-BA18-FE65C63CE708}">
      <dgm:prSet/>
      <dgm:spPr/>
      <dgm:t>
        <a:bodyPr/>
        <a:lstStyle/>
        <a:p>
          <a:endParaRPr lang="zh-CN" altLang="en-US"/>
        </a:p>
      </dgm:t>
    </dgm:pt>
    <dgm:pt modelId="{3CFAF793-B43A-466F-81C2-52F159171918}">
      <dgm:prSet phldrT="[文本]"/>
      <dgm:spPr/>
      <dgm:t>
        <a:bodyPr/>
        <a:lstStyle/>
        <a:p>
          <a:r>
            <a:rPr lang="en-US" altLang="zh-CN" dirty="0"/>
            <a:t>FormConnector</a:t>
          </a:r>
          <a:endParaRPr lang="zh-CN" altLang="en-US" dirty="0"/>
        </a:p>
      </dgm:t>
    </dgm:pt>
    <dgm:pt modelId="{703684E0-DB70-4003-B0D7-D1CF6DD2533A}" type="parTrans" cxnId="{D010D6E9-2F46-4A84-87AE-7DC4B6025C5F}">
      <dgm:prSet/>
      <dgm:spPr/>
      <dgm:t>
        <a:bodyPr/>
        <a:lstStyle/>
        <a:p>
          <a:endParaRPr lang="zh-CN" altLang="en-US"/>
        </a:p>
      </dgm:t>
    </dgm:pt>
    <dgm:pt modelId="{59E5A6AB-AE0E-4B34-A4CF-735C924BF12C}" type="sibTrans" cxnId="{D010D6E9-2F46-4A84-87AE-7DC4B6025C5F}">
      <dgm:prSet/>
      <dgm:spPr/>
      <dgm:t>
        <a:bodyPr/>
        <a:lstStyle/>
        <a:p>
          <a:endParaRPr lang="zh-CN" altLang="en-US"/>
        </a:p>
      </dgm:t>
    </dgm:pt>
    <dgm:pt modelId="{6A4ED3CD-41C9-45C2-AE9E-37D942337D76}">
      <dgm:prSet phldrT="[文本]"/>
      <dgm:spPr/>
      <dgm:t>
        <a:bodyPr/>
        <a:lstStyle/>
        <a:p>
          <a:r>
            <a:rPr lang="en-US" altLang="zh-CN" dirty="0"/>
            <a:t>FormForwarder</a:t>
          </a:r>
          <a:endParaRPr lang="zh-CN" altLang="en-US" dirty="0"/>
        </a:p>
      </dgm:t>
    </dgm:pt>
    <dgm:pt modelId="{725545E1-E905-46F4-9576-7E448A3A0B8A}" type="parTrans" cxnId="{B5F804CE-E713-488D-BE3E-B08330890041}">
      <dgm:prSet/>
      <dgm:spPr/>
      <dgm:t>
        <a:bodyPr/>
        <a:lstStyle/>
        <a:p>
          <a:endParaRPr lang="zh-CN" altLang="en-US"/>
        </a:p>
      </dgm:t>
    </dgm:pt>
    <dgm:pt modelId="{2FF417D6-8835-419B-B3E8-A1D22D4D6820}" type="sibTrans" cxnId="{B5F804CE-E713-488D-BE3E-B08330890041}">
      <dgm:prSet/>
      <dgm:spPr/>
      <dgm:t>
        <a:bodyPr/>
        <a:lstStyle/>
        <a:p>
          <a:endParaRPr lang="zh-CN" altLang="en-US"/>
        </a:p>
      </dgm:t>
    </dgm:pt>
    <dgm:pt modelId="{1DF7AD90-6D2E-4847-B8FF-4B3C5A82EF47}">
      <dgm:prSet phldrT="[文本]"/>
      <dgm:spPr/>
      <dgm:t>
        <a:bodyPr/>
        <a:lstStyle/>
        <a:p>
          <a:endParaRPr lang="zh-CN" altLang="en-US" dirty="0"/>
        </a:p>
      </dgm:t>
    </dgm:pt>
    <dgm:pt modelId="{14D64B11-7BEF-4D91-A660-3390ACF09DF8}" type="parTrans" cxnId="{2EC1A148-AC1F-4BCF-A064-CBB919589FA0}">
      <dgm:prSet/>
      <dgm:spPr/>
      <dgm:t>
        <a:bodyPr/>
        <a:lstStyle/>
        <a:p>
          <a:endParaRPr lang="zh-CN" altLang="en-US"/>
        </a:p>
      </dgm:t>
    </dgm:pt>
    <dgm:pt modelId="{D893F74E-65F9-425E-B23B-DA6E7F81DB6D}" type="sibTrans" cxnId="{2EC1A148-AC1F-4BCF-A064-CBB919589FA0}">
      <dgm:prSet/>
      <dgm:spPr/>
      <dgm:t>
        <a:bodyPr/>
        <a:lstStyle/>
        <a:p>
          <a:endParaRPr lang="zh-CN" altLang="en-US"/>
        </a:p>
      </dgm:t>
    </dgm:pt>
    <dgm:pt modelId="{319896E0-647B-4574-885B-79564EF5EC4E}">
      <dgm:prSet phldrT="[文本]"/>
      <dgm:spPr/>
      <dgm:t>
        <a:bodyPr/>
        <a:lstStyle/>
        <a:p>
          <a:endParaRPr lang="zh-CN" altLang="en-US" dirty="0"/>
        </a:p>
      </dgm:t>
    </dgm:pt>
    <dgm:pt modelId="{4DA07053-A67C-47E4-875E-1898B9FCEDCE}" type="parTrans" cxnId="{D6EC539B-1098-4501-AB03-C13C1189EDC6}">
      <dgm:prSet/>
      <dgm:spPr/>
      <dgm:t>
        <a:bodyPr/>
        <a:lstStyle/>
        <a:p>
          <a:endParaRPr lang="zh-CN" altLang="en-US"/>
        </a:p>
      </dgm:t>
    </dgm:pt>
    <dgm:pt modelId="{2D27CD37-0767-4BBA-B074-62792BB2DE42}" type="sibTrans" cxnId="{D6EC539B-1098-4501-AB03-C13C1189EDC6}">
      <dgm:prSet/>
      <dgm:spPr/>
      <dgm:t>
        <a:bodyPr/>
        <a:lstStyle/>
        <a:p>
          <a:endParaRPr lang="zh-CN" altLang="en-US"/>
        </a:p>
      </dgm:t>
    </dgm:pt>
    <dgm:pt modelId="{CD74FE51-5612-4643-AFDD-1D011420BFA1}">
      <dgm:prSet phldrT="[文本]"/>
      <dgm:spPr/>
      <dgm:t>
        <a:bodyPr/>
        <a:lstStyle/>
        <a:p>
          <a:endParaRPr lang="zh-CN" altLang="en-US" dirty="0"/>
        </a:p>
      </dgm:t>
    </dgm:pt>
    <dgm:pt modelId="{64F9E928-467F-4F53-B3FE-1230B6BA73F9}" type="parTrans" cxnId="{4BF53E98-3BD6-48AA-9CAF-4912B41508DA}">
      <dgm:prSet/>
      <dgm:spPr/>
      <dgm:t>
        <a:bodyPr/>
        <a:lstStyle/>
        <a:p>
          <a:endParaRPr lang="zh-CN" altLang="en-US"/>
        </a:p>
      </dgm:t>
    </dgm:pt>
    <dgm:pt modelId="{37BD846C-B7E8-4F99-9B9C-56D00F12E366}" type="sibTrans" cxnId="{4BF53E98-3BD6-48AA-9CAF-4912B41508DA}">
      <dgm:prSet/>
      <dgm:spPr/>
      <dgm:t>
        <a:bodyPr/>
        <a:lstStyle/>
        <a:p>
          <a:endParaRPr lang="zh-CN" altLang="en-US"/>
        </a:p>
      </dgm:t>
    </dgm:pt>
    <dgm:pt modelId="{A15AD489-C996-4FFB-A199-EAF2AF6979B5}">
      <dgm:prSet phldrT="[文本]"/>
      <dgm:spPr/>
      <dgm:t>
        <a:bodyPr/>
        <a:lstStyle/>
        <a:p>
          <a:endParaRPr lang="zh-CN" altLang="en-US" dirty="0"/>
        </a:p>
      </dgm:t>
    </dgm:pt>
    <dgm:pt modelId="{1E15A1A5-40F7-4EE5-9ED0-1391D1C5E778}" type="parTrans" cxnId="{8F8977FA-DE1E-4031-83FD-17738B890BF3}">
      <dgm:prSet/>
      <dgm:spPr/>
      <dgm:t>
        <a:bodyPr/>
        <a:lstStyle/>
        <a:p>
          <a:endParaRPr lang="zh-CN" altLang="en-US"/>
        </a:p>
      </dgm:t>
    </dgm:pt>
    <dgm:pt modelId="{67AD3183-3E1E-48C9-ACCA-F1ADCD329BA0}" type="sibTrans" cxnId="{8F8977FA-DE1E-4031-83FD-17738B890BF3}">
      <dgm:prSet/>
      <dgm:spPr/>
      <dgm:t>
        <a:bodyPr/>
        <a:lstStyle/>
        <a:p>
          <a:endParaRPr lang="zh-CN" altLang="en-US"/>
        </a:p>
      </dgm:t>
    </dgm:pt>
    <dgm:pt modelId="{5193C4FE-CB0E-4D78-B71D-3835444BF355}">
      <dgm:prSet phldrT="[文本]"/>
      <dgm:spPr/>
      <dgm:t>
        <a:bodyPr/>
        <a:lstStyle/>
        <a:p>
          <a:endParaRPr lang="zh-CN" altLang="en-US" dirty="0"/>
        </a:p>
      </dgm:t>
    </dgm:pt>
    <dgm:pt modelId="{DBAE7125-85EC-4307-BB72-7E61A0F19EC8}" type="parTrans" cxnId="{B70E9E7E-1A22-437D-8933-EE8223A713BB}">
      <dgm:prSet/>
      <dgm:spPr/>
      <dgm:t>
        <a:bodyPr/>
        <a:lstStyle/>
        <a:p>
          <a:endParaRPr lang="zh-CN" altLang="en-US"/>
        </a:p>
      </dgm:t>
    </dgm:pt>
    <dgm:pt modelId="{284431A4-688A-4F96-8A83-E82C326402E2}" type="sibTrans" cxnId="{B70E9E7E-1A22-437D-8933-EE8223A713BB}">
      <dgm:prSet/>
      <dgm:spPr/>
      <dgm:t>
        <a:bodyPr/>
        <a:lstStyle/>
        <a:p>
          <a:endParaRPr lang="zh-CN" altLang="en-US"/>
        </a:p>
      </dgm:t>
    </dgm:pt>
    <dgm:pt modelId="{F9368F40-5262-40B8-8F73-1BEEA3B13716}">
      <dgm:prSet phldrT="[文本]"/>
      <dgm:spPr/>
      <dgm:t>
        <a:bodyPr/>
        <a:lstStyle/>
        <a:p>
          <a:endParaRPr lang="zh-CN" altLang="en-US" dirty="0"/>
        </a:p>
      </dgm:t>
    </dgm:pt>
    <dgm:pt modelId="{14FE635F-5958-4FB9-A4F1-32FF242420BA}" type="parTrans" cxnId="{2A0FDEA6-FD66-4242-B884-59C83AE58C56}">
      <dgm:prSet/>
      <dgm:spPr/>
      <dgm:t>
        <a:bodyPr/>
        <a:lstStyle/>
        <a:p>
          <a:endParaRPr lang="zh-CN" altLang="en-US"/>
        </a:p>
      </dgm:t>
    </dgm:pt>
    <dgm:pt modelId="{D6F0BFDB-E785-4AAC-8AF2-F4F71C0CA36F}" type="sibTrans" cxnId="{2A0FDEA6-FD66-4242-B884-59C83AE58C56}">
      <dgm:prSet/>
      <dgm:spPr/>
      <dgm:t>
        <a:bodyPr/>
        <a:lstStyle/>
        <a:p>
          <a:endParaRPr lang="zh-CN" altLang="en-US"/>
        </a:p>
      </dgm:t>
    </dgm:pt>
    <dgm:pt modelId="{9B1A2FC2-67B7-4ABE-9185-1EE0F90BC744}">
      <dgm:prSet phldrT="[文本]"/>
      <dgm:spPr/>
      <dgm:t>
        <a:bodyPr/>
        <a:lstStyle/>
        <a:p>
          <a:endParaRPr lang="zh-CN" altLang="en-US" dirty="0"/>
        </a:p>
      </dgm:t>
    </dgm:pt>
    <dgm:pt modelId="{82E4D453-1A69-49BA-AC1A-DEC22488EA94}" type="parTrans" cxnId="{67902B23-A383-46ED-9E56-1F13F3BDC1F7}">
      <dgm:prSet/>
      <dgm:spPr/>
      <dgm:t>
        <a:bodyPr/>
        <a:lstStyle/>
        <a:p>
          <a:endParaRPr lang="zh-CN" altLang="en-US"/>
        </a:p>
      </dgm:t>
    </dgm:pt>
    <dgm:pt modelId="{9FCE9F17-E58F-48CE-8E55-B9C1B1B79C52}" type="sibTrans" cxnId="{67902B23-A383-46ED-9E56-1F13F3BDC1F7}">
      <dgm:prSet/>
      <dgm:spPr/>
      <dgm:t>
        <a:bodyPr/>
        <a:lstStyle/>
        <a:p>
          <a:endParaRPr lang="zh-CN" altLang="en-US"/>
        </a:p>
      </dgm:t>
    </dgm:pt>
    <dgm:pt modelId="{79898207-9B8C-4104-8D9B-706CF507C835}">
      <dgm:prSet phldrT="[文本]"/>
      <dgm:spPr/>
      <dgm:t>
        <a:bodyPr/>
        <a:lstStyle/>
        <a:p>
          <a:endParaRPr lang="zh-CN" altLang="en-US" dirty="0"/>
        </a:p>
      </dgm:t>
    </dgm:pt>
    <dgm:pt modelId="{070BEE52-DC00-4124-B56E-9976E5E23640}" type="parTrans" cxnId="{CAC37960-07E9-49CA-AFFE-A54F6529C042}">
      <dgm:prSet/>
      <dgm:spPr/>
      <dgm:t>
        <a:bodyPr/>
        <a:lstStyle/>
        <a:p>
          <a:endParaRPr lang="zh-CN" altLang="en-US"/>
        </a:p>
      </dgm:t>
    </dgm:pt>
    <dgm:pt modelId="{01A5D88C-AF45-4E14-B0A0-5A21A6562571}" type="sibTrans" cxnId="{CAC37960-07E9-49CA-AFFE-A54F6529C042}">
      <dgm:prSet/>
      <dgm:spPr/>
      <dgm:t>
        <a:bodyPr/>
        <a:lstStyle/>
        <a:p>
          <a:endParaRPr lang="zh-CN" altLang="en-US"/>
        </a:p>
      </dgm:t>
    </dgm:pt>
    <dgm:pt modelId="{5668A649-DEF6-458F-9BA5-13086A898618}">
      <dgm:prSet phldrT="[文本]"/>
      <dgm:spPr/>
      <dgm:t>
        <a:bodyPr/>
        <a:lstStyle/>
        <a:p>
          <a:endParaRPr lang="zh-CN" altLang="en-US" dirty="0"/>
        </a:p>
      </dgm:t>
    </dgm:pt>
    <dgm:pt modelId="{35C9433C-1589-4E86-B51C-7700D3BE1CB3}" type="parTrans" cxnId="{DCE95BFF-D59E-41F2-BD45-1BD78A28446A}">
      <dgm:prSet/>
      <dgm:spPr/>
      <dgm:t>
        <a:bodyPr/>
        <a:lstStyle/>
        <a:p>
          <a:endParaRPr lang="zh-CN" altLang="en-US"/>
        </a:p>
      </dgm:t>
    </dgm:pt>
    <dgm:pt modelId="{5C777EE7-DA4A-4A2A-ADD4-F5F055F5D167}" type="sibTrans" cxnId="{DCE95BFF-D59E-41F2-BD45-1BD78A28446A}">
      <dgm:prSet/>
      <dgm:spPr/>
      <dgm:t>
        <a:bodyPr/>
        <a:lstStyle/>
        <a:p>
          <a:endParaRPr lang="zh-CN" altLang="en-US"/>
        </a:p>
      </dgm:t>
    </dgm:pt>
    <dgm:pt modelId="{1A96E4ED-D505-4891-A6EC-5B92FD563FCC}">
      <dgm:prSet phldrT="[文本]"/>
      <dgm:spPr/>
      <dgm:t>
        <a:bodyPr/>
        <a:lstStyle/>
        <a:p>
          <a:endParaRPr lang="zh-CN" altLang="en-US" dirty="0"/>
        </a:p>
      </dgm:t>
    </dgm:pt>
    <dgm:pt modelId="{AEED71BE-730B-49A8-9E56-AF1DA73AFF7B}" type="parTrans" cxnId="{74C9B427-71A9-4C14-9E26-09620C9F521F}">
      <dgm:prSet/>
      <dgm:spPr/>
      <dgm:t>
        <a:bodyPr/>
        <a:lstStyle/>
        <a:p>
          <a:endParaRPr lang="zh-CN" altLang="en-US"/>
        </a:p>
      </dgm:t>
    </dgm:pt>
    <dgm:pt modelId="{35EE2613-D363-4A68-9F7B-3D9B4791D735}" type="sibTrans" cxnId="{74C9B427-71A9-4C14-9E26-09620C9F521F}">
      <dgm:prSet/>
      <dgm:spPr/>
      <dgm:t>
        <a:bodyPr/>
        <a:lstStyle/>
        <a:p>
          <a:endParaRPr lang="zh-CN" altLang="en-US"/>
        </a:p>
      </dgm:t>
    </dgm:pt>
    <dgm:pt modelId="{33D37DF3-CEE9-488C-BD57-D4C4B1CBF406}">
      <dgm:prSet phldrT="[文本]"/>
      <dgm:spPr/>
      <dgm:t>
        <a:bodyPr/>
        <a:lstStyle/>
        <a:p>
          <a:endParaRPr lang="zh-CN" altLang="en-US" dirty="0"/>
        </a:p>
      </dgm:t>
    </dgm:pt>
    <dgm:pt modelId="{1E894BE0-A503-45B1-AD29-A9190B253B37}" type="parTrans" cxnId="{401AF7B2-45DB-473C-9736-05207E3718C8}">
      <dgm:prSet/>
      <dgm:spPr/>
      <dgm:t>
        <a:bodyPr/>
        <a:lstStyle/>
        <a:p>
          <a:endParaRPr lang="zh-CN" altLang="en-US"/>
        </a:p>
      </dgm:t>
    </dgm:pt>
    <dgm:pt modelId="{972421E5-E8D6-47D4-82B9-6F6E6680D4EF}" type="sibTrans" cxnId="{401AF7B2-45DB-473C-9736-05207E3718C8}">
      <dgm:prSet/>
      <dgm:spPr/>
      <dgm:t>
        <a:bodyPr/>
        <a:lstStyle/>
        <a:p>
          <a:endParaRPr lang="zh-CN" altLang="en-US"/>
        </a:p>
      </dgm:t>
    </dgm:pt>
    <dgm:pt modelId="{B8E81854-003D-4A0E-9612-D06894C0156C}">
      <dgm:prSet phldrT="[文本]"/>
      <dgm:spPr/>
      <dgm:t>
        <a:bodyPr/>
        <a:lstStyle/>
        <a:p>
          <a:endParaRPr lang="zh-CN" altLang="en-US" dirty="0"/>
        </a:p>
      </dgm:t>
    </dgm:pt>
    <dgm:pt modelId="{3C659BF3-A57C-4A78-9598-5D115D6C649E}" type="parTrans" cxnId="{627D27F5-342E-4893-8CB7-A3D0D4FACAE2}">
      <dgm:prSet/>
      <dgm:spPr/>
      <dgm:t>
        <a:bodyPr/>
        <a:lstStyle/>
        <a:p>
          <a:endParaRPr lang="zh-CN" altLang="en-US"/>
        </a:p>
      </dgm:t>
    </dgm:pt>
    <dgm:pt modelId="{CE2427CF-0F09-49ED-95F7-50FDEFE87EB8}" type="sibTrans" cxnId="{627D27F5-342E-4893-8CB7-A3D0D4FACAE2}">
      <dgm:prSet/>
      <dgm:spPr/>
      <dgm:t>
        <a:bodyPr/>
        <a:lstStyle/>
        <a:p>
          <a:endParaRPr lang="zh-CN" altLang="en-US"/>
        </a:p>
      </dgm:t>
    </dgm:pt>
    <dgm:pt modelId="{84A111D4-1E25-4462-8B1A-95DE1134720C}">
      <dgm:prSet phldrT="[文本]"/>
      <dgm:spPr/>
      <dgm:t>
        <a:bodyPr/>
        <a:lstStyle/>
        <a:p>
          <a:endParaRPr lang="zh-CN" altLang="en-US" dirty="0"/>
        </a:p>
      </dgm:t>
    </dgm:pt>
    <dgm:pt modelId="{05779465-5189-416B-856B-5F144CC42714}" type="parTrans" cxnId="{522BCDE1-2B0A-4FEC-8F5E-51FB02327339}">
      <dgm:prSet/>
      <dgm:spPr/>
      <dgm:t>
        <a:bodyPr/>
        <a:lstStyle/>
        <a:p>
          <a:endParaRPr lang="zh-CN" altLang="en-US"/>
        </a:p>
      </dgm:t>
    </dgm:pt>
    <dgm:pt modelId="{2E91C83F-995F-443B-91C1-A9712FDBE97F}" type="sibTrans" cxnId="{522BCDE1-2B0A-4FEC-8F5E-51FB02327339}">
      <dgm:prSet/>
      <dgm:spPr/>
      <dgm:t>
        <a:bodyPr/>
        <a:lstStyle/>
        <a:p>
          <a:endParaRPr lang="zh-CN" altLang="en-US"/>
        </a:p>
      </dgm:t>
    </dgm:pt>
    <dgm:pt modelId="{54A771B8-9AEF-4392-A6A7-6C181252316C}">
      <dgm:prSet phldrT="[文本]"/>
      <dgm:spPr/>
      <dgm:t>
        <a:bodyPr/>
        <a:lstStyle/>
        <a:p>
          <a:endParaRPr lang="zh-CN" altLang="en-US" dirty="0"/>
        </a:p>
      </dgm:t>
    </dgm:pt>
    <dgm:pt modelId="{697AE9E0-F316-4BFB-AB8A-5983BF13F97C}" type="parTrans" cxnId="{39B8A8A9-32C5-471D-A8B3-8AAB7699F9D6}">
      <dgm:prSet/>
      <dgm:spPr/>
      <dgm:t>
        <a:bodyPr/>
        <a:lstStyle/>
        <a:p>
          <a:endParaRPr lang="zh-CN" altLang="en-US"/>
        </a:p>
      </dgm:t>
    </dgm:pt>
    <dgm:pt modelId="{7D533E79-E5BB-4AE4-8CBB-335E31ADBD3E}" type="sibTrans" cxnId="{39B8A8A9-32C5-471D-A8B3-8AAB7699F9D6}">
      <dgm:prSet/>
      <dgm:spPr/>
      <dgm:t>
        <a:bodyPr/>
        <a:lstStyle/>
        <a:p>
          <a:endParaRPr lang="zh-CN" altLang="en-US"/>
        </a:p>
      </dgm:t>
    </dgm:pt>
    <dgm:pt modelId="{F0497B79-41DE-4D11-8D7E-D699B2747C97}">
      <dgm:prSet phldrT="[文本]"/>
      <dgm:spPr/>
      <dgm:t>
        <a:bodyPr/>
        <a:lstStyle/>
        <a:p>
          <a:endParaRPr lang="zh-CN" altLang="en-US" dirty="0"/>
        </a:p>
      </dgm:t>
    </dgm:pt>
    <dgm:pt modelId="{FC5F1A0C-D854-4D2F-A572-3ABC45D80BC1}" type="parTrans" cxnId="{7C2D5D4A-9BA4-4D20-9BB1-15313C6541A6}">
      <dgm:prSet/>
      <dgm:spPr/>
      <dgm:t>
        <a:bodyPr/>
        <a:lstStyle/>
        <a:p>
          <a:endParaRPr lang="zh-CN" altLang="en-US"/>
        </a:p>
      </dgm:t>
    </dgm:pt>
    <dgm:pt modelId="{E210B34A-6E9E-4540-9D77-273EEFB51937}" type="sibTrans" cxnId="{7C2D5D4A-9BA4-4D20-9BB1-15313C6541A6}">
      <dgm:prSet/>
      <dgm:spPr/>
      <dgm:t>
        <a:bodyPr/>
        <a:lstStyle/>
        <a:p>
          <a:endParaRPr lang="zh-CN" altLang="en-US"/>
        </a:p>
      </dgm:t>
    </dgm:pt>
    <dgm:pt modelId="{513467ED-7FC3-4092-9822-0BCE5075DFCB}">
      <dgm:prSet phldrT="[文本]"/>
      <dgm:spPr/>
      <dgm:t>
        <a:bodyPr/>
        <a:lstStyle/>
        <a:p>
          <a:endParaRPr lang="zh-CN" altLang="en-US" dirty="0"/>
        </a:p>
      </dgm:t>
    </dgm:pt>
    <dgm:pt modelId="{8FD49322-7CE4-42C8-89C0-733EE41DF72B}" type="parTrans" cxnId="{092CC7F5-8034-49F5-9160-C17028442800}">
      <dgm:prSet/>
      <dgm:spPr/>
      <dgm:t>
        <a:bodyPr/>
        <a:lstStyle/>
        <a:p>
          <a:endParaRPr lang="zh-CN" altLang="en-US"/>
        </a:p>
      </dgm:t>
    </dgm:pt>
    <dgm:pt modelId="{45AEB74C-50F2-4BC3-945A-41087ED668E9}" type="sibTrans" cxnId="{092CC7F5-8034-49F5-9160-C17028442800}">
      <dgm:prSet/>
      <dgm:spPr/>
      <dgm:t>
        <a:bodyPr/>
        <a:lstStyle/>
        <a:p>
          <a:endParaRPr lang="zh-CN" altLang="en-US"/>
        </a:p>
      </dgm:t>
    </dgm:pt>
    <dgm:pt modelId="{5E1A22D3-DB88-4442-B3B6-29594CD720BC}">
      <dgm:prSet phldrT="[文本]"/>
      <dgm:spPr/>
      <dgm:t>
        <a:bodyPr/>
        <a:lstStyle/>
        <a:p>
          <a:endParaRPr lang="zh-CN" altLang="en-US" dirty="0"/>
        </a:p>
      </dgm:t>
    </dgm:pt>
    <dgm:pt modelId="{6BA435A6-9151-494B-B81D-6A5FE652A891}" type="parTrans" cxnId="{EA2E6327-7ED0-4DAC-B00B-ED4BFA3EBB64}">
      <dgm:prSet/>
      <dgm:spPr/>
      <dgm:t>
        <a:bodyPr/>
        <a:lstStyle/>
        <a:p>
          <a:endParaRPr lang="zh-CN" altLang="en-US"/>
        </a:p>
      </dgm:t>
    </dgm:pt>
    <dgm:pt modelId="{84077337-85BD-4D77-B89B-C3EE073EF521}" type="sibTrans" cxnId="{EA2E6327-7ED0-4DAC-B00B-ED4BFA3EBB64}">
      <dgm:prSet/>
      <dgm:spPr/>
      <dgm:t>
        <a:bodyPr/>
        <a:lstStyle/>
        <a:p>
          <a:endParaRPr lang="zh-CN" altLang="en-US"/>
        </a:p>
      </dgm:t>
    </dgm:pt>
    <dgm:pt modelId="{04C1203A-9913-4815-83E8-52A8CF53AAAA}">
      <dgm:prSet phldrT="[文本]"/>
      <dgm:spPr/>
      <dgm:t>
        <a:bodyPr/>
        <a:lstStyle/>
        <a:p>
          <a:endParaRPr lang="zh-CN" altLang="en-US" dirty="0"/>
        </a:p>
      </dgm:t>
    </dgm:pt>
    <dgm:pt modelId="{7835BBEA-F4A0-4382-8652-35CDD6C2807A}" type="parTrans" cxnId="{D24FBC72-0E40-4ED8-AE04-63BF3C5BFD41}">
      <dgm:prSet/>
      <dgm:spPr/>
      <dgm:t>
        <a:bodyPr/>
        <a:lstStyle/>
        <a:p>
          <a:endParaRPr lang="zh-CN" altLang="en-US"/>
        </a:p>
      </dgm:t>
    </dgm:pt>
    <dgm:pt modelId="{C3D30EE1-27DF-4DC2-985A-4D455F7FB312}" type="sibTrans" cxnId="{D24FBC72-0E40-4ED8-AE04-63BF3C5BFD41}">
      <dgm:prSet/>
      <dgm:spPr/>
      <dgm:t>
        <a:bodyPr/>
        <a:lstStyle/>
        <a:p>
          <a:endParaRPr lang="zh-CN" altLang="en-US"/>
        </a:p>
      </dgm:t>
    </dgm:pt>
    <dgm:pt modelId="{606A06A4-DA85-4665-9F88-5A234D1B13CA}">
      <dgm:prSet phldrT="[文本]"/>
      <dgm:spPr/>
      <dgm:t>
        <a:bodyPr/>
        <a:lstStyle/>
        <a:p>
          <a:endParaRPr lang="zh-CN" altLang="en-US" dirty="0"/>
        </a:p>
      </dgm:t>
    </dgm:pt>
    <dgm:pt modelId="{4D01DFE5-E077-40A2-8B14-30BBD4F0818E}" type="parTrans" cxnId="{625DA434-5132-43D9-B3A0-DA11114E0CA2}">
      <dgm:prSet/>
      <dgm:spPr/>
      <dgm:t>
        <a:bodyPr/>
        <a:lstStyle/>
        <a:p>
          <a:endParaRPr lang="zh-CN" altLang="en-US"/>
        </a:p>
      </dgm:t>
    </dgm:pt>
    <dgm:pt modelId="{C1B7D3D2-49AD-414B-89D7-C3569396D0D2}" type="sibTrans" cxnId="{625DA434-5132-43D9-B3A0-DA11114E0CA2}">
      <dgm:prSet/>
      <dgm:spPr/>
      <dgm:t>
        <a:bodyPr/>
        <a:lstStyle/>
        <a:p>
          <a:endParaRPr lang="zh-CN" altLang="en-US"/>
        </a:p>
      </dgm:t>
    </dgm:pt>
    <dgm:pt modelId="{2192AB5C-342B-4A6E-A3D9-D19FF6616947}">
      <dgm:prSet phldrT="[文本]"/>
      <dgm:spPr/>
      <dgm:t>
        <a:bodyPr/>
        <a:lstStyle/>
        <a:p>
          <a:endParaRPr lang="zh-CN" altLang="en-US" dirty="0"/>
        </a:p>
      </dgm:t>
    </dgm:pt>
    <dgm:pt modelId="{676818DB-2969-488D-8C98-8B0E2CAE6D3C}" type="parTrans" cxnId="{1AFC8E1F-0599-4A5C-93AE-FE98CAB70B4F}">
      <dgm:prSet/>
      <dgm:spPr/>
      <dgm:t>
        <a:bodyPr/>
        <a:lstStyle/>
        <a:p>
          <a:endParaRPr lang="zh-CN" altLang="en-US"/>
        </a:p>
      </dgm:t>
    </dgm:pt>
    <dgm:pt modelId="{E7F024C5-98A9-43DC-A95D-1945F9CEE577}" type="sibTrans" cxnId="{1AFC8E1F-0599-4A5C-93AE-FE98CAB70B4F}">
      <dgm:prSet/>
      <dgm:spPr/>
      <dgm:t>
        <a:bodyPr/>
        <a:lstStyle/>
        <a:p>
          <a:endParaRPr lang="zh-CN" altLang="en-US"/>
        </a:p>
      </dgm:t>
    </dgm:pt>
    <dgm:pt modelId="{8F2D44B6-0117-42C8-9692-ADA6992EB1F5}">
      <dgm:prSet phldrT="[文本]"/>
      <dgm:spPr/>
      <dgm:t>
        <a:bodyPr/>
        <a:lstStyle/>
        <a:p>
          <a:endParaRPr lang="zh-CN" altLang="en-US" dirty="0"/>
        </a:p>
      </dgm:t>
    </dgm:pt>
    <dgm:pt modelId="{4587B648-3945-4720-9774-D23B6CDCEA14}" type="parTrans" cxnId="{3F71FAD7-5C8C-41EC-A753-D348D7DF121C}">
      <dgm:prSet/>
      <dgm:spPr/>
      <dgm:t>
        <a:bodyPr/>
        <a:lstStyle/>
        <a:p>
          <a:endParaRPr lang="zh-CN" altLang="en-US"/>
        </a:p>
      </dgm:t>
    </dgm:pt>
    <dgm:pt modelId="{E6116BC1-D98C-4BE6-8F56-968E3C04DFAA}" type="sibTrans" cxnId="{3F71FAD7-5C8C-41EC-A753-D348D7DF121C}">
      <dgm:prSet/>
      <dgm:spPr/>
      <dgm:t>
        <a:bodyPr/>
        <a:lstStyle/>
        <a:p>
          <a:endParaRPr lang="zh-CN" altLang="en-US"/>
        </a:p>
      </dgm:t>
    </dgm:pt>
    <dgm:pt modelId="{B1DFED74-61A9-4612-B96C-AF2A6893E5D7}">
      <dgm:prSet phldrT="[文本]"/>
      <dgm:spPr/>
      <dgm:t>
        <a:bodyPr/>
        <a:lstStyle/>
        <a:p>
          <a:endParaRPr lang="zh-CN" altLang="en-US" dirty="0"/>
        </a:p>
      </dgm:t>
    </dgm:pt>
    <dgm:pt modelId="{B5ED3C05-1D75-4A2A-9EB1-2ECB83A52986}" type="parTrans" cxnId="{BF5EE0C5-9FD0-42B4-8B61-866555A5F1FC}">
      <dgm:prSet/>
      <dgm:spPr/>
      <dgm:t>
        <a:bodyPr/>
        <a:lstStyle/>
        <a:p>
          <a:endParaRPr lang="zh-CN" altLang="en-US"/>
        </a:p>
      </dgm:t>
    </dgm:pt>
    <dgm:pt modelId="{AD5BA61E-4887-44A5-AF02-C331E32DB815}" type="sibTrans" cxnId="{BF5EE0C5-9FD0-42B4-8B61-866555A5F1FC}">
      <dgm:prSet/>
      <dgm:spPr/>
      <dgm:t>
        <a:bodyPr/>
        <a:lstStyle/>
        <a:p>
          <a:endParaRPr lang="zh-CN" altLang="en-US"/>
        </a:p>
      </dgm:t>
    </dgm:pt>
    <dgm:pt modelId="{622E3B83-B500-40CE-9D16-49D8783B3372}">
      <dgm:prSet phldrT="[文本]"/>
      <dgm:spPr/>
      <dgm:t>
        <a:bodyPr/>
        <a:lstStyle/>
        <a:p>
          <a:endParaRPr lang="zh-CN" altLang="en-US" dirty="0"/>
        </a:p>
      </dgm:t>
    </dgm:pt>
    <dgm:pt modelId="{FF4F6698-22DB-498A-AB55-1E6D23C875E6}" type="parTrans" cxnId="{D36FF1AC-4E83-401C-8F6F-495664361921}">
      <dgm:prSet/>
      <dgm:spPr/>
      <dgm:t>
        <a:bodyPr/>
        <a:lstStyle/>
        <a:p>
          <a:endParaRPr lang="zh-CN" altLang="en-US"/>
        </a:p>
      </dgm:t>
    </dgm:pt>
    <dgm:pt modelId="{A7C55AC5-455A-4D6A-BB38-6263553B037C}" type="sibTrans" cxnId="{D36FF1AC-4E83-401C-8F6F-495664361921}">
      <dgm:prSet/>
      <dgm:spPr/>
      <dgm:t>
        <a:bodyPr/>
        <a:lstStyle/>
        <a:p>
          <a:endParaRPr lang="zh-CN" altLang="en-US"/>
        </a:p>
      </dgm:t>
    </dgm:pt>
    <dgm:pt modelId="{077B8CCA-1C18-4A57-9220-637F0FF88102}">
      <dgm:prSet phldrT="[文本]"/>
      <dgm:spPr/>
      <dgm:t>
        <a:bodyPr/>
        <a:lstStyle/>
        <a:p>
          <a:endParaRPr lang="zh-CN" altLang="en-US" dirty="0"/>
        </a:p>
      </dgm:t>
    </dgm:pt>
    <dgm:pt modelId="{7314078C-7CE1-40EA-8D76-9F258C52504D}" type="parTrans" cxnId="{DA2C8571-B9CB-4B70-86BE-79E9A615BDD5}">
      <dgm:prSet/>
      <dgm:spPr/>
      <dgm:t>
        <a:bodyPr/>
        <a:lstStyle/>
        <a:p>
          <a:endParaRPr lang="zh-CN" altLang="en-US"/>
        </a:p>
      </dgm:t>
    </dgm:pt>
    <dgm:pt modelId="{7BD26B25-EC58-48E6-8B8E-036D6E3B2D46}" type="sibTrans" cxnId="{DA2C8571-B9CB-4B70-86BE-79E9A615BDD5}">
      <dgm:prSet/>
      <dgm:spPr/>
      <dgm:t>
        <a:bodyPr/>
        <a:lstStyle/>
        <a:p>
          <a:endParaRPr lang="zh-CN" altLang="en-US"/>
        </a:p>
      </dgm:t>
    </dgm:pt>
    <dgm:pt modelId="{DCE11D17-6150-419A-A1F5-4B4492BBB2EF}">
      <dgm:prSet phldrT="[文本]"/>
      <dgm:spPr/>
      <dgm:t>
        <a:bodyPr/>
        <a:lstStyle/>
        <a:p>
          <a:endParaRPr lang="zh-CN" altLang="en-US" dirty="0"/>
        </a:p>
      </dgm:t>
    </dgm:pt>
    <dgm:pt modelId="{0545630B-823C-45AD-9DD3-B5D29B3F3206}" type="parTrans" cxnId="{5E2EEF26-C9C6-48E1-BA4A-48FB35A0C5B2}">
      <dgm:prSet/>
      <dgm:spPr/>
      <dgm:t>
        <a:bodyPr/>
        <a:lstStyle/>
        <a:p>
          <a:endParaRPr lang="zh-CN" altLang="en-US"/>
        </a:p>
      </dgm:t>
    </dgm:pt>
    <dgm:pt modelId="{5AFDC581-0EBD-4EF4-9ED4-3D086EA21EE5}" type="sibTrans" cxnId="{5E2EEF26-C9C6-48E1-BA4A-48FB35A0C5B2}">
      <dgm:prSet/>
      <dgm:spPr/>
      <dgm:t>
        <a:bodyPr/>
        <a:lstStyle/>
        <a:p>
          <a:endParaRPr lang="zh-CN" altLang="en-US"/>
        </a:p>
      </dgm:t>
    </dgm:pt>
    <dgm:pt modelId="{05FF18AC-1AD2-4FD4-BC4C-6284A1183DF1}">
      <dgm:prSet phldrT="[文本]"/>
      <dgm:spPr/>
      <dgm:t>
        <a:bodyPr/>
        <a:lstStyle/>
        <a:p>
          <a:endParaRPr lang="zh-CN" altLang="en-US" dirty="0"/>
        </a:p>
      </dgm:t>
    </dgm:pt>
    <dgm:pt modelId="{127BBE0C-2F91-4B8F-9912-A6DDA1C3F68E}" type="parTrans" cxnId="{9950D977-570F-4EFD-A1C3-48E1B34DABEA}">
      <dgm:prSet/>
      <dgm:spPr/>
      <dgm:t>
        <a:bodyPr/>
        <a:lstStyle/>
        <a:p>
          <a:endParaRPr lang="zh-CN" altLang="en-US"/>
        </a:p>
      </dgm:t>
    </dgm:pt>
    <dgm:pt modelId="{417DE1D8-C6D3-497F-9187-F51EA4C3CCEA}" type="sibTrans" cxnId="{9950D977-570F-4EFD-A1C3-48E1B34DABEA}">
      <dgm:prSet/>
      <dgm:spPr/>
      <dgm:t>
        <a:bodyPr/>
        <a:lstStyle/>
        <a:p>
          <a:endParaRPr lang="zh-CN" altLang="en-US"/>
        </a:p>
      </dgm:t>
    </dgm:pt>
    <dgm:pt modelId="{8900947E-20B3-414E-BF32-BE3128CE4211}">
      <dgm:prSet phldrT="[文本]"/>
      <dgm:spPr/>
      <dgm:t>
        <a:bodyPr/>
        <a:lstStyle/>
        <a:p>
          <a:endParaRPr lang="zh-CN" altLang="en-US" dirty="0"/>
        </a:p>
      </dgm:t>
    </dgm:pt>
    <dgm:pt modelId="{9F20F469-6711-4498-9217-9EC9EB16F763}" type="parTrans" cxnId="{FDE05773-28D1-4AB5-AFE2-3D17EEC381D6}">
      <dgm:prSet/>
      <dgm:spPr/>
      <dgm:t>
        <a:bodyPr/>
        <a:lstStyle/>
        <a:p>
          <a:endParaRPr lang="zh-CN" altLang="en-US"/>
        </a:p>
      </dgm:t>
    </dgm:pt>
    <dgm:pt modelId="{85B95A59-BEA8-4652-ACED-143825AA4476}" type="sibTrans" cxnId="{FDE05773-28D1-4AB5-AFE2-3D17EEC381D6}">
      <dgm:prSet/>
      <dgm:spPr/>
      <dgm:t>
        <a:bodyPr/>
        <a:lstStyle/>
        <a:p>
          <a:endParaRPr lang="zh-CN" altLang="en-US"/>
        </a:p>
      </dgm:t>
    </dgm:pt>
    <dgm:pt modelId="{C404FFCC-CD14-44E7-AEEC-390B5BD5B17F}">
      <dgm:prSet phldrT="[文本]"/>
      <dgm:spPr/>
      <dgm:t>
        <a:bodyPr/>
        <a:lstStyle/>
        <a:p>
          <a:endParaRPr lang="zh-CN" altLang="en-US" dirty="0"/>
        </a:p>
      </dgm:t>
    </dgm:pt>
    <dgm:pt modelId="{48502344-23ED-4B23-92F4-74DACEC928EF}" type="parTrans" cxnId="{B44AED45-8A3D-42CB-BD6F-6C9E8B69204F}">
      <dgm:prSet/>
      <dgm:spPr/>
      <dgm:t>
        <a:bodyPr/>
        <a:lstStyle/>
        <a:p>
          <a:endParaRPr lang="zh-CN" altLang="en-US"/>
        </a:p>
      </dgm:t>
    </dgm:pt>
    <dgm:pt modelId="{D60D49B8-80A6-41DA-B400-9E8F4D905B9A}" type="sibTrans" cxnId="{B44AED45-8A3D-42CB-BD6F-6C9E8B69204F}">
      <dgm:prSet/>
      <dgm:spPr/>
      <dgm:t>
        <a:bodyPr/>
        <a:lstStyle/>
        <a:p>
          <a:endParaRPr lang="zh-CN" altLang="en-US"/>
        </a:p>
      </dgm:t>
    </dgm:pt>
    <dgm:pt modelId="{0D81F314-CE65-4B17-8531-F0C48D78BF78}">
      <dgm:prSet phldrT="[文本]"/>
      <dgm:spPr/>
      <dgm:t>
        <a:bodyPr/>
        <a:lstStyle/>
        <a:p>
          <a:endParaRPr lang="zh-CN" altLang="en-US" dirty="0"/>
        </a:p>
      </dgm:t>
    </dgm:pt>
    <dgm:pt modelId="{FAB4E58E-D520-47D6-AEAA-F3A5B2C67F25}" type="parTrans" cxnId="{64207206-755C-4F58-AA79-AC56B6C15B0C}">
      <dgm:prSet/>
      <dgm:spPr/>
      <dgm:t>
        <a:bodyPr/>
        <a:lstStyle/>
        <a:p>
          <a:endParaRPr lang="zh-CN" altLang="en-US"/>
        </a:p>
      </dgm:t>
    </dgm:pt>
    <dgm:pt modelId="{D2C59570-162B-4D8F-9099-751F6415600F}" type="sibTrans" cxnId="{64207206-755C-4F58-AA79-AC56B6C15B0C}">
      <dgm:prSet/>
      <dgm:spPr/>
      <dgm:t>
        <a:bodyPr/>
        <a:lstStyle/>
        <a:p>
          <a:endParaRPr lang="zh-CN" altLang="en-US"/>
        </a:p>
      </dgm:t>
    </dgm:pt>
    <dgm:pt modelId="{31815AE0-9581-4714-A28E-99B4D6BF3D89}">
      <dgm:prSet phldrT="[文本]"/>
      <dgm:spPr/>
      <dgm:t>
        <a:bodyPr/>
        <a:lstStyle/>
        <a:p>
          <a:endParaRPr lang="zh-CN" altLang="en-US" dirty="0"/>
        </a:p>
      </dgm:t>
    </dgm:pt>
    <dgm:pt modelId="{88DC432F-FBF6-4B3F-8B80-035E8DF7D9CC}" type="parTrans" cxnId="{5977AC72-33B9-4B51-9F4B-B0C06DE219C0}">
      <dgm:prSet/>
      <dgm:spPr/>
      <dgm:t>
        <a:bodyPr/>
        <a:lstStyle/>
        <a:p>
          <a:endParaRPr lang="zh-CN" altLang="en-US"/>
        </a:p>
      </dgm:t>
    </dgm:pt>
    <dgm:pt modelId="{FFE45773-717A-4A6E-AEB2-FEA3592C5372}" type="sibTrans" cxnId="{5977AC72-33B9-4B51-9F4B-B0C06DE219C0}">
      <dgm:prSet/>
      <dgm:spPr/>
      <dgm:t>
        <a:bodyPr/>
        <a:lstStyle/>
        <a:p>
          <a:endParaRPr lang="zh-CN" altLang="en-US"/>
        </a:p>
      </dgm:t>
    </dgm:pt>
    <dgm:pt modelId="{57F1F447-BF5E-4E7C-AC4E-FBD3A5DD4CCA}" type="pres">
      <dgm:prSet presAssocID="{CE8D4DA8-5924-4A88-8A9D-94951973AC4A}" presName="Name0" presStyleCnt="0">
        <dgm:presLayoutVars>
          <dgm:dir/>
          <dgm:animLvl val="lvl"/>
          <dgm:resizeHandles val="exact"/>
        </dgm:presLayoutVars>
      </dgm:prSet>
      <dgm:spPr/>
    </dgm:pt>
    <dgm:pt modelId="{09B62719-99E7-4F76-9A4F-B75ED4DD90A0}" type="pres">
      <dgm:prSet presAssocID="{6B9F14F7-D135-4A2D-93F2-206A2CAD23B9}" presName="composite" presStyleCnt="0"/>
      <dgm:spPr/>
    </dgm:pt>
    <dgm:pt modelId="{19A1C1EF-0F90-41A9-9160-B0D06D9ED45A}" type="pres">
      <dgm:prSet presAssocID="{6B9F14F7-D135-4A2D-93F2-206A2CAD23B9}" presName="parTx" presStyleLbl="alignNode1" presStyleIdx="0" presStyleCnt="7">
        <dgm:presLayoutVars>
          <dgm:chMax val="0"/>
          <dgm:chPref val="0"/>
          <dgm:bulletEnabled val="1"/>
        </dgm:presLayoutVars>
      </dgm:prSet>
      <dgm:spPr/>
    </dgm:pt>
    <dgm:pt modelId="{45907D22-66DE-45DA-9A01-3D0171E911A7}" type="pres">
      <dgm:prSet presAssocID="{6B9F14F7-D135-4A2D-93F2-206A2CAD23B9}" presName="desTx" presStyleLbl="alignAccFollowNode1" presStyleIdx="0" presStyleCnt="7">
        <dgm:presLayoutVars>
          <dgm:bulletEnabled val="1"/>
        </dgm:presLayoutVars>
      </dgm:prSet>
      <dgm:spPr/>
    </dgm:pt>
    <dgm:pt modelId="{71CD6FC6-871B-47AD-936E-280BE01D558E}" type="pres">
      <dgm:prSet presAssocID="{AE3B5F70-FD2A-4BD7-98F0-14ADF846223A}" presName="space" presStyleCnt="0"/>
      <dgm:spPr/>
    </dgm:pt>
    <dgm:pt modelId="{92656FD8-DA2E-400C-BA1D-51B4BDF31375}" type="pres">
      <dgm:prSet presAssocID="{5B0C6632-2597-48E5-BC07-166F0C17239B}" presName="composite" presStyleCnt="0"/>
      <dgm:spPr/>
    </dgm:pt>
    <dgm:pt modelId="{62B82E82-4CF9-4F04-845C-C313EB6F4782}" type="pres">
      <dgm:prSet presAssocID="{5B0C6632-2597-48E5-BC07-166F0C17239B}" presName="parTx" presStyleLbl="alignNode1" presStyleIdx="1" presStyleCnt="7">
        <dgm:presLayoutVars>
          <dgm:chMax val="0"/>
          <dgm:chPref val="0"/>
          <dgm:bulletEnabled val="1"/>
        </dgm:presLayoutVars>
      </dgm:prSet>
      <dgm:spPr/>
    </dgm:pt>
    <dgm:pt modelId="{BDA9515D-7790-47BB-A03B-7667EA60FB32}" type="pres">
      <dgm:prSet presAssocID="{5B0C6632-2597-48E5-BC07-166F0C17239B}" presName="desTx" presStyleLbl="alignAccFollowNode1" presStyleIdx="1" presStyleCnt="7">
        <dgm:presLayoutVars>
          <dgm:bulletEnabled val="1"/>
        </dgm:presLayoutVars>
      </dgm:prSet>
      <dgm:spPr/>
    </dgm:pt>
    <dgm:pt modelId="{19592750-F8C8-4C35-BE25-9CC30FC8126A}" type="pres">
      <dgm:prSet presAssocID="{3858527F-67D4-4105-A16C-F8DE1067C7E9}" presName="space" presStyleCnt="0"/>
      <dgm:spPr/>
    </dgm:pt>
    <dgm:pt modelId="{A2DD24CF-B3A5-44CE-96ED-75DA07D31517}" type="pres">
      <dgm:prSet presAssocID="{564286E6-077F-45A5-9A75-F301C0B75E48}" presName="composite" presStyleCnt="0"/>
      <dgm:spPr/>
    </dgm:pt>
    <dgm:pt modelId="{4B66E0AA-F783-4410-A971-0F8FFC40F7FE}" type="pres">
      <dgm:prSet presAssocID="{564286E6-077F-45A5-9A75-F301C0B75E48}" presName="parTx" presStyleLbl="alignNode1" presStyleIdx="2" presStyleCnt="7">
        <dgm:presLayoutVars>
          <dgm:chMax val="0"/>
          <dgm:chPref val="0"/>
          <dgm:bulletEnabled val="1"/>
        </dgm:presLayoutVars>
      </dgm:prSet>
      <dgm:spPr/>
    </dgm:pt>
    <dgm:pt modelId="{E43A50FF-6A63-4024-9D89-8A5BFEBC3C88}" type="pres">
      <dgm:prSet presAssocID="{564286E6-077F-45A5-9A75-F301C0B75E48}" presName="desTx" presStyleLbl="alignAccFollowNode1" presStyleIdx="2" presStyleCnt="7">
        <dgm:presLayoutVars>
          <dgm:bulletEnabled val="1"/>
        </dgm:presLayoutVars>
      </dgm:prSet>
      <dgm:spPr/>
    </dgm:pt>
    <dgm:pt modelId="{B3791021-1637-4814-9C1A-4B38A7DFFFCC}" type="pres">
      <dgm:prSet presAssocID="{B34A96AF-4655-4BD6-9A20-62860D8C71C6}" presName="space" presStyleCnt="0"/>
      <dgm:spPr/>
    </dgm:pt>
    <dgm:pt modelId="{ACDD54B7-F670-4BFA-92A1-18CB1991EEA9}" type="pres">
      <dgm:prSet presAssocID="{3CFAF793-B43A-466F-81C2-52F159171918}" presName="composite" presStyleCnt="0"/>
      <dgm:spPr/>
    </dgm:pt>
    <dgm:pt modelId="{4F31895F-81D8-42D1-BA6B-AFF9F8E20CDE}" type="pres">
      <dgm:prSet presAssocID="{3CFAF793-B43A-466F-81C2-52F159171918}" presName="parTx" presStyleLbl="alignNode1" presStyleIdx="3" presStyleCnt="7">
        <dgm:presLayoutVars>
          <dgm:chMax val="0"/>
          <dgm:chPref val="0"/>
          <dgm:bulletEnabled val="1"/>
        </dgm:presLayoutVars>
      </dgm:prSet>
      <dgm:spPr/>
    </dgm:pt>
    <dgm:pt modelId="{8B1206B4-6F89-4DCA-AD21-63D842B1580D}" type="pres">
      <dgm:prSet presAssocID="{3CFAF793-B43A-466F-81C2-52F159171918}" presName="desTx" presStyleLbl="alignAccFollowNode1" presStyleIdx="3" presStyleCnt="7">
        <dgm:presLayoutVars>
          <dgm:bulletEnabled val="1"/>
        </dgm:presLayoutVars>
      </dgm:prSet>
      <dgm:spPr/>
    </dgm:pt>
    <dgm:pt modelId="{50964AB6-D235-46BC-BA4A-F496C7772921}" type="pres">
      <dgm:prSet presAssocID="{59E5A6AB-AE0E-4B34-A4CF-735C924BF12C}" presName="space" presStyleCnt="0"/>
      <dgm:spPr/>
    </dgm:pt>
    <dgm:pt modelId="{05B48768-6166-4939-8300-AA8648787901}" type="pres">
      <dgm:prSet presAssocID="{B2C21A3E-475C-4489-9DD0-0472720F7D12}" presName="composite" presStyleCnt="0"/>
      <dgm:spPr/>
    </dgm:pt>
    <dgm:pt modelId="{2699EA26-08DF-421C-8EFC-AFDF22C1B246}" type="pres">
      <dgm:prSet presAssocID="{B2C21A3E-475C-4489-9DD0-0472720F7D12}" presName="parTx" presStyleLbl="alignNode1" presStyleIdx="4" presStyleCnt="7">
        <dgm:presLayoutVars>
          <dgm:chMax val="0"/>
          <dgm:chPref val="0"/>
          <dgm:bulletEnabled val="1"/>
        </dgm:presLayoutVars>
      </dgm:prSet>
      <dgm:spPr/>
    </dgm:pt>
    <dgm:pt modelId="{C9CD3B56-A664-4E4F-BD32-C6B399197C9B}" type="pres">
      <dgm:prSet presAssocID="{B2C21A3E-475C-4489-9DD0-0472720F7D12}" presName="desTx" presStyleLbl="alignAccFollowNode1" presStyleIdx="4" presStyleCnt="7">
        <dgm:presLayoutVars>
          <dgm:bulletEnabled val="1"/>
        </dgm:presLayoutVars>
      </dgm:prSet>
      <dgm:spPr/>
    </dgm:pt>
    <dgm:pt modelId="{1A62711F-6310-47A4-B95C-9826BE285A41}" type="pres">
      <dgm:prSet presAssocID="{7CDBAC6A-C02A-46F9-9F16-B4D3FE8C5622}" presName="space" presStyleCnt="0"/>
      <dgm:spPr/>
    </dgm:pt>
    <dgm:pt modelId="{07340DC7-5DF0-4A7A-AA6A-4E126E72A81F}" type="pres">
      <dgm:prSet presAssocID="{8E209423-E6EC-4B8C-AF74-91560FF2652F}" presName="composite" presStyleCnt="0"/>
      <dgm:spPr/>
    </dgm:pt>
    <dgm:pt modelId="{1A454166-396E-468A-A23A-EEBE17901899}" type="pres">
      <dgm:prSet presAssocID="{8E209423-E6EC-4B8C-AF74-91560FF2652F}" presName="parTx" presStyleLbl="alignNode1" presStyleIdx="5" presStyleCnt="7">
        <dgm:presLayoutVars>
          <dgm:chMax val="0"/>
          <dgm:chPref val="0"/>
          <dgm:bulletEnabled val="1"/>
        </dgm:presLayoutVars>
      </dgm:prSet>
      <dgm:spPr/>
    </dgm:pt>
    <dgm:pt modelId="{CABECAE6-693A-4C07-B0E8-EA341E452859}" type="pres">
      <dgm:prSet presAssocID="{8E209423-E6EC-4B8C-AF74-91560FF2652F}" presName="desTx" presStyleLbl="alignAccFollowNode1" presStyleIdx="5" presStyleCnt="7">
        <dgm:presLayoutVars>
          <dgm:bulletEnabled val="1"/>
        </dgm:presLayoutVars>
      </dgm:prSet>
      <dgm:spPr/>
    </dgm:pt>
    <dgm:pt modelId="{B04DCD6C-43F8-4A1D-9186-663CC2921BCE}" type="pres">
      <dgm:prSet presAssocID="{017A7C9D-2773-4A28-8062-30CB498497DB}" presName="space" presStyleCnt="0"/>
      <dgm:spPr/>
    </dgm:pt>
    <dgm:pt modelId="{5D642366-FE54-4DF1-AA28-F2D284094928}" type="pres">
      <dgm:prSet presAssocID="{6A4ED3CD-41C9-45C2-AE9E-37D942337D76}" presName="composite" presStyleCnt="0"/>
      <dgm:spPr/>
    </dgm:pt>
    <dgm:pt modelId="{D6646521-A1B7-4CE9-B9DA-FD18970412E2}" type="pres">
      <dgm:prSet presAssocID="{6A4ED3CD-41C9-45C2-AE9E-37D942337D76}" presName="parTx" presStyleLbl="alignNode1" presStyleIdx="6" presStyleCnt="7">
        <dgm:presLayoutVars>
          <dgm:chMax val="0"/>
          <dgm:chPref val="0"/>
          <dgm:bulletEnabled val="1"/>
        </dgm:presLayoutVars>
      </dgm:prSet>
      <dgm:spPr/>
    </dgm:pt>
    <dgm:pt modelId="{5A3EA147-9F11-4539-A4D8-A47D9272B6D6}" type="pres">
      <dgm:prSet presAssocID="{6A4ED3CD-41C9-45C2-AE9E-37D942337D76}" presName="desTx" presStyleLbl="alignAccFollowNode1" presStyleIdx="6" presStyleCnt="7">
        <dgm:presLayoutVars>
          <dgm:bulletEnabled val="1"/>
        </dgm:presLayoutVars>
      </dgm:prSet>
      <dgm:spPr/>
    </dgm:pt>
  </dgm:ptLst>
  <dgm:cxnLst>
    <dgm:cxn modelId="{64207206-755C-4F58-AA79-AC56B6C15B0C}" srcId="{6B9F14F7-D135-4A2D-93F2-206A2CAD23B9}" destId="{0D81F314-CE65-4B17-8531-F0C48D78BF78}" srcOrd="20" destOrd="0" parTransId="{FAB4E58E-D520-47D6-AEAA-F3A5B2C67F25}" sibTransId="{D2C59570-162B-4D8F-9099-751F6415600F}"/>
    <dgm:cxn modelId="{5531C80B-5010-4C9A-96C3-5D4993152E6E}" type="presOf" srcId="{54A771B8-9AEF-4392-A6A7-6C181252316C}" destId="{45907D22-66DE-45DA-9A01-3D0171E911A7}" srcOrd="0" destOrd="5" presId="urn:microsoft.com/office/officeart/2005/8/layout/hList1"/>
    <dgm:cxn modelId="{E6D70B0D-28D3-4769-99B2-BE6AC17B367F}" type="presOf" srcId="{04C1203A-9913-4815-83E8-52A8CF53AAAA}" destId="{45907D22-66DE-45DA-9A01-3D0171E911A7}" srcOrd="0" destOrd="9" presId="urn:microsoft.com/office/officeart/2005/8/layout/hList1"/>
    <dgm:cxn modelId="{9B277213-F600-4A3F-96D2-4755EEC5C6C6}" srcId="{CE8D4DA8-5924-4A88-8A9D-94951973AC4A}" destId="{5B0C6632-2597-48E5-BC07-166F0C17239B}" srcOrd="1" destOrd="0" parTransId="{A30BF037-D51A-49DD-BEC7-66962C8A507A}" sibTransId="{3858527F-67D4-4105-A16C-F8DE1067C7E9}"/>
    <dgm:cxn modelId="{CE08F219-0E42-4F15-84A6-66EDBF6BF3D9}" srcId="{CE8D4DA8-5924-4A88-8A9D-94951973AC4A}" destId="{8E209423-E6EC-4B8C-AF74-91560FF2652F}" srcOrd="5" destOrd="0" parTransId="{DB8F07FC-8E81-414F-9A48-04CF05223137}" sibTransId="{017A7C9D-2773-4A28-8062-30CB498497DB}"/>
    <dgm:cxn modelId="{60BACC1C-06E2-4C7D-855B-93C7CC97B5BB}" srcId="{CE8D4DA8-5924-4A88-8A9D-94951973AC4A}" destId="{6B9F14F7-D135-4A2D-93F2-206A2CAD23B9}" srcOrd="0" destOrd="0" parTransId="{EEF0C0B6-7346-4170-B037-45CA8E0CDD4A}" sibTransId="{AE3B5F70-FD2A-4BD7-98F0-14ADF846223A}"/>
    <dgm:cxn modelId="{DED50A1E-4A6B-4073-94B6-54C6ED67294B}" type="presOf" srcId="{5E1A22D3-DB88-4442-B3B6-29594CD720BC}" destId="{45907D22-66DE-45DA-9A01-3D0171E911A7}" srcOrd="0" destOrd="8" presId="urn:microsoft.com/office/officeart/2005/8/layout/hList1"/>
    <dgm:cxn modelId="{1AFC8E1F-0599-4A5C-93AE-FE98CAB70B4F}" srcId="{6B9F14F7-D135-4A2D-93F2-206A2CAD23B9}" destId="{2192AB5C-342B-4A6E-A3D9-D19FF6616947}" srcOrd="11" destOrd="0" parTransId="{676818DB-2969-488D-8C98-8B0E2CAE6D3C}" sibTransId="{E7F024C5-98A9-43DC-A95D-1945F9CEE577}"/>
    <dgm:cxn modelId="{67902B23-A383-46ED-9E56-1F13F3BDC1F7}" srcId="{3CFAF793-B43A-466F-81C2-52F159171918}" destId="{9B1A2FC2-67B7-4ABE-9185-1EE0F90BC744}" srcOrd="0" destOrd="0" parTransId="{82E4D453-1A69-49BA-AC1A-DEC22488EA94}" sibTransId="{9FCE9F17-E58F-48CE-8E55-B9C1B1B79C52}"/>
    <dgm:cxn modelId="{D8BEA423-6EA2-4AAE-87D2-472027B187E8}" type="presOf" srcId="{1DF7AD90-6D2E-4847-B8FF-4B3C5A82EF47}" destId="{45907D22-66DE-45DA-9A01-3D0171E911A7}" srcOrd="0" destOrd="0" presId="urn:microsoft.com/office/officeart/2005/8/layout/hList1"/>
    <dgm:cxn modelId="{5E2EEF26-C9C6-48E1-BA4A-48FB35A0C5B2}" srcId="{6B9F14F7-D135-4A2D-93F2-206A2CAD23B9}" destId="{DCE11D17-6150-419A-A1F5-4B4492BBB2EF}" srcOrd="16" destOrd="0" parTransId="{0545630B-823C-45AD-9DD3-B5D29B3F3206}" sibTransId="{5AFDC581-0EBD-4EF4-9ED4-3D086EA21EE5}"/>
    <dgm:cxn modelId="{EA2E6327-7ED0-4DAC-B00B-ED4BFA3EBB64}" srcId="{6B9F14F7-D135-4A2D-93F2-206A2CAD23B9}" destId="{5E1A22D3-DB88-4442-B3B6-29594CD720BC}" srcOrd="8" destOrd="0" parTransId="{6BA435A6-9151-494B-B81D-6A5FE652A891}" sibTransId="{84077337-85BD-4D77-B89B-C3EE073EF521}"/>
    <dgm:cxn modelId="{74C9B427-71A9-4C14-9E26-09620C9F521F}" srcId="{6B9F14F7-D135-4A2D-93F2-206A2CAD23B9}" destId="{1A96E4ED-D505-4891-A6EC-5B92FD563FCC}" srcOrd="1" destOrd="0" parTransId="{AEED71BE-730B-49A8-9E56-AF1DA73AFF7B}" sibTransId="{35EE2613-D363-4A68-9F7B-3D9B4791D735}"/>
    <dgm:cxn modelId="{FF77C82C-6BAA-4F41-8AE3-6C45F604A8D9}" type="presOf" srcId="{9B1A2FC2-67B7-4ABE-9185-1EE0F90BC744}" destId="{8B1206B4-6F89-4DCA-AD21-63D842B1580D}" srcOrd="0" destOrd="0" presId="urn:microsoft.com/office/officeart/2005/8/layout/hList1"/>
    <dgm:cxn modelId="{625DA434-5132-43D9-B3A0-DA11114E0CA2}" srcId="{6B9F14F7-D135-4A2D-93F2-206A2CAD23B9}" destId="{606A06A4-DA85-4665-9F88-5A234D1B13CA}" srcOrd="10" destOrd="0" parTransId="{4D01DFE5-E077-40A2-8B14-30BBD4F0818E}" sibTransId="{C1B7D3D2-49AD-414B-89D7-C3569396D0D2}"/>
    <dgm:cxn modelId="{E7852E3B-8F79-4455-94CC-B50C06E2CA3A}" type="presOf" srcId="{B2C21A3E-475C-4489-9DD0-0472720F7D12}" destId="{2699EA26-08DF-421C-8EFC-AFDF22C1B246}" srcOrd="0" destOrd="0" presId="urn:microsoft.com/office/officeart/2005/8/layout/hList1"/>
    <dgm:cxn modelId="{5364ED3E-0958-4B97-91C5-982BF796CFA6}" srcId="{CE8D4DA8-5924-4A88-8A9D-94951973AC4A}" destId="{564286E6-077F-45A5-9A75-F301C0B75E48}" srcOrd="2" destOrd="0" parTransId="{64A2B5F1-151E-44B7-92AE-23DFA9F6BDD5}" sibTransId="{B34A96AF-4655-4BD6-9A20-62860D8C71C6}"/>
    <dgm:cxn modelId="{1494785B-EAA7-443D-8522-631F61C5865B}" type="presOf" srcId="{1A96E4ED-D505-4891-A6EC-5B92FD563FCC}" destId="{45907D22-66DE-45DA-9A01-3D0171E911A7}" srcOrd="0" destOrd="1" presId="urn:microsoft.com/office/officeart/2005/8/layout/hList1"/>
    <dgm:cxn modelId="{CAC37960-07E9-49CA-AFFE-A54F6529C042}" srcId="{B2C21A3E-475C-4489-9DD0-0472720F7D12}" destId="{79898207-9B8C-4104-8D9B-706CF507C835}" srcOrd="0" destOrd="0" parTransId="{070BEE52-DC00-4124-B56E-9976E5E23640}" sibTransId="{01A5D88C-AF45-4E14-B0A0-5A21A6562571}"/>
    <dgm:cxn modelId="{B44AED45-8A3D-42CB-BD6F-6C9E8B69204F}" srcId="{6B9F14F7-D135-4A2D-93F2-206A2CAD23B9}" destId="{C404FFCC-CD14-44E7-AEEC-390B5BD5B17F}" srcOrd="19" destOrd="0" parTransId="{48502344-23ED-4B23-92F4-74DACEC928EF}" sibTransId="{D60D49B8-80A6-41DA-B400-9E8F4D905B9A}"/>
    <dgm:cxn modelId="{2EC1A148-AC1F-4BCF-A064-CBB919589FA0}" srcId="{6B9F14F7-D135-4A2D-93F2-206A2CAD23B9}" destId="{1DF7AD90-6D2E-4847-B8FF-4B3C5A82EF47}" srcOrd="0" destOrd="0" parTransId="{14D64B11-7BEF-4D91-A660-3390ACF09DF8}" sibTransId="{D893F74E-65F9-425E-B23B-DA6E7F81DB6D}"/>
    <dgm:cxn modelId="{3FC2F749-AEA6-4588-AA96-DD42A9534FB8}" type="presOf" srcId="{5668A649-DEF6-458F-9BA5-13086A898618}" destId="{45907D22-66DE-45DA-9A01-3D0171E911A7}" srcOrd="0" destOrd="22" presId="urn:microsoft.com/office/officeart/2005/8/layout/hList1"/>
    <dgm:cxn modelId="{7C2D5D4A-9BA4-4D20-9BB1-15313C6541A6}" srcId="{6B9F14F7-D135-4A2D-93F2-206A2CAD23B9}" destId="{F0497B79-41DE-4D11-8D7E-D699B2747C97}" srcOrd="6" destOrd="0" parTransId="{FC5F1A0C-D854-4D2F-A572-3ABC45D80BC1}" sibTransId="{E210B34A-6E9E-4540-9D77-273EEFB51937}"/>
    <dgm:cxn modelId="{D95ECD4E-A3BC-4A98-8FFB-7A41FA523187}" type="presOf" srcId="{CD74FE51-5612-4643-AFDD-1D011420BFA1}" destId="{E43A50FF-6A63-4024-9D89-8A5BFEBC3C88}" srcOrd="0" destOrd="0" presId="urn:microsoft.com/office/officeart/2005/8/layout/hList1"/>
    <dgm:cxn modelId="{3F082750-FABF-4BFF-A05C-DE267CE071A0}" type="presOf" srcId="{622E3B83-B500-40CE-9D16-49D8783B3372}" destId="{45907D22-66DE-45DA-9A01-3D0171E911A7}" srcOrd="0" destOrd="14" presId="urn:microsoft.com/office/officeart/2005/8/layout/hList1"/>
    <dgm:cxn modelId="{7305DD70-533E-4689-BED9-4AC5C6A41D17}" type="presOf" srcId="{33D37DF3-CEE9-488C-BD57-D4C4B1CBF406}" destId="{45907D22-66DE-45DA-9A01-3D0171E911A7}" srcOrd="0" destOrd="2" presId="urn:microsoft.com/office/officeart/2005/8/layout/hList1"/>
    <dgm:cxn modelId="{7D6A1F71-7353-495D-A277-48199B19FB4E}" type="presOf" srcId="{C404FFCC-CD14-44E7-AEEC-390B5BD5B17F}" destId="{45907D22-66DE-45DA-9A01-3D0171E911A7}" srcOrd="0" destOrd="19" presId="urn:microsoft.com/office/officeart/2005/8/layout/hList1"/>
    <dgm:cxn modelId="{DA2C8571-B9CB-4B70-86BE-79E9A615BDD5}" srcId="{6B9F14F7-D135-4A2D-93F2-206A2CAD23B9}" destId="{077B8CCA-1C18-4A57-9220-637F0FF88102}" srcOrd="15" destOrd="0" parTransId="{7314078C-7CE1-40EA-8D76-9F258C52504D}" sibTransId="{7BD26B25-EC58-48E6-8B8E-036D6E3B2D46}"/>
    <dgm:cxn modelId="{5977AC72-33B9-4B51-9F4B-B0C06DE219C0}" srcId="{6B9F14F7-D135-4A2D-93F2-206A2CAD23B9}" destId="{31815AE0-9581-4714-A28E-99B4D6BF3D89}" srcOrd="21" destOrd="0" parTransId="{88DC432F-FBF6-4B3F-8B80-035E8DF7D9CC}" sibTransId="{FFE45773-717A-4A6E-AEB2-FEA3592C5372}"/>
    <dgm:cxn modelId="{D24FBC72-0E40-4ED8-AE04-63BF3C5BFD41}" srcId="{6B9F14F7-D135-4A2D-93F2-206A2CAD23B9}" destId="{04C1203A-9913-4815-83E8-52A8CF53AAAA}" srcOrd="9" destOrd="0" parTransId="{7835BBEA-F4A0-4382-8652-35CDD6C2807A}" sibTransId="{C3D30EE1-27DF-4DC2-985A-4D455F7FB312}"/>
    <dgm:cxn modelId="{FDE05773-28D1-4AB5-AFE2-3D17EEC381D6}" srcId="{6B9F14F7-D135-4A2D-93F2-206A2CAD23B9}" destId="{8900947E-20B3-414E-BF32-BE3128CE4211}" srcOrd="18" destOrd="0" parTransId="{9F20F469-6711-4498-9217-9EC9EB16F763}" sibTransId="{85B95A59-BEA8-4652-ACED-143825AA4476}"/>
    <dgm:cxn modelId="{7BFF7F76-4B15-45F4-A6C8-14BFE1D03ADD}" type="presOf" srcId="{319896E0-647B-4574-885B-79564EF5EC4E}" destId="{BDA9515D-7790-47BB-A03B-7667EA60FB32}" srcOrd="0" destOrd="0" presId="urn:microsoft.com/office/officeart/2005/8/layout/hList1"/>
    <dgm:cxn modelId="{33C0CC76-6FEB-4D20-AE38-37E70ECD52F5}" type="presOf" srcId="{6B9F14F7-D135-4A2D-93F2-206A2CAD23B9}" destId="{19A1C1EF-0F90-41A9-9160-B0D06D9ED45A}" srcOrd="0" destOrd="0" presId="urn:microsoft.com/office/officeart/2005/8/layout/hList1"/>
    <dgm:cxn modelId="{9950D977-570F-4EFD-A1C3-48E1B34DABEA}" srcId="{6B9F14F7-D135-4A2D-93F2-206A2CAD23B9}" destId="{05FF18AC-1AD2-4FD4-BC4C-6284A1183DF1}" srcOrd="17" destOrd="0" parTransId="{127BBE0C-2F91-4B8F-9912-A6DDA1C3F68E}" sibTransId="{417DE1D8-C6D3-497F-9187-F51EA4C3CCEA}"/>
    <dgm:cxn modelId="{225C3659-4707-4FAD-867B-090BC2D13EDA}" type="presOf" srcId="{606A06A4-DA85-4665-9F88-5A234D1B13CA}" destId="{45907D22-66DE-45DA-9A01-3D0171E911A7}" srcOrd="0" destOrd="10" presId="urn:microsoft.com/office/officeart/2005/8/layout/hList1"/>
    <dgm:cxn modelId="{3537E25A-43A5-4012-B64E-0DA1FD9FF6B0}" type="presOf" srcId="{6A4ED3CD-41C9-45C2-AE9E-37D942337D76}" destId="{D6646521-A1B7-4CE9-B9DA-FD18970412E2}" srcOrd="0" destOrd="0" presId="urn:microsoft.com/office/officeart/2005/8/layout/hList1"/>
    <dgm:cxn modelId="{B70E9E7E-1A22-437D-8933-EE8223A713BB}" srcId="{B2C21A3E-475C-4489-9DD0-0472720F7D12}" destId="{5193C4FE-CB0E-4D78-B71D-3835444BF355}" srcOrd="1" destOrd="0" parTransId="{DBAE7125-85EC-4307-BB72-7E61A0F19EC8}" sibTransId="{284431A4-688A-4F96-8A83-E82C326402E2}"/>
    <dgm:cxn modelId="{2BEB137F-28AD-4F4E-A77A-40B8926790AE}" type="presOf" srcId="{79898207-9B8C-4104-8D9B-706CF507C835}" destId="{C9CD3B56-A664-4E4F-BD32-C6B399197C9B}" srcOrd="0" destOrd="0" presId="urn:microsoft.com/office/officeart/2005/8/layout/hList1"/>
    <dgm:cxn modelId="{07BBE482-0C5C-4E9E-A2BF-7F6545964E3E}" type="presOf" srcId="{84A111D4-1E25-4462-8B1A-95DE1134720C}" destId="{45907D22-66DE-45DA-9A01-3D0171E911A7}" srcOrd="0" destOrd="4" presId="urn:microsoft.com/office/officeart/2005/8/layout/hList1"/>
    <dgm:cxn modelId="{D139B289-2F72-455C-9B21-EB0F803CBBF5}" type="presOf" srcId="{3CFAF793-B43A-466F-81C2-52F159171918}" destId="{4F31895F-81D8-42D1-BA6B-AFF9F8E20CDE}" srcOrd="0" destOrd="0" presId="urn:microsoft.com/office/officeart/2005/8/layout/hList1"/>
    <dgm:cxn modelId="{52734B8C-0D52-4E93-A805-06A98CBE9F87}" type="presOf" srcId="{A15AD489-C996-4FFB-A199-EAF2AF6979B5}" destId="{8B1206B4-6F89-4DCA-AD21-63D842B1580D}" srcOrd="0" destOrd="1" presId="urn:microsoft.com/office/officeart/2005/8/layout/hList1"/>
    <dgm:cxn modelId="{E53A5B8F-57E5-4EFF-9973-25B60F9A7F58}" type="presOf" srcId="{564286E6-077F-45A5-9A75-F301C0B75E48}" destId="{4B66E0AA-F783-4410-A971-0F8FFC40F7FE}" srcOrd="0" destOrd="0" presId="urn:microsoft.com/office/officeart/2005/8/layout/hList1"/>
    <dgm:cxn modelId="{7A969092-D22D-4360-A9A5-1E2F4A513D91}" type="presOf" srcId="{5B0C6632-2597-48E5-BC07-166F0C17239B}" destId="{62B82E82-4CF9-4F04-845C-C313EB6F4782}" srcOrd="0" destOrd="0" presId="urn:microsoft.com/office/officeart/2005/8/layout/hList1"/>
    <dgm:cxn modelId="{4BF53E98-3BD6-48AA-9CAF-4912B41508DA}" srcId="{564286E6-077F-45A5-9A75-F301C0B75E48}" destId="{CD74FE51-5612-4643-AFDD-1D011420BFA1}" srcOrd="0" destOrd="0" parTransId="{64F9E928-467F-4F53-B3FE-1230B6BA73F9}" sibTransId="{37BD846C-B7E8-4F99-9B9C-56D00F12E366}"/>
    <dgm:cxn modelId="{D6EC539B-1098-4501-AB03-C13C1189EDC6}" srcId="{5B0C6632-2597-48E5-BC07-166F0C17239B}" destId="{319896E0-647B-4574-885B-79564EF5EC4E}" srcOrd="0" destOrd="0" parTransId="{4DA07053-A67C-47E4-875E-1898B9FCEDCE}" sibTransId="{2D27CD37-0767-4BBA-B074-62792BB2DE42}"/>
    <dgm:cxn modelId="{96005BA2-573B-4248-AE4C-7A7C27E12EB6}" type="presOf" srcId="{05FF18AC-1AD2-4FD4-BC4C-6284A1183DF1}" destId="{45907D22-66DE-45DA-9A01-3D0171E911A7}" srcOrd="0" destOrd="17" presId="urn:microsoft.com/office/officeart/2005/8/layout/hList1"/>
    <dgm:cxn modelId="{0513E6A3-7BBA-4127-90B0-1507A9BB6E62}" type="presOf" srcId="{8F2D44B6-0117-42C8-9692-ADA6992EB1F5}" destId="{45907D22-66DE-45DA-9A01-3D0171E911A7}" srcOrd="0" destOrd="12" presId="urn:microsoft.com/office/officeart/2005/8/layout/hList1"/>
    <dgm:cxn modelId="{9ABA23A4-649C-46C6-8990-1E2B48EF586A}" type="presOf" srcId="{B8E81854-003D-4A0E-9612-D06894C0156C}" destId="{45907D22-66DE-45DA-9A01-3D0171E911A7}" srcOrd="0" destOrd="3" presId="urn:microsoft.com/office/officeart/2005/8/layout/hList1"/>
    <dgm:cxn modelId="{2A0FDEA6-FD66-4242-B884-59C83AE58C56}" srcId="{3CFAF793-B43A-466F-81C2-52F159171918}" destId="{F9368F40-5262-40B8-8F73-1BEEA3B13716}" srcOrd="2" destOrd="0" parTransId="{14FE635F-5958-4FB9-A4F1-32FF242420BA}" sibTransId="{D6F0BFDB-E785-4AAC-8AF2-F4F71C0CA36F}"/>
    <dgm:cxn modelId="{39B8A8A9-32C5-471D-A8B3-8AAB7699F9D6}" srcId="{6B9F14F7-D135-4A2D-93F2-206A2CAD23B9}" destId="{54A771B8-9AEF-4392-A6A7-6C181252316C}" srcOrd="5" destOrd="0" parTransId="{697AE9E0-F316-4BFB-AB8A-5983BF13F97C}" sibTransId="{7D533E79-E5BB-4AE4-8CBB-335E31ADBD3E}"/>
    <dgm:cxn modelId="{D36FF1AC-4E83-401C-8F6F-495664361921}" srcId="{6B9F14F7-D135-4A2D-93F2-206A2CAD23B9}" destId="{622E3B83-B500-40CE-9D16-49D8783B3372}" srcOrd="14" destOrd="0" parTransId="{FF4F6698-22DB-498A-AB55-1E6D23C875E6}" sibTransId="{A7C55AC5-455A-4D6A-BB38-6263553B037C}"/>
    <dgm:cxn modelId="{401AF7B2-45DB-473C-9736-05207E3718C8}" srcId="{6B9F14F7-D135-4A2D-93F2-206A2CAD23B9}" destId="{33D37DF3-CEE9-488C-BD57-D4C4B1CBF406}" srcOrd="2" destOrd="0" parTransId="{1E894BE0-A503-45B1-AD29-A9190B253B37}" sibTransId="{972421E5-E8D6-47D4-82B9-6F6E6680D4EF}"/>
    <dgm:cxn modelId="{2550F1B3-04A0-4D50-A689-DE3F007F34B1}" type="presOf" srcId="{0D81F314-CE65-4B17-8531-F0C48D78BF78}" destId="{45907D22-66DE-45DA-9A01-3D0171E911A7}" srcOrd="0" destOrd="20" presId="urn:microsoft.com/office/officeart/2005/8/layout/hList1"/>
    <dgm:cxn modelId="{AA0D1FB6-F628-4ED9-AA19-73BCFCE30FAF}" type="presOf" srcId="{077B8CCA-1C18-4A57-9220-637F0FF88102}" destId="{45907D22-66DE-45DA-9A01-3D0171E911A7}" srcOrd="0" destOrd="15" presId="urn:microsoft.com/office/officeart/2005/8/layout/hList1"/>
    <dgm:cxn modelId="{762556B7-F4F0-445D-A0A8-1682616411DB}" type="presOf" srcId="{DCE11D17-6150-419A-A1F5-4B4492BBB2EF}" destId="{45907D22-66DE-45DA-9A01-3D0171E911A7}" srcOrd="0" destOrd="16" presId="urn:microsoft.com/office/officeart/2005/8/layout/hList1"/>
    <dgm:cxn modelId="{0DB5BCB8-B8F4-4907-88D2-6F357E018932}" type="presOf" srcId="{5193C4FE-CB0E-4D78-B71D-3835444BF355}" destId="{C9CD3B56-A664-4E4F-BD32-C6B399197C9B}" srcOrd="0" destOrd="1" presId="urn:microsoft.com/office/officeart/2005/8/layout/hList1"/>
    <dgm:cxn modelId="{7BE24FBA-9A21-48A3-971B-363FDEADAC72}" type="presOf" srcId="{B1DFED74-61A9-4612-B96C-AF2A6893E5D7}" destId="{45907D22-66DE-45DA-9A01-3D0171E911A7}" srcOrd="0" destOrd="13" presId="urn:microsoft.com/office/officeart/2005/8/layout/hList1"/>
    <dgm:cxn modelId="{9D9CABBF-730E-4A78-893E-009B59B3934D}" type="presOf" srcId="{31815AE0-9581-4714-A28E-99B4D6BF3D89}" destId="{45907D22-66DE-45DA-9A01-3D0171E911A7}" srcOrd="0" destOrd="21" presId="urn:microsoft.com/office/officeart/2005/8/layout/hList1"/>
    <dgm:cxn modelId="{BF5EE0C5-9FD0-42B4-8B61-866555A5F1FC}" srcId="{6B9F14F7-D135-4A2D-93F2-206A2CAD23B9}" destId="{B1DFED74-61A9-4612-B96C-AF2A6893E5D7}" srcOrd="13" destOrd="0" parTransId="{B5ED3C05-1D75-4A2A-9EB1-2ECB83A52986}" sibTransId="{AD5BA61E-4887-44A5-AF02-C331E32DB815}"/>
    <dgm:cxn modelId="{763A4FCC-4A1D-40D6-BC2D-42239DC6E59A}" type="presOf" srcId="{8900947E-20B3-414E-BF32-BE3128CE4211}" destId="{45907D22-66DE-45DA-9A01-3D0171E911A7}" srcOrd="0" destOrd="18" presId="urn:microsoft.com/office/officeart/2005/8/layout/hList1"/>
    <dgm:cxn modelId="{B5F804CE-E713-488D-BE3E-B08330890041}" srcId="{CE8D4DA8-5924-4A88-8A9D-94951973AC4A}" destId="{6A4ED3CD-41C9-45C2-AE9E-37D942337D76}" srcOrd="6" destOrd="0" parTransId="{725545E1-E905-46F4-9576-7E448A3A0B8A}" sibTransId="{2FF417D6-8835-419B-B3E8-A1D22D4D6820}"/>
    <dgm:cxn modelId="{3F71FAD7-5C8C-41EC-A753-D348D7DF121C}" srcId="{6B9F14F7-D135-4A2D-93F2-206A2CAD23B9}" destId="{8F2D44B6-0117-42C8-9692-ADA6992EB1F5}" srcOrd="12" destOrd="0" parTransId="{4587B648-3945-4720-9774-D23B6CDCEA14}" sibTransId="{E6116BC1-D98C-4BE6-8F56-968E3C04DFAA}"/>
    <dgm:cxn modelId="{BCC011D8-267D-4D58-8ED3-2DA5F0684DC5}" type="presOf" srcId="{2192AB5C-342B-4A6E-A3D9-D19FF6616947}" destId="{45907D22-66DE-45DA-9A01-3D0171E911A7}" srcOrd="0" destOrd="11" presId="urn:microsoft.com/office/officeart/2005/8/layout/hList1"/>
    <dgm:cxn modelId="{C9263AD9-97B9-4F52-A05F-DAD4D244ECB1}" type="presOf" srcId="{CE8D4DA8-5924-4A88-8A9D-94951973AC4A}" destId="{57F1F447-BF5E-4E7C-AC4E-FBD3A5DD4CCA}" srcOrd="0" destOrd="0" presId="urn:microsoft.com/office/officeart/2005/8/layout/hList1"/>
    <dgm:cxn modelId="{C40AC6DD-3F68-440C-BA18-FE65C63CE708}" srcId="{CE8D4DA8-5924-4A88-8A9D-94951973AC4A}" destId="{B2C21A3E-475C-4489-9DD0-0472720F7D12}" srcOrd="4" destOrd="0" parTransId="{CD6065EA-EC44-44D0-B52A-D7F5D7307FDE}" sibTransId="{7CDBAC6A-C02A-46F9-9F16-B4D3FE8C5622}"/>
    <dgm:cxn modelId="{E55370DE-BA79-4674-A40D-ED2F002B10F5}" type="presOf" srcId="{513467ED-7FC3-4092-9822-0BCE5075DFCB}" destId="{45907D22-66DE-45DA-9A01-3D0171E911A7}" srcOrd="0" destOrd="7" presId="urn:microsoft.com/office/officeart/2005/8/layout/hList1"/>
    <dgm:cxn modelId="{522BCDE1-2B0A-4FEC-8F5E-51FB02327339}" srcId="{6B9F14F7-D135-4A2D-93F2-206A2CAD23B9}" destId="{84A111D4-1E25-4462-8B1A-95DE1134720C}" srcOrd="4" destOrd="0" parTransId="{05779465-5189-416B-856B-5F144CC42714}" sibTransId="{2E91C83F-995F-443B-91C1-A9712FDBE97F}"/>
    <dgm:cxn modelId="{D010D6E9-2F46-4A84-87AE-7DC4B6025C5F}" srcId="{CE8D4DA8-5924-4A88-8A9D-94951973AC4A}" destId="{3CFAF793-B43A-466F-81C2-52F159171918}" srcOrd="3" destOrd="0" parTransId="{703684E0-DB70-4003-B0D7-D1CF6DD2533A}" sibTransId="{59E5A6AB-AE0E-4B34-A4CF-735C924BF12C}"/>
    <dgm:cxn modelId="{DA6A67EE-B59C-49E3-9CCB-B973B12093E7}" type="presOf" srcId="{F0497B79-41DE-4D11-8D7E-D699B2747C97}" destId="{45907D22-66DE-45DA-9A01-3D0171E911A7}" srcOrd="0" destOrd="6" presId="urn:microsoft.com/office/officeart/2005/8/layout/hList1"/>
    <dgm:cxn modelId="{4743E3F3-5FC9-4A94-A91E-F39618A3BA81}" type="presOf" srcId="{F9368F40-5262-40B8-8F73-1BEEA3B13716}" destId="{8B1206B4-6F89-4DCA-AD21-63D842B1580D}" srcOrd="0" destOrd="2" presId="urn:microsoft.com/office/officeart/2005/8/layout/hList1"/>
    <dgm:cxn modelId="{627D27F5-342E-4893-8CB7-A3D0D4FACAE2}" srcId="{6B9F14F7-D135-4A2D-93F2-206A2CAD23B9}" destId="{B8E81854-003D-4A0E-9612-D06894C0156C}" srcOrd="3" destOrd="0" parTransId="{3C659BF3-A57C-4A78-9598-5D115D6C649E}" sibTransId="{CE2427CF-0F09-49ED-95F7-50FDEFE87EB8}"/>
    <dgm:cxn modelId="{092CC7F5-8034-49F5-9160-C17028442800}" srcId="{6B9F14F7-D135-4A2D-93F2-206A2CAD23B9}" destId="{513467ED-7FC3-4092-9822-0BCE5075DFCB}" srcOrd="7" destOrd="0" parTransId="{8FD49322-7CE4-42C8-89C0-733EE41DF72B}" sibTransId="{45AEB74C-50F2-4BC3-945A-41087ED668E9}"/>
    <dgm:cxn modelId="{B16D66FA-5BC7-44BA-AAC0-AF156115387A}" type="presOf" srcId="{8E209423-E6EC-4B8C-AF74-91560FF2652F}" destId="{1A454166-396E-468A-A23A-EEBE17901899}" srcOrd="0" destOrd="0" presId="urn:microsoft.com/office/officeart/2005/8/layout/hList1"/>
    <dgm:cxn modelId="{8F8977FA-DE1E-4031-83FD-17738B890BF3}" srcId="{3CFAF793-B43A-466F-81C2-52F159171918}" destId="{A15AD489-C996-4FFB-A199-EAF2AF6979B5}" srcOrd="1" destOrd="0" parTransId="{1E15A1A5-40F7-4EE5-9ED0-1391D1C5E778}" sibTransId="{67AD3183-3E1E-48C9-ACCA-F1ADCD329BA0}"/>
    <dgm:cxn modelId="{DCE95BFF-D59E-41F2-BD45-1BD78A28446A}" srcId="{6B9F14F7-D135-4A2D-93F2-206A2CAD23B9}" destId="{5668A649-DEF6-458F-9BA5-13086A898618}" srcOrd="22" destOrd="0" parTransId="{35C9433C-1589-4E86-B51C-7700D3BE1CB3}" sibTransId="{5C777EE7-DA4A-4A2A-ADD4-F5F055F5D167}"/>
    <dgm:cxn modelId="{46752E3C-E208-432A-9AA5-DD518CEF7FD5}" type="presParOf" srcId="{57F1F447-BF5E-4E7C-AC4E-FBD3A5DD4CCA}" destId="{09B62719-99E7-4F76-9A4F-B75ED4DD90A0}" srcOrd="0" destOrd="0" presId="urn:microsoft.com/office/officeart/2005/8/layout/hList1"/>
    <dgm:cxn modelId="{D4AF319B-BA98-42DB-B193-869164CBB2C9}" type="presParOf" srcId="{09B62719-99E7-4F76-9A4F-B75ED4DD90A0}" destId="{19A1C1EF-0F90-41A9-9160-B0D06D9ED45A}" srcOrd="0" destOrd="0" presId="urn:microsoft.com/office/officeart/2005/8/layout/hList1"/>
    <dgm:cxn modelId="{907EB011-24E8-42B8-BF5B-1A2D50375BCB}" type="presParOf" srcId="{09B62719-99E7-4F76-9A4F-B75ED4DD90A0}" destId="{45907D22-66DE-45DA-9A01-3D0171E911A7}" srcOrd="1" destOrd="0" presId="urn:microsoft.com/office/officeart/2005/8/layout/hList1"/>
    <dgm:cxn modelId="{BDD4020A-0FC4-4F5A-AE74-1CD91BC67778}" type="presParOf" srcId="{57F1F447-BF5E-4E7C-AC4E-FBD3A5DD4CCA}" destId="{71CD6FC6-871B-47AD-936E-280BE01D558E}" srcOrd="1" destOrd="0" presId="urn:microsoft.com/office/officeart/2005/8/layout/hList1"/>
    <dgm:cxn modelId="{75433B7F-8978-4DFB-A522-7044FFDEA951}" type="presParOf" srcId="{57F1F447-BF5E-4E7C-AC4E-FBD3A5DD4CCA}" destId="{92656FD8-DA2E-400C-BA1D-51B4BDF31375}" srcOrd="2" destOrd="0" presId="urn:microsoft.com/office/officeart/2005/8/layout/hList1"/>
    <dgm:cxn modelId="{F1017DC9-65BE-421C-9783-35BD80D3BE5C}" type="presParOf" srcId="{92656FD8-DA2E-400C-BA1D-51B4BDF31375}" destId="{62B82E82-4CF9-4F04-845C-C313EB6F4782}" srcOrd="0" destOrd="0" presId="urn:microsoft.com/office/officeart/2005/8/layout/hList1"/>
    <dgm:cxn modelId="{F89769B1-E9E6-4299-879E-F8A425DAA9AE}" type="presParOf" srcId="{92656FD8-DA2E-400C-BA1D-51B4BDF31375}" destId="{BDA9515D-7790-47BB-A03B-7667EA60FB32}" srcOrd="1" destOrd="0" presId="urn:microsoft.com/office/officeart/2005/8/layout/hList1"/>
    <dgm:cxn modelId="{CD5338A2-8ED7-4681-8B1F-36CC9D46D018}" type="presParOf" srcId="{57F1F447-BF5E-4E7C-AC4E-FBD3A5DD4CCA}" destId="{19592750-F8C8-4C35-BE25-9CC30FC8126A}" srcOrd="3" destOrd="0" presId="urn:microsoft.com/office/officeart/2005/8/layout/hList1"/>
    <dgm:cxn modelId="{7859F54A-66A5-4D6C-83C3-CF6712E54FBA}" type="presParOf" srcId="{57F1F447-BF5E-4E7C-AC4E-FBD3A5DD4CCA}" destId="{A2DD24CF-B3A5-44CE-96ED-75DA07D31517}" srcOrd="4" destOrd="0" presId="urn:microsoft.com/office/officeart/2005/8/layout/hList1"/>
    <dgm:cxn modelId="{C463DDA1-0D95-4827-88EB-9BEBB97CACEE}" type="presParOf" srcId="{A2DD24CF-B3A5-44CE-96ED-75DA07D31517}" destId="{4B66E0AA-F783-4410-A971-0F8FFC40F7FE}" srcOrd="0" destOrd="0" presId="urn:microsoft.com/office/officeart/2005/8/layout/hList1"/>
    <dgm:cxn modelId="{22092064-3488-4812-A07A-94E12ABDAFA6}" type="presParOf" srcId="{A2DD24CF-B3A5-44CE-96ED-75DA07D31517}" destId="{E43A50FF-6A63-4024-9D89-8A5BFEBC3C88}" srcOrd="1" destOrd="0" presId="urn:microsoft.com/office/officeart/2005/8/layout/hList1"/>
    <dgm:cxn modelId="{06DCABBD-3373-4308-8EC7-4099ED980BC1}" type="presParOf" srcId="{57F1F447-BF5E-4E7C-AC4E-FBD3A5DD4CCA}" destId="{B3791021-1637-4814-9C1A-4B38A7DFFFCC}" srcOrd="5" destOrd="0" presId="urn:microsoft.com/office/officeart/2005/8/layout/hList1"/>
    <dgm:cxn modelId="{24D36878-E99B-4B64-9CDC-15B41915897F}" type="presParOf" srcId="{57F1F447-BF5E-4E7C-AC4E-FBD3A5DD4CCA}" destId="{ACDD54B7-F670-4BFA-92A1-18CB1991EEA9}" srcOrd="6" destOrd="0" presId="urn:microsoft.com/office/officeart/2005/8/layout/hList1"/>
    <dgm:cxn modelId="{D1E875FD-4DFC-4ED0-8A38-A4D85D568153}" type="presParOf" srcId="{ACDD54B7-F670-4BFA-92A1-18CB1991EEA9}" destId="{4F31895F-81D8-42D1-BA6B-AFF9F8E20CDE}" srcOrd="0" destOrd="0" presId="urn:microsoft.com/office/officeart/2005/8/layout/hList1"/>
    <dgm:cxn modelId="{23629A0B-0EB2-4A84-BC97-0EFED16F2276}" type="presParOf" srcId="{ACDD54B7-F670-4BFA-92A1-18CB1991EEA9}" destId="{8B1206B4-6F89-4DCA-AD21-63D842B1580D}" srcOrd="1" destOrd="0" presId="urn:microsoft.com/office/officeart/2005/8/layout/hList1"/>
    <dgm:cxn modelId="{E9343403-EDF2-4831-B4CA-8C98070B9766}" type="presParOf" srcId="{57F1F447-BF5E-4E7C-AC4E-FBD3A5DD4CCA}" destId="{50964AB6-D235-46BC-BA4A-F496C7772921}" srcOrd="7" destOrd="0" presId="urn:microsoft.com/office/officeart/2005/8/layout/hList1"/>
    <dgm:cxn modelId="{B6C8288E-B3F3-4AF8-B1B3-DF8567DE0528}" type="presParOf" srcId="{57F1F447-BF5E-4E7C-AC4E-FBD3A5DD4CCA}" destId="{05B48768-6166-4939-8300-AA8648787901}" srcOrd="8" destOrd="0" presId="urn:microsoft.com/office/officeart/2005/8/layout/hList1"/>
    <dgm:cxn modelId="{B43CCA1D-5986-4859-8BAC-0F3A6DED70AB}" type="presParOf" srcId="{05B48768-6166-4939-8300-AA8648787901}" destId="{2699EA26-08DF-421C-8EFC-AFDF22C1B246}" srcOrd="0" destOrd="0" presId="urn:microsoft.com/office/officeart/2005/8/layout/hList1"/>
    <dgm:cxn modelId="{3DC1E673-AD5F-479C-A0DB-478F01D78913}" type="presParOf" srcId="{05B48768-6166-4939-8300-AA8648787901}" destId="{C9CD3B56-A664-4E4F-BD32-C6B399197C9B}" srcOrd="1" destOrd="0" presId="urn:microsoft.com/office/officeart/2005/8/layout/hList1"/>
    <dgm:cxn modelId="{0B4ED673-0E9E-4B00-9FA6-0B9B444D66BE}" type="presParOf" srcId="{57F1F447-BF5E-4E7C-AC4E-FBD3A5DD4CCA}" destId="{1A62711F-6310-47A4-B95C-9826BE285A41}" srcOrd="9" destOrd="0" presId="urn:microsoft.com/office/officeart/2005/8/layout/hList1"/>
    <dgm:cxn modelId="{180BEB01-F94B-4A13-BFB2-087E922CFF6F}" type="presParOf" srcId="{57F1F447-BF5E-4E7C-AC4E-FBD3A5DD4CCA}" destId="{07340DC7-5DF0-4A7A-AA6A-4E126E72A81F}" srcOrd="10" destOrd="0" presId="urn:microsoft.com/office/officeart/2005/8/layout/hList1"/>
    <dgm:cxn modelId="{96F69B2D-70BC-41CA-8F50-4B16B90B8A95}" type="presParOf" srcId="{07340DC7-5DF0-4A7A-AA6A-4E126E72A81F}" destId="{1A454166-396E-468A-A23A-EEBE17901899}" srcOrd="0" destOrd="0" presId="urn:microsoft.com/office/officeart/2005/8/layout/hList1"/>
    <dgm:cxn modelId="{26CC07AC-1D81-4781-8A6D-1A32A64E5C5A}" type="presParOf" srcId="{07340DC7-5DF0-4A7A-AA6A-4E126E72A81F}" destId="{CABECAE6-693A-4C07-B0E8-EA341E452859}" srcOrd="1" destOrd="0" presId="urn:microsoft.com/office/officeart/2005/8/layout/hList1"/>
    <dgm:cxn modelId="{43D1996A-C5E6-4835-A29D-25DA402096C2}" type="presParOf" srcId="{57F1F447-BF5E-4E7C-AC4E-FBD3A5DD4CCA}" destId="{B04DCD6C-43F8-4A1D-9186-663CC2921BCE}" srcOrd="11" destOrd="0" presId="urn:microsoft.com/office/officeart/2005/8/layout/hList1"/>
    <dgm:cxn modelId="{4169AE20-5CB2-4B49-BFA2-149C8911803D}" type="presParOf" srcId="{57F1F447-BF5E-4E7C-AC4E-FBD3A5DD4CCA}" destId="{5D642366-FE54-4DF1-AA28-F2D284094928}" srcOrd="12" destOrd="0" presId="urn:microsoft.com/office/officeart/2005/8/layout/hList1"/>
    <dgm:cxn modelId="{6BE02D50-6F14-49C0-996F-BC6651838B92}" type="presParOf" srcId="{5D642366-FE54-4DF1-AA28-F2D284094928}" destId="{D6646521-A1B7-4CE9-B9DA-FD18970412E2}" srcOrd="0" destOrd="0" presId="urn:microsoft.com/office/officeart/2005/8/layout/hList1"/>
    <dgm:cxn modelId="{302E23AC-4D95-473A-9B81-6DE2C312FE11}" type="presParOf" srcId="{5D642366-FE54-4DF1-AA28-F2D284094928}" destId="{5A3EA147-9F11-4539-A4D8-A47D9272B6D6}"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8D4DA8-5924-4A88-8A9D-94951973AC4A}"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6B9F14F7-D135-4A2D-93F2-206A2CAD23B9}">
      <dgm:prSet phldrT="[文本]" custT="1"/>
      <dgm:spPr/>
      <dgm:t>
        <a:bodyPr/>
        <a:lstStyle/>
        <a:p>
          <a:r>
            <a:rPr lang="en-US" altLang="zh-CN" sz="1200" dirty="0"/>
            <a:t>FormManager</a:t>
          </a:r>
          <a:endParaRPr lang="zh-CN" altLang="en-US" sz="1200" dirty="0"/>
        </a:p>
      </dgm:t>
    </dgm:pt>
    <dgm:pt modelId="{EEF0C0B6-7346-4170-B037-45CA8E0CDD4A}" type="parTrans" cxnId="{60BACC1C-06E2-4C7D-855B-93C7CC97B5BB}">
      <dgm:prSet/>
      <dgm:spPr/>
      <dgm:t>
        <a:bodyPr/>
        <a:lstStyle/>
        <a:p>
          <a:endParaRPr lang="zh-CN" altLang="en-US"/>
        </a:p>
      </dgm:t>
    </dgm:pt>
    <dgm:pt modelId="{AE3B5F70-FD2A-4BD7-98F0-14ADF846223A}" type="sibTrans" cxnId="{60BACC1C-06E2-4C7D-855B-93C7CC97B5BB}">
      <dgm:prSet/>
      <dgm:spPr/>
      <dgm:t>
        <a:bodyPr/>
        <a:lstStyle/>
        <a:p>
          <a:endParaRPr lang="zh-CN" altLang="en-US"/>
        </a:p>
      </dgm:t>
    </dgm:pt>
    <dgm:pt modelId="{5B0C6632-2597-48E5-BC07-166F0C17239B}">
      <dgm:prSet phldrT="[文本]"/>
      <dgm:spPr/>
      <dgm:t>
        <a:bodyPr/>
        <a:lstStyle/>
        <a:p>
          <a:r>
            <a:rPr lang="en-US" altLang="zh-CN" dirty="0"/>
            <a:t>FormLoader</a:t>
          </a:r>
          <a:endParaRPr lang="zh-CN" altLang="en-US" dirty="0"/>
        </a:p>
      </dgm:t>
    </dgm:pt>
    <dgm:pt modelId="{A30BF037-D51A-49DD-BEC7-66962C8A507A}" type="parTrans" cxnId="{9B277213-F600-4A3F-96D2-4755EEC5C6C6}">
      <dgm:prSet/>
      <dgm:spPr/>
      <dgm:t>
        <a:bodyPr/>
        <a:lstStyle/>
        <a:p>
          <a:endParaRPr lang="zh-CN" altLang="en-US"/>
        </a:p>
      </dgm:t>
    </dgm:pt>
    <dgm:pt modelId="{3858527F-67D4-4105-A16C-F8DE1067C7E9}" type="sibTrans" cxnId="{9B277213-F600-4A3F-96D2-4755EEC5C6C6}">
      <dgm:prSet/>
      <dgm:spPr/>
      <dgm:t>
        <a:bodyPr/>
        <a:lstStyle/>
        <a:p>
          <a:endParaRPr lang="zh-CN" altLang="en-US"/>
        </a:p>
      </dgm:t>
    </dgm:pt>
    <dgm:pt modelId="{8E209423-E6EC-4B8C-AF74-91560FF2652F}">
      <dgm:prSet phldrT="[文本]"/>
      <dgm:spPr/>
      <dgm:t>
        <a:bodyPr/>
        <a:lstStyle/>
        <a:p>
          <a:r>
            <a:rPr lang="en-US" altLang="zh-CN" dirty="0"/>
            <a:t>FormInvoker</a:t>
          </a:r>
          <a:endParaRPr lang="zh-CN" altLang="en-US" dirty="0"/>
        </a:p>
      </dgm:t>
    </dgm:pt>
    <dgm:pt modelId="{DB8F07FC-8E81-414F-9A48-04CF05223137}" type="parTrans" cxnId="{CE08F219-0E42-4F15-84A6-66EDBF6BF3D9}">
      <dgm:prSet/>
      <dgm:spPr/>
      <dgm:t>
        <a:bodyPr/>
        <a:lstStyle/>
        <a:p>
          <a:endParaRPr lang="zh-CN" altLang="en-US"/>
        </a:p>
      </dgm:t>
    </dgm:pt>
    <dgm:pt modelId="{017A7C9D-2773-4A28-8062-30CB498497DB}" type="sibTrans" cxnId="{CE08F219-0E42-4F15-84A6-66EDBF6BF3D9}">
      <dgm:prSet/>
      <dgm:spPr/>
      <dgm:t>
        <a:bodyPr/>
        <a:lstStyle/>
        <a:p>
          <a:endParaRPr lang="zh-CN" altLang="en-US"/>
        </a:p>
      </dgm:t>
    </dgm:pt>
    <dgm:pt modelId="{564286E6-077F-45A5-9A75-F301C0B75E48}">
      <dgm:prSet phldrT="[文本]"/>
      <dgm:spPr/>
      <dgm:t>
        <a:bodyPr/>
        <a:lstStyle/>
        <a:p>
          <a:r>
            <a:rPr lang="en-US" altLang="zh-CN" dirty="0"/>
            <a:t>FormBuilder</a:t>
          </a:r>
          <a:endParaRPr lang="zh-CN" altLang="en-US" dirty="0"/>
        </a:p>
      </dgm:t>
    </dgm:pt>
    <dgm:pt modelId="{64A2B5F1-151E-44B7-92AE-23DFA9F6BDD5}" type="parTrans" cxnId="{5364ED3E-0958-4B97-91C5-982BF796CFA6}">
      <dgm:prSet/>
      <dgm:spPr/>
      <dgm:t>
        <a:bodyPr/>
        <a:lstStyle/>
        <a:p>
          <a:endParaRPr lang="zh-CN" altLang="en-US"/>
        </a:p>
      </dgm:t>
    </dgm:pt>
    <dgm:pt modelId="{B34A96AF-4655-4BD6-9A20-62860D8C71C6}" type="sibTrans" cxnId="{5364ED3E-0958-4B97-91C5-982BF796CFA6}">
      <dgm:prSet/>
      <dgm:spPr/>
      <dgm:t>
        <a:bodyPr/>
        <a:lstStyle/>
        <a:p>
          <a:endParaRPr lang="zh-CN" altLang="en-US"/>
        </a:p>
      </dgm:t>
    </dgm:pt>
    <dgm:pt modelId="{B2C21A3E-475C-4489-9DD0-0472720F7D12}">
      <dgm:prSet phldrT="[文本]"/>
      <dgm:spPr/>
      <dgm:t>
        <a:bodyPr/>
        <a:lstStyle/>
        <a:p>
          <a:r>
            <a:rPr lang="en-US" altLang="zh-CN" dirty="0"/>
            <a:t>Binder</a:t>
          </a:r>
          <a:endParaRPr lang="zh-CN" altLang="en-US" dirty="0"/>
        </a:p>
      </dgm:t>
    </dgm:pt>
    <dgm:pt modelId="{CD6065EA-EC44-44D0-B52A-D7F5D7307FDE}" type="parTrans" cxnId="{C40AC6DD-3F68-440C-BA18-FE65C63CE708}">
      <dgm:prSet/>
      <dgm:spPr/>
      <dgm:t>
        <a:bodyPr/>
        <a:lstStyle/>
        <a:p>
          <a:endParaRPr lang="zh-CN" altLang="en-US"/>
        </a:p>
      </dgm:t>
    </dgm:pt>
    <dgm:pt modelId="{7CDBAC6A-C02A-46F9-9F16-B4D3FE8C5622}" type="sibTrans" cxnId="{C40AC6DD-3F68-440C-BA18-FE65C63CE708}">
      <dgm:prSet/>
      <dgm:spPr/>
      <dgm:t>
        <a:bodyPr/>
        <a:lstStyle/>
        <a:p>
          <a:endParaRPr lang="zh-CN" altLang="en-US"/>
        </a:p>
      </dgm:t>
    </dgm:pt>
    <dgm:pt modelId="{3CFAF793-B43A-466F-81C2-52F159171918}">
      <dgm:prSet phldrT="[文本]"/>
      <dgm:spPr/>
      <dgm:t>
        <a:bodyPr/>
        <a:lstStyle/>
        <a:p>
          <a:r>
            <a:rPr lang="en-US" altLang="zh-CN" dirty="0"/>
            <a:t>FormConnector</a:t>
          </a:r>
          <a:endParaRPr lang="zh-CN" altLang="en-US" dirty="0"/>
        </a:p>
      </dgm:t>
    </dgm:pt>
    <dgm:pt modelId="{703684E0-DB70-4003-B0D7-D1CF6DD2533A}" type="parTrans" cxnId="{D010D6E9-2F46-4A84-87AE-7DC4B6025C5F}">
      <dgm:prSet/>
      <dgm:spPr/>
      <dgm:t>
        <a:bodyPr/>
        <a:lstStyle/>
        <a:p>
          <a:endParaRPr lang="zh-CN" altLang="en-US"/>
        </a:p>
      </dgm:t>
    </dgm:pt>
    <dgm:pt modelId="{59E5A6AB-AE0E-4B34-A4CF-735C924BF12C}" type="sibTrans" cxnId="{D010D6E9-2F46-4A84-87AE-7DC4B6025C5F}">
      <dgm:prSet/>
      <dgm:spPr/>
      <dgm:t>
        <a:bodyPr/>
        <a:lstStyle/>
        <a:p>
          <a:endParaRPr lang="zh-CN" altLang="en-US"/>
        </a:p>
      </dgm:t>
    </dgm:pt>
    <dgm:pt modelId="{6A4ED3CD-41C9-45C2-AE9E-37D942337D76}">
      <dgm:prSet phldrT="[文本]"/>
      <dgm:spPr/>
      <dgm:t>
        <a:bodyPr/>
        <a:lstStyle/>
        <a:p>
          <a:r>
            <a:rPr lang="en-US" altLang="zh-CN" dirty="0"/>
            <a:t>FormForwarder</a:t>
          </a:r>
          <a:endParaRPr lang="zh-CN" altLang="en-US" dirty="0"/>
        </a:p>
      </dgm:t>
    </dgm:pt>
    <dgm:pt modelId="{725545E1-E905-46F4-9576-7E448A3A0B8A}" type="parTrans" cxnId="{B5F804CE-E713-488D-BE3E-B08330890041}">
      <dgm:prSet/>
      <dgm:spPr/>
      <dgm:t>
        <a:bodyPr/>
        <a:lstStyle/>
        <a:p>
          <a:endParaRPr lang="zh-CN" altLang="en-US"/>
        </a:p>
      </dgm:t>
    </dgm:pt>
    <dgm:pt modelId="{2FF417D6-8835-419B-B3E8-A1D22D4D6820}" type="sibTrans" cxnId="{B5F804CE-E713-488D-BE3E-B08330890041}">
      <dgm:prSet/>
      <dgm:spPr/>
      <dgm:t>
        <a:bodyPr/>
        <a:lstStyle/>
        <a:p>
          <a:endParaRPr lang="zh-CN" altLang="en-US"/>
        </a:p>
      </dgm:t>
    </dgm:pt>
    <dgm:pt modelId="{1DF7AD90-6D2E-4847-B8FF-4B3C5A82EF47}">
      <dgm:prSet phldrT="[文本]"/>
      <dgm:spPr/>
      <dgm:t>
        <a:bodyPr/>
        <a:lstStyle/>
        <a:p>
          <a:endParaRPr lang="zh-CN" altLang="en-US" dirty="0"/>
        </a:p>
      </dgm:t>
    </dgm:pt>
    <dgm:pt modelId="{14D64B11-7BEF-4D91-A660-3390ACF09DF8}" type="parTrans" cxnId="{2EC1A148-AC1F-4BCF-A064-CBB919589FA0}">
      <dgm:prSet/>
      <dgm:spPr/>
      <dgm:t>
        <a:bodyPr/>
        <a:lstStyle/>
        <a:p>
          <a:endParaRPr lang="zh-CN" altLang="en-US"/>
        </a:p>
      </dgm:t>
    </dgm:pt>
    <dgm:pt modelId="{D893F74E-65F9-425E-B23B-DA6E7F81DB6D}" type="sibTrans" cxnId="{2EC1A148-AC1F-4BCF-A064-CBB919589FA0}">
      <dgm:prSet/>
      <dgm:spPr/>
      <dgm:t>
        <a:bodyPr/>
        <a:lstStyle/>
        <a:p>
          <a:endParaRPr lang="zh-CN" altLang="en-US"/>
        </a:p>
      </dgm:t>
    </dgm:pt>
    <dgm:pt modelId="{319896E0-647B-4574-885B-79564EF5EC4E}">
      <dgm:prSet phldrT="[文本]"/>
      <dgm:spPr/>
      <dgm:t>
        <a:bodyPr/>
        <a:lstStyle/>
        <a:p>
          <a:endParaRPr lang="zh-CN" altLang="en-US" dirty="0"/>
        </a:p>
      </dgm:t>
    </dgm:pt>
    <dgm:pt modelId="{4DA07053-A67C-47E4-875E-1898B9FCEDCE}" type="parTrans" cxnId="{D6EC539B-1098-4501-AB03-C13C1189EDC6}">
      <dgm:prSet/>
      <dgm:spPr/>
      <dgm:t>
        <a:bodyPr/>
        <a:lstStyle/>
        <a:p>
          <a:endParaRPr lang="zh-CN" altLang="en-US"/>
        </a:p>
      </dgm:t>
    </dgm:pt>
    <dgm:pt modelId="{2D27CD37-0767-4BBA-B074-62792BB2DE42}" type="sibTrans" cxnId="{D6EC539B-1098-4501-AB03-C13C1189EDC6}">
      <dgm:prSet/>
      <dgm:spPr/>
      <dgm:t>
        <a:bodyPr/>
        <a:lstStyle/>
        <a:p>
          <a:endParaRPr lang="zh-CN" altLang="en-US"/>
        </a:p>
      </dgm:t>
    </dgm:pt>
    <dgm:pt modelId="{CD74FE51-5612-4643-AFDD-1D011420BFA1}">
      <dgm:prSet phldrT="[文本]"/>
      <dgm:spPr/>
      <dgm:t>
        <a:bodyPr/>
        <a:lstStyle/>
        <a:p>
          <a:endParaRPr lang="zh-CN" altLang="en-US" dirty="0"/>
        </a:p>
      </dgm:t>
    </dgm:pt>
    <dgm:pt modelId="{64F9E928-467F-4F53-B3FE-1230B6BA73F9}" type="parTrans" cxnId="{4BF53E98-3BD6-48AA-9CAF-4912B41508DA}">
      <dgm:prSet/>
      <dgm:spPr/>
      <dgm:t>
        <a:bodyPr/>
        <a:lstStyle/>
        <a:p>
          <a:endParaRPr lang="zh-CN" altLang="en-US"/>
        </a:p>
      </dgm:t>
    </dgm:pt>
    <dgm:pt modelId="{37BD846C-B7E8-4F99-9B9C-56D00F12E366}" type="sibTrans" cxnId="{4BF53E98-3BD6-48AA-9CAF-4912B41508DA}">
      <dgm:prSet/>
      <dgm:spPr/>
      <dgm:t>
        <a:bodyPr/>
        <a:lstStyle/>
        <a:p>
          <a:endParaRPr lang="zh-CN" altLang="en-US"/>
        </a:p>
      </dgm:t>
    </dgm:pt>
    <dgm:pt modelId="{A15AD489-C996-4FFB-A199-EAF2AF6979B5}">
      <dgm:prSet phldrT="[文本]"/>
      <dgm:spPr/>
      <dgm:t>
        <a:bodyPr/>
        <a:lstStyle/>
        <a:p>
          <a:endParaRPr lang="zh-CN" altLang="en-US" dirty="0"/>
        </a:p>
      </dgm:t>
    </dgm:pt>
    <dgm:pt modelId="{1E15A1A5-40F7-4EE5-9ED0-1391D1C5E778}" type="parTrans" cxnId="{8F8977FA-DE1E-4031-83FD-17738B890BF3}">
      <dgm:prSet/>
      <dgm:spPr/>
      <dgm:t>
        <a:bodyPr/>
        <a:lstStyle/>
        <a:p>
          <a:endParaRPr lang="zh-CN" altLang="en-US"/>
        </a:p>
      </dgm:t>
    </dgm:pt>
    <dgm:pt modelId="{67AD3183-3E1E-48C9-ACCA-F1ADCD329BA0}" type="sibTrans" cxnId="{8F8977FA-DE1E-4031-83FD-17738B890BF3}">
      <dgm:prSet/>
      <dgm:spPr/>
      <dgm:t>
        <a:bodyPr/>
        <a:lstStyle/>
        <a:p>
          <a:endParaRPr lang="zh-CN" altLang="en-US"/>
        </a:p>
      </dgm:t>
    </dgm:pt>
    <dgm:pt modelId="{5193C4FE-CB0E-4D78-B71D-3835444BF355}">
      <dgm:prSet phldrT="[文本]"/>
      <dgm:spPr/>
      <dgm:t>
        <a:bodyPr/>
        <a:lstStyle/>
        <a:p>
          <a:endParaRPr lang="zh-CN" altLang="en-US" dirty="0"/>
        </a:p>
      </dgm:t>
    </dgm:pt>
    <dgm:pt modelId="{DBAE7125-85EC-4307-BB72-7E61A0F19EC8}" type="parTrans" cxnId="{B70E9E7E-1A22-437D-8933-EE8223A713BB}">
      <dgm:prSet/>
      <dgm:spPr/>
      <dgm:t>
        <a:bodyPr/>
        <a:lstStyle/>
        <a:p>
          <a:endParaRPr lang="zh-CN" altLang="en-US"/>
        </a:p>
      </dgm:t>
    </dgm:pt>
    <dgm:pt modelId="{284431A4-688A-4F96-8A83-E82C326402E2}" type="sibTrans" cxnId="{B70E9E7E-1A22-437D-8933-EE8223A713BB}">
      <dgm:prSet/>
      <dgm:spPr/>
      <dgm:t>
        <a:bodyPr/>
        <a:lstStyle/>
        <a:p>
          <a:endParaRPr lang="zh-CN" altLang="en-US"/>
        </a:p>
      </dgm:t>
    </dgm:pt>
    <dgm:pt modelId="{F9368F40-5262-40B8-8F73-1BEEA3B13716}">
      <dgm:prSet phldrT="[文本]"/>
      <dgm:spPr/>
      <dgm:t>
        <a:bodyPr/>
        <a:lstStyle/>
        <a:p>
          <a:endParaRPr lang="zh-CN" altLang="en-US" dirty="0"/>
        </a:p>
      </dgm:t>
    </dgm:pt>
    <dgm:pt modelId="{14FE635F-5958-4FB9-A4F1-32FF242420BA}" type="parTrans" cxnId="{2A0FDEA6-FD66-4242-B884-59C83AE58C56}">
      <dgm:prSet/>
      <dgm:spPr/>
      <dgm:t>
        <a:bodyPr/>
        <a:lstStyle/>
        <a:p>
          <a:endParaRPr lang="zh-CN" altLang="en-US"/>
        </a:p>
      </dgm:t>
    </dgm:pt>
    <dgm:pt modelId="{D6F0BFDB-E785-4AAC-8AF2-F4F71C0CA36F}" type="sibTrans" cxnId="{2A0FDEA6-FD66-4242-B884-59C83AE58C56}">
      <dgm:prSet/>
      <dgm:spPr/>
      <dgm:t>
        <a:bodyPr/>
        <a:lstStyle/>
        <a:p>
          <a:endParaRPr lang="zh-CN" altLang="en-US"/>
        </a:p>
      </dgm:t>
    </dgm:pt>
    <dgm:pt modelId="{9B1A2FC2-67B7-4ABE-9185-1EE0F90BC744}">
      <dgm:prSet phldrT="[文本]"/>
      <dgm:spPr/>
      <dgm:t>
        <a:bodyPr/>
        <a:lstStyle/>
        <a:p>
          <a:endParaRPr lang="zh-CN" altLang="en-US" dirty="0"/>
        </a:p>
      </dgm:t>
    </dgm:pt>
    <dgm:pt modelId="{82E4D453-1A69-49BA-AC1A-DEC22488EA94}" type="parTrans" cxnId="{67902B23-A383-46ED-9E56-1F13F3BDC1F7}">
      <dgm:prSet/>
      <dgm:spPr/>
      <dgm:t>
        <a:bodyPr/>
        <a:lstStyle/>
        <a:p>
          <a:endParaRPr lang="zh-CN" altLang="en-US"/>
        </a:p>
      </dgm:t>
    </dgm:pt>
    <dgm:pt modelId="{9FCE9F17-E58F-48CE-8E55-B9C1B1B79C52}" type="sibTrans" cxnId="{67902B23-A383-46ED-9E56-1F13F3BDC1F7}">
      <dgm:prSet/>
      <dgm:spPr/>
      <dgm:t>
        <a:bodyPr/>
        <a:lstStyle/>
        <a:p>
          <a:endParaRPr lang="zh-CN" altLang="en-US"/>
        </a:p>
      </dgm:t>
    </dgm:pt>
    <dgm:pt modelId="{79898207-9B8C-4104-8D9B-706CF507C835}">
      <dgm:prSet phldrT="[文本]"/>
      <dgm:spPr/>
      <dgm:t>
        <a:bodyPr/>
        <a:lstStyle/>
        <a:p>
          <a:endParaRPr lang="zh-CN" altLang="en-US" dirty="0"/>
        </a:p>
      </dgm:t>
    </dgm:pt>
    <dgm:pt modelId="{070BEE52-DC00-4124-B56E-9976E5E23640}" type="parTrans" cxnId="{CAC37960-07E9-49CA-AFFE-A54F6529C042}">
      <dgm:prSet/>
      <dgm:spPr/>
      <dgm:t>
        <a:bodyPr/>
        <a:lstStyle/>
        <a:p>
          <a:endParaRPr lang="zh-CN" altLang="en-US"/>
        </a:p>
      </dgm:t>
    </dgm:pt>
    <dgm:pt modelId="{01A5D88C-AF45-4E14-B0A0-5A21A6562571}" type="sibTrans" cxnId="{CAC37960-07E9-49CA-AFFE-A54F6529C042}">
      <dgm:prSet/>
      <dgm:spPr/>
      <dgm:t>
        <a:bodyPr/>
        <a:lstStyle/>
        <a:p>
          <a:endParaRPr lang="zh-CN" altLang="en-US"/>
        </a:p>
      </dgm:t>
    </dgm:pt>
    <dgm:pt modelId="{5668A649-DEF6-458F-9BA5-13086A898618}">
      <dgm:prSet phldrT="[文本]"/>
      <dgm:spPr/>
      <dgm:t>
        <a:bodyPr/>
        <a:lstStyle/>
        <a:p>
          <a:endParaRPr lang="zh-CN" altLang="en-US" dirty="0"/>
        </a:p>
      </dgm:t>
    </dgm:pt>
    <dgm:pt modelId="{35C9433C-1589-4E86-B51C-7700D3BE1CB3}" type="parTrans" cxnId="{DCE95BFF-D59E-41F2-BD45-1BD78A28446A}">
      <dgm:prSet/>
      <dgm:spPr/>
      <dgm:t>
        <a:bodyPr/>
        <a:lstStyle/>
        <a:p>
          <a:endParaRPr lang="zh-CN" altLang="en-US"/>
        </a:p>
      </dgm:t>
    </dgm:pt>
    <dgm:pt modelId="{5C777EE7-DA4A-4A2A-ADD4-F5F055F5D167}" type="sibTrans" cxnId="{DCE95BFF-D59E-41F2-BD45-1BD78A28446A}">
      <dgm:prSet/>
      <dgm:spPr/>
      <dgm:t>
        <a:bodyPr/>
        <a:lstStyle/>
        <a:p>
          <a:endParaRPr lang="zh-CN" altLang="en-US"/>
        </a:p>
      </dgm:t>
    </dgm:pt>
    <dgm:pt modelId="{1A96E4ED-D505-4891-A6EC-5B92FD563FCC}">
      <dgm:prSet phldrT="[文本]"/>
      <dgm:spPr/>
      <dgm:t>
        <a:bodyPr/>
        <a:lstStyle/>
        <a:p>
          <a:endParaRPr lang="zh-CN" altLang="en-US" dirty="0"/>
        </a:p>
      </dgm:t>
    </dgm:pt>
    <dgm:pt modelId="{AEED71BE-730B-49A8-9E56-AF1DA73AFF7B}" type="parTrans" cxnId="{74C9B427-71A9-4C14-9E26-09620C9F521F}">
      <dgm:prSet/>
      <dgm:spPr/>
      <dgm:t>
        <a:bodyPr/>
        <a:lstStyle/>
        <a:p>
          <a:endParaRPr lang="zh-CN" altLang="en-US"/>
        </a:p>
      </dgm:t>
    </dgm:pt>
    <dgm:pt modelId="{35EE2613-D363-4A68-9F7B-3D9B4791D735}" type="sibTrans" cxnId="{74C9B427-71A9-4C14-9E26-09620C9F521F}">
      <dgm:prSet/>
      <dgm:spPr/>
      <dgm:t>
        <a:bodyPr/>
        <a:lstStyle/>
        <a:p>
          <a:endParaRPr lang="zh-CN" altLang="en-US"/>
        </a:p>
      </dgm:t>
    </dgm:pt>
    <dgm:pt modelId="{33D37DF3-CEE9-488C-BD57-D4C4B1CBF406}">
      <dgm:prSet phldrT="[文本]"/>
      <dgm:spPr/>
      <dgm:t>
        <a:bodyPr/>
        <a:lstStyle/>
        <a:p>
          <a:endParaRPr lang="zh-CN" altLang="en-US" dirty="0"/>
        </a:p>
      </dgm:t>
    </dgm:pt>
    <dgm:pt modelId="{1E894BE0-A503-45B1-AD29-A9190B253B37}" type="parTrans" cxnId="{401AF7B2-45DB-473C-9736-05207E3718C8}">
      <dgm:prSet/>
      <dgm:spPr/>
      <dgm:t>
        <a:bodyPr/>
        <a:lstStyle/>
        <a:p>
          <a:endParaRPr lang="zh-CN" altLang="en-US"/>
        </a:p>
      </dgm:t>
    </dgm:pt>
    <dgm:pt modelId="{972421E5-E8D6-47D4-82B9-6F6E6680D4EF}" type="sibTrans" cxnId="{401AF7B2-45DB-473C-9736-05207E3718C8}">
      <dgm:prSet/>
      <dgm:spPr/>
      <dgm:t>
        <a:bodyPr/>
        <a:lstStyle/>
        <a:p>
          <a:endParaRPr lang="zh-CN" altLang="en-US"/>
        </a:p>
      </dgm:t>
    </dgm:pt>
    <dgm:pt modelId="{B8E81854-003D-4A0E-9612-D06894C0156C}">
      <dgm:prSet phldrT="[文本]"/>
      <dgm:spPr/>
      <dgm:t>
        <a:bodyPr/>
        <a:lstStyle/>
        <a:p>
          <a:endParaRPr lang="zh-CN" altLang="en-US" dirty="0"/>
        </a:p>
      </dgm:t>
    </dgm:pt>
    <dgm:pt modelId="{3C659BF3-A57C-4A78-9598-5D115D6C649E}" type="parTrans" cxnId="{627D27F5-342E-4893-8CB7-A3D0D4FACAE2}">
      <dgm:prSet/>
      <dgm:spPr/>
      <dgm:t>
        <a:bodyPr/>
        <a:lstStyle/>
        <a:p>
          <a:endParaRPr lang="zh-CN" altLang="en-US"/>
        </a:p>
      </dgm:t>
    </dgm:pt>
    <dgm:pt modelId="{CE2427CF-0F09-49ED-95F7-50FDEFE87EB8}" type="sibTrans" cxnId="{627D27F5-342E-4893-8CB7-A3D0D4FACAE2}">
      <dgm:prSet/>
      <dgm:spPr/>
      <dgm:t>
        <a:bodyPr/>
        <a:lstStyle/>
        <a:p>
          <a:endParaRPr lang="zh-CN" altLang="en-US"/>
        </a:p>
      </dgm:t>
    </dgm:pt>
    <dgm:pt modelId="{84A111D4-1E25-4462-8B1A-95DE1134720C}">
      <dgm:prSet phldrT="[文本]"/>
      <dgm:spPr/>
      <dgm:t>
        <a:bodyPr/>
        <a:lstStyle/>
        <a:p>
          <a:endParaRPr lang="zh-CN" altLang="en-US" dirty="0"/>
        </a:p>
      </dgm:t>
    </dgm:pt>
    <dgm:pt modelId="{05779465-5189-416B-856B-5F144CC42714}" type="parTrans" cxnId="{522BCDE1-2B0A-4FEC-8F5E-51FB02327339}">
      <dgm:prSet/>
      <dgm:spPr/>
      <dgm:t>
        <a:bodyPr/>
        <a:lstStyle/>
        <a:p>
          <a:endParaRPr lang="zh-CN" altLang="en-US"/>
        </a:p>
      </dgm:t>
    </dgm:pt>
    <dgm:pt modelId="{2E91C83F-995F-443B-91C1-A9712FDBE97F}" type="sibTrans" cxnId="{522BCDE1-2B0A-4FEC-8F5E-51FB02327339}">
      <dgm:prSet/>
      <dgm:spPr/>
      <dgm:t>
        <a:bodyPr/>
        <a:lstStyle/>
        <a:p>
          <a:endParaRPr lang="zh-CN" altLang="en-US"/>
        </a:p>
      </dgm:t>
    </dgm:pt>
    <dgm:pt modelId="{54A771B8-9AEF-4392-A6A7-6C181252316C}">
      <dgm:prSet phldrT="[文本]"/>
      <dgm:spPr/>
      <dgm:t>
        <a:bodyPr/>
        <a:lstStyle/>
        <a:p>
          <a:endParaRPr lang="zh-CN" altLang="en-US" dirty="0"/>
        </a:p>
      </dgm:t>
    </dgm:pt>
    <dgm:pt modelId="{697AE9E0-F316-4BFB-AB8A-5983BF13F97C}" type="parTrans" cxnId="{39B8A8A9-32C5-471D-A8B3-8AAB7699F9D6}">
      <dgm:prSet/>
      <dgm:spPr/>
      <dgm:t>
        <a:bodyPr/>
        <a:lstStyle/>
        <a:p>
          <a:endParaRPr lang="zh-CN" altLang="en-US"/>
        </a:p>
      </dgm:t>
    </dgm:pt>
    <dgm:pt modelId="{7D533E79-E5BB-4AE4-8CBB-335E31ADBD3E}" type="sibTrans" cxnId="{39B8A8A9-32C5-471D-A8B3-8AAB7699F9D6}">
      <dgm:prSet/>
      <dgm:spPr/>
      <dgm:t>
        <a:bodyPr/>
        <a:lstStyle/>
        <a:p>
          <a:endParaRPr lang="zh-CN" altLang="en-US"/>
        </a:p>
      </dgm:t>
    </dgm:pt>
    <dgm:pt modelId="{F0497B79-41DE-4D11-8D7E-D699B2747C97}">
      <dgm:prSet phldrT="[文本]"/>
      <dgm:spPr/>
      <dgm:t>
        <a:bodyPr/>
        <a:lstStyle/>
        <a:p>
          <a:endParaRPr lang="zh-CN" altLang="en-US" dirty="0"/>
        </a:p>
      </dgm:t>
    </dgm:pt>
    <dgm:pt modelId="{FC5F1A0C-D854-4D2F-A572-3ABC45D80BC1}" type="parTrans" cxnId="{7C2D5D4A-9BA4-4D20-9BB1-15313C6541A6}">
      <dgm:prSet/>
      <dgm:spPr/>
      <dgm:t>
        <a:bodyPr/>
        <a:lstStyle/>
        <a:p>
          <a:endParaRPr lang="zh-CN" altLang="en-US"/>
        </a:p>
      </dgm:t>
    </dgm:pt>
    <dgm:pt modelId="{E210B34A-6E9E-4540-9D77-273EEFB51937}" type="sibTrans" cxnId="{7C2D5D4A-9BA4-4D20-9BB1-15313C6541A6}">
      <dgm:prSet/>
      <dgm:spPr/>
      <dgm:t>
        <a:bodyPr/>
        <a:lstStyle/>
        <a:p>
          <a:endParaRPr lang="zh-CN" altLang="en-US"/>
        </a:p>
      </dgm:t>
    </dgm:pt>
    <dgm:pt modelId="{513467ED-7FC3-4092-9822-0BCE5075DFCB}">
      <dgm:prSet phldrT="[文本]"/>
      <dgm:spPr/>
      <dgm:t>
        <a:bodyPr/>
        <a:lstStyle/>
        <a:p>
          <a:endParaRPr lang="zh-CN" altLang="en-US" dirty="0"/>
        </a:p>
      </dgm:t>
    </dgm:pt>
    <dgm:pt modelId="{8FD49322-7CE4-42C8-89C0-733EE41DF72B}" type="parTrans" cxnId="{092CC7F5-8034-49F5-9160-C17028442800}">
      <dgm:prSet/>
      <dgm:spPr/>
      <dgm:t>
        <a:bodyPr/>
        <a:lstStyle/>
        <a:p>
          <a:endParaRPr lang="zh-CN" altLang="en-US"/>
        </a:p>
      </dgm:t>
    </dgm:pt>
    <dgm:pt modelId="{45AEB74C-50F2-4BC3-945A-41087ED668E9}" type="sibTrans" cxnId="{092CC7F5-8034-49F5-9160-C17028442800}">
      <dgm:prSet/>
      <dgm:spPr/>
      <dgm:t>
        <a:bodyPr/>
        <a:lstStyle/>
        <a:p>
          <a:endParaRPr lang="zh-CN" altLang="en-US"/>
        </a:p>
      </dgm:t>
    </dgm:pt>
    <dgm:pt modelId="{5E1A22D3-DB88-4442-B3B6-29594CD720BC}">
      <dgm:prSet phldrT="[文本]"/>
      <dgm:spPr/>
      <dgm:t>
        <a:bodyPr/>
        <a:lstStyle/>
        <a:p>
          <a:endParaRPr lang="zh-CN" altLang="en-US" dirty="0"/>
        </a:p>
      </dgm:t>
    </dgm:pt>
    <dgm:pt modelId="{6BA435A6-9151-494B-B81D-6A5FE652A891}" type="parTrans" cxnId="{EA2E6327-7ED0-4DAC-B00B-ED4BFA3EBB64}">
      <dgm:prSet/>
      <dgm:spPr/>
      <dgm:t>
        <a:bodyPr/>
        <a:lstStyle/>
        <a:p>
          <a:endParaRPr lang="zh-CN" altLang="en-US"/>
        </a:p>
      </dgm:t>
    </dgm:pt>
    <dgm:pt modelId="{84077337-85BD-4D77-B89B-C3EE073EF521}" type="sibTrans" cxnId="{EA2E6327-7ED0-4DAC-B00B-ED4BFA3EBB64}">
      <dgm:prSet/>
      <dgm:spPr/>
      <dgm:t>
        <a:bodyPr/>
        <a:lstStyle/>
        <a:p>
          <a:endParaRPr lang="zh-CN" altLang="en-US"/>
        </a:p>
      </dgm:t>
    </dgm:pt>
    <dgm:pt modelId="{04C1203A-9913-4815-83E8-52A8CF53AAAA}">
      <dgm:prSet phldrT="[文本]"/>
      <dgm:spPr/>
      <dgm:t>
        <a:bodyPr/>
        <a:lstStyle/>
        <a:p>
          <a:endParaRPr lang="zh-CN" altLang="en-US" dirty="0"/>
        </a:p>
      </dgm:t>
    </dgm:pt>
    <dgm:pt modelId="{7835BBEA-F4A0-4382-8652-35CDD6C2807A}" type="parTrans" cxnId="{D24FBC72-0E40-4ED8-AE04-63BF3C5BFD41}">
      <dgm:prSet/>
      <dgm:spPr/>
      <dgm:t>
        <a:bodyPr/>
        <a:lstStyle/>
        <a:p>
          <a:endParaRPr lang="zh-CN" altLang="en-US"/>
        </a:p>
      </dgm:t>
    </dgm:pt>
    <dgm:pt modelId="{C3D30EE1-27DF-4DC2-985A-4D455F7FB312}" type="sibTrans" cxnId="{D24FBC72-0E40-4ED8-AE04-63BF3C5BFD41}">
      <dgm:prSet/>
      <dgm:spPr/>
      <dgm:t>
        <a:bodyPr/>
        <a:lstStyle/>
        <a:p>
          <a:endParaRPr lang="zh-CN" altLang="en-US"/>
        </a:p>
      </dgm:t>
    </dgm:pt>
    <dgm:pt modelId="{606A06A4-DA85-4665-9F88-5A234D1B13CA}">
      <dgm:prSet phldrT="[文本]"/>
      <dgm:spPr/>
      <dgm:t>
        <a:bodyPr/>
        <a:lstStyle/>
        <a:p>
          <a:endParaRPr lang="zh-CN" altLang="en-US" dirty="0"/>
        </a:p>
      </dgm:t>
    </dgm:pt>
    <dgm:pt modelId="{4D01DFE5-E077-40A2-8B14-30BBD4F0818E}" type="parTrans" cxnId="{625DA434-5132-43D9-B3A0-DA11114E0CA2}">
      <dgm:prSet/>
      <dgm:spPr/>
      <dgm:t>
        <a:bodyPr/>
        <a:lstStyle/>
        <a:p>
          <a:endParaRPr lang="zh-CN" altLang="en-US"/>
        </a:p>
      </dgm:t>
    </dgm:pt>
    <dgm:pt modelId="{C1B7D3D2-49AD-414B-89D7-C3569396D0D2}" type="sibTrans" cxnId="{625DA434-5132-43D9-B3A0-DA11114E0CA2}">
      <dgm:prSet/>
      <dgm:spPr/>
      <dgm:t>
        <a:bodyPr/>
        <a:lstStyle/>
        <a:p>
          <a:endParaRPr lang="zh-CN" altLang="en-US"/>
        </a:p>
      </dgm:t>
    </dgm:pt>
    <dgm:pt modelId="{2192AB5C-342B-4A6E-A3D9-D19FF6616947}">
      <dgm:prSet phldrT="[文本]"/>
      <dgm:spPr/>
      <dgm:t>
        <a:bodyPr/>
        <a:lstStyle/>
        <a:p>
          <a:endParaRPr lang="zh-CN" altLang="en-US" dirty="0"/>
        </a:p>
      </dgm:t>
    </dgm:pt>
    <dgm:pt modelId="{676818DB-2969-488D-8C98-8B0E2CAE6D3C}" type="parTrans" cxnId="{1AFC8E1F-0599-4A5C-93AE-FE98CAB70B4F}">
      <dgm:prSet/>
      <dgm:spPr/>
      <dgm:t>
        <a:bodyPr/>
        <a:lstStyle/>
        <a:p>
          <a:endParaRPr lang="zh-CN" altLang="en-US"/>
        </a:p>
      </dgm:t>
    </dgm:pt>
    <dgm:pt modelId="{E7F024C5-98A9-43DC-A95D-1945F9CEE577}" type="sibTrans" cxnId="{1AFC8E1F-0599-4A5C-93AE-FE98CAB70B4F}">
      <dgm:prSet/>
      <dgm:spPr/>
      <dgm:t>
        <a:bodyPr/>
        <a:lstStyle/>
        <a:p>
          <a:endParaRPr lang="zh-CN" altLang="en-US"/>
        </a:p>
      </dgm:t>
    </dgm:pt>
    <dgm:pt modelId="{8F2D44B6-0117-42C8-9692-ADA6992EB1F5}">
      <dgm:prSet phldrT="[文本]"/>
      <dgm:spPr/>
      <dgm:t>
        <a:bodyPr/>
        <a:lstStyle/>
        <a:p>
          <a:endParaRPr lang="zh-CN" altLang="en-US" dirty="0"/>
        </a:p>
      </dgm:t>
    </dgm:pt>
    <dgm:pt modelId="{4587B648-3945-4720-9774-D23B6CDCEA14}" type="parTrans" cxnId="{3F71FAD7-5C8C-41EC-A753-D348D7DF121C}">
      <dgm:prSet/>
      <dgm:spPr/>
      <dgm:t>
        <a:bodyPr/>
        <a:lstStyle/>
        <a:p>
          <a:endParaRPr lang="zh-CN" altLang="en-US"/>
        </a:p>
      </dgm:t>
    </dgm:pt>
    <dgm:pt modelId="{E6116BC1-D98C-4BE6-8F56-968E3C04DFAA}" type="sibTrans" cxnId="{3F71FAD7-5C8C-41EC-A753-D348D7DF121C}">
      <dgm:prSet/>
      <dgm:spPr/>
      <dgm:t>
        <a:bodyPr/>
        <a:lstStyle/>
        <a:p>
          <a:endParaRPr lang="zh-CN" altLang="en-US"/>
        </a:p>
      </dgm:t>
    </dgm:pt>
    <dgm:pt modelId="{B1DFED74-61A9-4612-B96C-AF2A6893E5D7}">
      <dgm:prSet phldrT="[文本]"/>
      <dgm:spPr/>
      <dgm:t>
        <a:bodyPr/>
        <a:lstStyle/>
        <a:p>
          <a:endParaRPr lang="zh-CN" altLang="en-US" dirty="0"/>
        </a:p>
      </dgm:t>
    </dgm:pt>
    <dgm:pt modelId="{B5ED3C05-1D75-4A2A-9EB1-2ECB83A52986}" type="parTrans" cxnId="{BF5EE0C5-9FD0-42B4-8B61-866555A5F1FC}">
      <dgm:prSet/>
      <dgm:spPr/>
      <dgm:t>
        <a:bodyPr/>
        <a:lstStyle/>
        <a:p>
          <a:endParaRPr lang="zh-CN" altLang="en-US"/>
        </a:p>
      </dgm:t>
    </dgm:pt>
    <dgm:pt modelId="{AD5BA61E-4887-44A5-AF02-C331E32DB815}" type="sibTrans" cxnId="{BF5EE0C5-9FD0-42B4-8B61-866555A5F1FC}">
      <dgm:prSet/>
      <dgm:spPr/>
      <dgm:t>
        <a:bodyPr/>
        <a:lstStyle/>
        <a:p>
          <a:endParaRPr lang="zh-CN" altLang="en-US"/>
        </a:p>
      </dgm:t>
    </dgm:pt>
    <dgm:pt modelId="{622E3B83-B500-40CE-9D16-49D8783B3372}">
      <dgm:prSet phldrT="[文本]"/>
      <dgm:spPr/>
      <dgm:t>
        <a:bodyPr/>
        <a:lstStyle/>
        <a:p>
          <a:endParaRPr lang="zh-CN" altLang="en-US" dirty="0"/>
        </a:p>
      </dgm:t>
    </dgm:pt>
    <dgm:pt modelId="{FF4F6698-22DB-498A-AB55-1E6D23C875E6}" type="parTrans" cxnId="{D36FF1AC-4E83-401C-8F6F-495664361921}">
      <dgm:prSet/>
      <dgm:spPr/>
      <dgm:t>
        <a:bodyPr/>
        <a:lstStyle/>
        <a:p>
          <a:endParaRPr lang="zh-CN" altLang="en-US"/>
        </a:p>
      </dgm:t>
    </dgm:pt>
    <dgm:pt modelId="{A7C55AC5-455A-4D6A-BB38-6263553B037C}" type="sibTrans" cxnId="{D36FF1AC-4E83-401C-8F6F-495664361921}">
      <dgm:prSet/>
      <dgm:spPr/>
      <dgm:t>
        <a:bodyPr/>
        <a:lstStyle/>
        <a:p>
          <a:endParaRPr lang="zh-CN" altLang="en-US"/>
        </a:p>
      </dgm:t>
    </dgm:pt>
    <dgm:pt modelId="{077B8CCA-1C18-4A57-9220-637F0FF88102}">
      <dgm:prSet phldrT="[文本]"/>
      <dgm:spPr/>
      <dgm:t>
        <a:bodyPr/>
        <a:lstStyle/>
        <a:p>
          <a:endParaRPr lang="zh-CN" altLang="en-US" dirty="0"/>
        </a:p>
      </dgm:t>
    </dgm:pt>
    <dgm:pt modelId="{7314078C-7CE1-40EA-8D76-9F258C52504D}" type="parTrans" cxnId="{DA2C8571-B9CB-4B70-86BE-79E9A615BDD5}">
      <dgm:prSet/>
      <dgm:spPr/>
      <dgm:t>
        <a:bodyPr/>
        <a:lstStyle/>
        <a:p>
          <a:endParaRPr lang="zh-CN" altLang="en-US"/>
        </a:p>
      </dgm:t>
    </dgm:pt>
    <dgm:pt modelId="{7BD26B25-EC58-48E6-8B8E-036D6E3B2D46}" type="sibTrans" cxnId="{DA2C8571-B9CB-4B70-86BE-79E9A615BDD5}">
      <dgm:prSet/>
      <dgm:spPr/>
      <dgm:t>
        <a:bodyPr/>
        <a:lstStyle/>
        <a:p>
          <a:endParaRPr lang="zh-CN" altLang="en-US"/>
        </a:p>
      </dgm:t>
    </dgm:pt>
    <dgm:pt modelId="{DCE11D17-6150-419A-A1F5-4B4492BBB2EF}">
      <dgm:prSet phldrT="[文本]"/>
      <dgm:spPr/>
      <dgm:t>
        <a:bodyPr/>
        <a:lstStyle/>
        <a:p>
          <a:endParaRPr lang="zh-CN" altLang="en-US" dirty="0"/>
        </a:p>
      </dgm:t>
    </dgm:pt>
    <dgm:pt modelId="{0545630B-823C-45AD-9DD3-B5D29B3F3206}" type="parTrans" cxnId="{5E2EEF26-C9C6-48E1-BA4A-48FB35A0C5B2}">
      <dgm:prSet/>
      <dgm:spPr/>
      <dgm:t>
        <a:bodyPr/>
        <a:lstStyle/>
        <a:p>
          <a:endParaRPr lang="zh-CN" altLang="en-US"/>
        </a:p>
      </dgm:t>
    </dgm:pt>
    <dgm:pt modelId="{5AFDC581-0EBD-4EF4-9ED4-3D086EA21EE5}" type="sibTrans" cxnId="{5E2EEF26-C9C6-48E1-BA4A-48FB35A0C5B2}">
      <dgm:prSet/>
      <dgm:spPr/>
      <dgm:t>
        <a:bodyPr/>
        <a:lstStyle/>
        <a:p>
          <a:endParaRPr lang="zh-CN" altLang="en-US"/>
        </a:p>
      </dgm:t>
    </dgm:pt>
    <dgm:pt modelId="{05FF18AC-1AD2-4FD4-BC4C-6284A1183DF1}">
      <dgm:prSet phldrT="[文本]"/>
      <dgm:spPr/>
      <dgm:t>
        <a:bodyPr/>
        <a:lstStyle/>
        <a:p>
          <a:endParaRPr lang="zh-CN" altLang="en-US" dirty="0"/>
        </a:p>
      </dgm:t>
    </dgm:pt>
    <dgm:pt modelId="{127BBE0C-2F91-4B8F-9912-A6DDA1C3F68E}" type="parTrans" cxnId="{9950D977-570F-4EFD-A1C3-48E1B34DABEA}">
      <dgm:prSet/>
      <dgm:spPr/>
      <dgm:t>
        <a:bodyPr/>
        <a:lstStyle/>
        <a:p>
          <a:endParaRPr lang="zh-CN" altLang="en-US"/>
        </a:p>
      </dgm:t>
    </dgm:pt>
    <dgm:pt modelId="{417DE1D8-C6D3-497F-9187-F51EA4C3CCEA}" type="sibTrans" cxnId="{9950D977-570F-4EFD-A1C3-48E1B34DABEA}">
      <dgm:prSet/>
      <dgm:spPr/>
      <dgm:t>
        <a:bodyPr/>
        <a:lstStyle/>
        <a:p>
          <a:endParaRPr lang="zh-CN" altLang="en-US"/>
        </a:p>
      </dgm:t>
    </dgm:pt>
    <dgm:pt modelId="{8900947E-20B3-414E-BF32-BE3128CE4211}">
      <dgm:prSet phldrT="[文本]"/>
      <dgm:spPr/>
      <dgm:t>
        <a:bodyPr/>
        <a:lstStyle/>
        <a:p>
          <a:endParaRPr lang="zh-CN" altLang="en-US" dirty="0"/>
        </a:p>
      </dgm:t>
    </dgm:pt>
    <dgm:pt modelId="{9F20F469-6711-4498-9217-9EC9EB16F763}" type="parTrans" cxnId="{FDE05773-28D1-4AB5-AFE2-3D17EEC381D6}">
      <dgm:prSet/>
      <dgm:spPr/>
      <dgm:t>
        <a:bodyPr/>
        <a:lstStyle/>
        <a:p>
          <a:endParaRPr lang="zh-CN" altLang="en-US"/>
        </a:p>
      </dgm:t>
    </dgm:pt>
    <dgm:pt modelId="{85B95A59-BEA8-4652-ACED-143825AA4476}" type="sibTrans" cxnId="{FDE05773-28D1-4AB5-AFE2-3D17EEC381D6}">
      <dgm:prSet/>
      <dgm:spPr/>
      <dgm:t>
        <a:bodyPr/>
        <a:lstStyle/>
        <a:p>
          <a:endParaRPr lang="zh-CN" altLang="en-US"/>
        </a:p>
      </dgm:t>
    </dgm:pt>
    <dgm:pt modelId="{C404FFCC-CD14-44E7-AEEC-390B5BD5B17F}">
      <dgm:prSet phldrT="[文本]"/>
      <dgm:spPr/>
      <dgm:t>
        <a:bodyPr/>
        <a:lstStyle/>
        <a:p>
          <a:endParaRPr lang="zh-CN" altLang="en-US" dirty="0"/>
        </a:p>
      </dgm:t>
    </dgm:pt>
    <dgm:pt modelId="{48502344-23ED-4B23-92F4-74DACEC928EF}" type="parTrans" cxnId="{B44AED45-8A3D-42CB-BD6F-6C9E8B69204F}">
      <dgm:prSet/>
      <dgm:spPr/>
      <dgm:t>
        <a:bodyPr/>
        <a:lstStyle/>
        <a:p>
          <a:endParaRPr lang="zh-CN" altLang="en-US"/>
        </a:p>
      </dgm:t>
    </dgm:pt>
    <dgm:pt modelId="{D60D49B8-80A6-41DA-B400-9E8F4D905B9A}" type="sibTrans" cxnId="{B44AED45-8A3D-42CB-BD6F-6C9E8B69204F}">
      <dgm:prSet/>
      <dgm:spPr/>
      <dgm:t>
        <a:bodyPr/>
        <a:lstStyle/>
        <a:p>
          <a:endParaRPr lang="zh-CN" altLang="en-US"/>
        </a:p>
      </dgm:t>
    </dgm:pt>
    <dgm:pt modelId="{0D81F314-CE65-4B17-8531-F0C48D78BF78}">
      <dgm:prSet phldrT="[文本]"/>
      <dgm:spPr/>
      <dgm:t>
        <a:bodyPr/>
        <a:lstStyle/>
        <a:p>
          <a:endParaRPr lang="zh-CN" altLang="en-US" dirty="0"/>
        </a:p>
      </dgm:t>
    </dgm:pt>
    <dgm:pt modelId="{FAB4E58E-D520-47D6-AEAA-F3A5B2C67F25}" type="parTrans" cxnId="{64207206-755C-4F58-AA79-AC56B6C15B0C}">
      <dgm:prSet/>
      <dgm:spPr/>
      <dgm:t>
        <a:bodyPr/>
        <a:lstStyle/>
        <a:p>
          <a:endParaRPr lang="zh-CN" altLang="en-US"/>
        </a:p>
      </dgm:t>
    </dgm:pt>
    <dgm:pt modelId="{D2C59570-162B-4D8F-9099-751F6415600F}" type="sibTrans" cxnId="{64207206-755C-4F58-AA79-AC56B6C15B0C}">
      <dgm:prSet/>
      <dgm:spPr/>
      <dgm:t>
        <a:bodyPr/>
        <a:lstStyle/>
        <a:p>
          <a:endParaRPr lang="zh-CN" altLang="en-US"/>
        </a:p>
      </dgm:t>
    </dgm:pt>
    <dgm:pt modelId="{31815AE0-9581-4714-A28E-99B4D6BF3D89}">
      <dgm:prSet phldrT="[文本]"/>
      <dgm:spPr/>
      <dgm:t>
        <a:bodyPr/>
        <a:lstStyle/>
        <a:p>
          <a:endParaRPr lang="zh-CN" altLang="en-US" dirty="0"/>
        </a:p>
      </dgm:t>
    </dgm:pt>
    <dgm:pt modelId="{88DC432F-FBF6-4B3F-8B80-035E8DF7D9CC}" type="parTrans" cxnId="{5977AC72-33B9-4B51-9F4B-B0C06DE219C0}">
      <dgm:prSet/>
      <dgm:spPr/>
      <dgm:t>
        <a:bodyPr/>
        <a:lstStyle/>
        <a:p>
          <a:endParaRPr lang="zh-CN" altLang="en-US"/>
        </a:p>
      </dgm:t>
    </dgm:pt>
    <dgm:pt modelId="{FFE45773-717A-4A6E-AEB2-FEA3592C5372}" type="sibTrans" cxnId="{5977AC72-33B9-4B51-9F4B-B0C06DE219C0}">
      <dgm:prSet/>
      <dgm:spPr/>
      <dgm:t>
        <a:bodyPr/>
        <a:lstStyle/>
        <a:p>
          <a:endParaRPr lang="zh-CN" altLang="en-US"/>
        </a:p>
      </dgm:t>
    </dgm:pt>
    <dgm:pt modelId="{57F1F447-BF5E-4E7C-AC4E-FBD3A5DD4CCA}" type="pres">
      <dgm:prSet presAssocID="{CE8D4DA8-5924-4A88-8A9D-94951973AC4A}" presName="Name0" presStyleCnt="0">
        <dgm:presLayoutVars>
          <dgm:dir/>
          <dgm:animLvl val="lvl"/>
          <dgm:resizeHandles val="exact"/>
        </dgm:presLayoutVars>
      </dgm:prSet>
      <dgm:spPr/>
    </dgm:pt>
    <dgm:pt modelId="{09B62719-99E7-4F76-9A4F-B75ED4DD90A0}" type="pres">
      <dgm:prSet presAssocID="{6B9F14F7-D135-4A2D-93F2-206A2CAD23B9}" presName="composite" presStyleCnt="0"/>
      <dgm:spPr/>
    </dgm:pt>
    <dgm:pt modelId="{19A1C1EF-0F90-41A9-9160-B0D06D9ED45A}" type="pres">
      <dgm:prSet presAssocID="{6B9F14F7-D135-4A2D-93F2-206A2CAD23B9}" presName="parTx" presStyleLbl="alignNode1" presStyleIdx="0" presStyleCnt="7">
        <dgm:presLayoutVars>
          <dgm:chMax val="0"/>
          <dgm:chPref val="0"/>
          <dgm:bulletEnabled val="1"/>
        </dgm:presLayoutVars>
      </dgm:prSet>
      <dgm:spPr/>
    </dgm:pt>
    <dgm:pt modelId="{45907D22-66DE-45DA-9A01-3D0171E911A7}" type="pres">
      <dgm:prSet presAssocID="{6B9F14F7-D135-4A2D-93F2-206A2CAD23B9}" presName="desTx" presStyleLbl="alignAccFollowNode1" presStyleIdx="0" presStyleCnt="7">
        <dgm:presLayoutVars>
          <dgm:bulletEnabled val="1"/>
        </dgm:presLayoutVars>
      </dgm:prSet>
      <dgm:spPr/>
    </dgm:pt>
    <dgm:pt modelId="{71CD6FC6-871B-47AD-936E-280BE01D558E}" type="pres">
      <dgm:prSet presAssocID="{AE3B5F70-FD2A-4BD7-98F0-14ADF846223A}" presName="space" presStyleCnt="0"/>
      <dgm:spPr/>
    </dgm:pt>
    <dgm:pt modelId="{92656FD8-DA2E-400C-BA1D-51B4BDF31375}" type="pres">
      <dgm:prSet presAssocID="{5B0C6632-2597-48E5-BC07-166F0C17239B}" presName="composite" presStyleCnt="0"/>
      <dgm:spPr/>
    </dgm:pt>
    <dgm:pt modelId="{62B82E82-4CF9-4F04-845C-C313EB6F4782}" type="pres">
      <dgm:prSet presAssocID="{5B0C6632-2597-48E5-BC07-166F0C17239B}" presName="parTx" presStyleLbl="alignNode1" presStyleIdx="1" presStyleCnt="7">
        <dgm:presLayoutVars>
          <dgm:chMax val="0"/>
          <dgm:chPref val="0"/>
          <dgm:bulletEnabled val="1"/>
        </dgm:presLayoutVars>
      </dgm:prSet>
      <dgm:spPr/>
    </dgm:pt>
    <dgm:pt modelId="{BDA9515D-7790-47BB-A03B-7667EA60FB32}" type="pres">
      <dgm:prSet presAssocID="{5B0C6632-2597-48E5-BC07-166F0C17239B}" presName="desTx" presStyleLbl="alignAccFollowNode1" presStyleIdx="1" presStyleCnt="7">
        <dgm:presLayoutVars>
          <dgm:bulletEnabled val="1"/>
        </dgm:presLayoutVars>
      </dgm:prSet>
      <dgm:spPr/>
    </dgm:pt>
    <dgm:pt modelId="{19592750-F8C8-4C35-BE25-9CC30FC8126A}" type="pres">
      <dgm:prSet presAssocID="{3858527F-67D4-4105-A16C-F8DE1067C7E9}" presName="space" presStyleCnt="0"/>
      <dgm:spPr/>
    </dgm:pt>
    <dgm:pt modelId="{A2DD24CF-B3A5-44CE-96ED-75DA07D31517}" type="pres">
      <dgm:prSet presAssocID="{564286E6-077F-45A5-9A75-F301C0B75E48}" presName="composite" presStyleCnt="0"/>
      <dgm:spPr/>
    </dgm:pt>
    <dgm:pt modelId="{4B66E0AA-F783-4410-A971-0F8FFC40F7FE}" type="pres">
      <dgm:prSet presAssocID="{564286E6-077F-45A5-9A75-F301C0B75E48}" presName="parTx" presStyleLbl="alignNode1" presStyleIdx="2" presStyleCnt="7">
        <dgm:presLayoutVars>
          <dgm:chMax val="0"/>
          <dgm:chPref val="0"/>
          <dgm:bulletEnabled val="1"/>
        </dgm:presLayoutVars>
      </dgm:prSet>
      <dgm:spPr/>
    </dgm:pt>
    <dgm:pt modelId="{E43A50FF-6A63-4024-9D89-8A5BFEBC3C88}" type="pres">
      <dgm:prSet presAssocID="{564286E6-077F-45A5-9A75-F301C0B75E48}" presName="desTx" presStyleLbl="alignAccFollowNode1" presStyleIdx="2" presStyleCnt="7">
        <dgm:presLayoutVars>
          <dgm:bulletEnabled val="1"/>
        </dgm:presLayoutVars>
      </dgm:prSet>
      <dgm:spPr/>
    </dgm:pt>
    <dgm:pt modelId="{B3791021-1637-4814-9C1A-4B38A7DFFFCC}" type="pres">
      <dgm:prSet presAssocID="{B34A96AF-4655-4BD6-9A20-62860D8C71C6}" presName="space" presStyleCnt="0"/>
      <dgm:spPr/>
    </dgm:pt>
    <dgm:pt modelId="{ACDD54B7-F670-4BFA-92A1-18CB1991EEA9}" type="pres">
      <dgm:prSet presAssocID="{3CFAF793-B43A-466F-81C2-52F159171918}" presName="composite" presStyleCnt="0"/>
      <dgm:spPr/>
    </dgm:pt>
    <dgm:pt modelId="{4F31895F-81D8-42D1-BA6B-AFF9F8E20CDE}" type="pres">
      <dgm:prSet presAssocID="{3CFAF793-B43A-466F-81C2-52F159171918}" presName="parTx" presStyleLbl="alignNode1" presStyleIdx="3" presStyleCnt="7">
        <dgm:presLayoutVars>
          <dgm:chMax val="0"/>
          <dgm:chPref val="0"/>
          <dgm:bulletEnabled val="1"/>
        </dgm:presLayoutVars>
      </dgm:prSet>
      <dgm:spPr/>
    </dgm:pt>
    <dgm:pt modelId="{8B1206B4-6F89-4DCA-AD21-63D842B1580D}" type="pres">
      <dgm:prSet presAssocID="{3CFAF793-B43A-466F-81C2-52F159171918}" presName="desTx" presStyleLbl="alignAccFollowNode1" presStyleIdx="3" presStyleCnt="7">
        <dgm:presLayoutVars>
          <dgm:bulletEnabled val="1"/>
        </dgm:presLayoutVars>
      </dgm:prSet>
      <dgm:spPr/>
    </dgm:pt>
    <dgm:pt modelId="{50964AB6-D235-46BC-BA4A-F496C7772921}" type="pres">
      <dgm:prSet presAssocID="{59E5A6AB-AE0E-4B34-A4CF-735C924BF12C}" presName="space" presStyleCnt="0"/>
      <dgm:spPr/>
    </dgm:pt>
    <dgm:pt modelId="{05B48768-6166-4939-8300-AA8648787901}" type="pres">
      <dgm:prSet presAssocID="{B2C21A3E-475C-4489-9DD0-0472720F7D12}" presName="composite" presStyleCnt="0"/>
      <dgm:spPr/>
    </dgm:pt>
    <dgm:pt modelId="{2699EA26-08DF-421C-8EFC-AFDF22C1B246}" type="pres">
      <dgm:prSet presAssocID="{B2C21A3E-475C-4489-9DD0-0472720F7D12}" presName="parTx" presStyleLbl="alignNode1" presStyleIdx="4" presStyleCnt="7">
        <dgm:presLayoutVars>
          <dgm:chMax val="0"/>
          <dgm:chPref val="0"/>
          <dgm:bulletEnabled val="1"/>
        </dgm:presLayoutVars>
      </dgm:prSet>
      <dgm:spPr/>
    </dgm:pt>
    <dgm:pt modelId="{C9CD3B56-A664-4E4F-BD32-C6B399197C9B}" type="pres">
      <dgm:prSet presAssocID="{B2C21A3E-475C-4489-9DD0-0472720F7D12}" presName="desTx" presStyleLbl="alignAccFollowNode1" presStyleIdx="4" presStyleCnt="7">
        <dgm:presLayoutVars>
          <dgm:bulletEnabled val="1"/>
        </dgm:presLayoutVars>
      </dgm:prSet>
      <dgm:spPr/>
    </dgm:pt>
    <dgm:pt modelId="{1A62711F-6310-47A4-B95C-9826BE285A41}" type="pres">
      <dgm:prSet presAssocID="{7CDBAC6A-C02A-46F9-9F16-B4D3FE8C5622}" presName="space" presStyleCnt="0"/>
      <dgm:spPr/>
    </dgm:pt>
    <dgm:pt modelId="{07340DC7-5DF0-4A7A-AA6A-4E126E72A81F}" type="pres">
      <dgm:prSet presAssocID="{8E209423-E6EC-4B8C-AF74-91560FF2652F}" presName="composite" presStyleCnt="0"/>
      <dgm:spPr/>
    </dgm:pt>
    <dgm:pt modelId="{1A454166-396E-468A-A23A-EEBE17901899}" type="pres">
      <dgm:prSet presAssocID="{8E209423-E6EC-4B8C-AF74-91560FF2652F}" presName="parTx" presStyleLbl="alignNode1" presStyleIdx="5" presStyleCnt="7">
        <dgm:presLayoutVars>
          <dgm:chMax val="0"/>
          <dgm:chPref val="0"/>
          <dgm:bulletEnabled val="1"/>
        </dgm:presLayoutVars>
      </dgm:prSet>
      <dgm:spPr/>
    </dgm:pt>
    <dgm:pt modelId="{CABECAE6-693A-4C07-B0E8-EA341E452859}" type="pres">
      <dgm:prSet presAssocID="{8E209423-E6EC-4B8C-AF74-91560FF2652F}" presName="desTx" presStyleLbl="alignAccFollowNode1" presStyleIdx="5" presStyleCnt="7">
        <dgm:presLayoutVars>
          <dgm:bulletEnabled val="1"/>
        </dgm:presLayoutVars>
      </dgm:prSet>
      <dgm:spPr/>
    </dgm:pt>
    <dgm:pt modelId="{B04DCD6C-43F8-4A1D-9186-663CC2921BCE}" type="pres">
      <dgm:prSet presAssocID="{017A7C9D-2773-4A28-8062-30CB498497DB}" presName="space" presStyleCnt="0"/>
      <dgm:spPr/>
    </dgm:pt>
    <dgm:pt modelId="{5D642366-FE54-4DF1-AA28-F2D284094928}" type="pres">
      <dgm:prSet presAssocID="{6A4ED3CD-41C9-45C2-AE9E-37D942337D76}" presName="composite" presStyleCnt="0"/>
      <dgm:spPr/>
    </dgm:pt>
    <dgm:pt modelId="{D6646521-A1B7-4CE9-B9DA-FD18970412E2}" type="pres">
      <dgm:prSet presAssocID="{6A4ED3CD-41C9-45C2-AE9E-37D942337D76}" presName="parTx" presStyleLbl="alignNode1" presStyleIdx="6" presStyleCnt="7">
        <dgm:presLayoutVars>
          <dgm:chMax val="0"/>
          <dgm:chPref val="0"/>
          <dgm:bulletEnabled val="1"/>
        </dgm:presLayoutVars>
      </dgm:prSet>
      <dgm:spPr/>
    </dgm:pt>
    <dgm:pt modelId="{5A3EA147-9F11-4539-A4D8-A47D9272B6D6}" type="pres">
      <dgm:prSet presAssocID="{6A4ED3CD-41C9-45C2-AE9E-37D942337D76}" presName="desTx" presStyleLbl="alignAccFollowNode1" presStyleIdx="6" presStyleCnt="7">
        <dgm:presLayoutVars>
          <dgm:bulletEnabled val="1"/>
        </dgm:presLayoutVars>
      </dgm:prSet>
      <dgm:spPr/>
    </dgm:pt>
  </dgm:ptLst>
  <dgm:cxnLst>
    <dgm:cxn modelId="{64207206-755C-4F58-AA79-AC56B6C15B0C}" srcId="{6B9F14F7-D135-4A2D-93F2-206A2CAD23B9}" destId="{0D81F314-CE65-4B17-8531-F0C48D78BF78}" srcOrd="20" destOrd="0" parTransId="{FAB4E58E-D520-47D6-AEAA-F3A5B2C67F25}" sibTransId="{D2C59570-162B-4D8F-9099-751F6415600F}"/>
    <dgm:cxn modelId="{5531C80B-5010-4C9A-96C3-5D4993152E6E}" type="presOf" srcId="{54A771B8-9AEF-4392-A6A7-6C181252316C}" destId="{45907D22-66DE-45DA-9A01-3D0171E911A7}" srcOrd="0" destOrd="5" presId="urn:microsoft.com/office/officeart/2005/8/layout/hList1"/>
    <dgm:cxn modelId="{E6D70B0D-28D3-4769-99B2-BE6AC17B367F}" type="presOf" srcId="{04C1203A-9913-4815-83E8-52A8CF53AAAA}" destId="{45907D22-66DE-45DA-9A01-3D0171E911A7}" srcOrd="0" destOrd="9" presId="urn:microsoft.com/office/officeart/2005/8/layout/hList1"/>
    <dgm:cxn modelId="{9B277213-F600-4A3F-96D2-4755EEC5C6C6}" srcId="{CE8D4DA8-5924-4A88-8A9D-94951973AC4A}" destId="{5B0C6632-2597-48E5-BC07-166F0C17239B}" srcOrd="1" destOrd="0" parTransId="{A30BF037-D51A-49DD-BEC7-66962C8A507A}" sibTransId="{3858527F-67D4-4105-A16C-F8DE1067C7E9}"/>
    <dgm:cxn modelId="{CE08F219-0E42-4F15-84A6-66EDBF6BF3D9}" srcId="{CE8D4DA8-5924-4A88-8A9D-94951973AC4A}" destId="{8E209423-E6EC-4B8C-AF74-91560FF2652F}" srcOrd="5" destOrd="0" parTransId="{DB8F07FC-8E81-414F-9A48-04CF05223137}" sibTransId="{017A7C9D-2773-4A28-8062-30CB498497DB}"/>
    <dgm:cxn modelId="{60BACC1C-06E2-4C7D-855B-93C7CC97B5BB}" srcId="{CE8D4DA8-5924-4A88-8A9D-94951973AC4A}" destId="{6B9F14F7-D135-4A2D-93F2-206A2CAD23B9}" srcOrd="0" destOrd="0" parTransId="{EEF0C0B6-7346-4170-B037-45CA8E0CDD4A}" sibTransId="{AE3B5F70-FD2A-4BD7-98F0-14ADF846223A}"/>
    <dgm:cxn modelId="{DED50A1E-4A6B-4073-94B6-54C6ED67294B}" type="presOf" srcId="{5E1A22D3-DB88-4442-B3B6-29594CD720BC}" destId="{45907D22-66DE-45DA-9A01-3D0171E911A7}" srcOrd="0" destOrd="8" presId="urn:microsoft.com/office/officeart/2005/8/layout/hList1"/>
    <dgm:cxn modelId="{1AFC8E1F-0599-4A5C-93AE-FE98CAB70B4F}" srcId="{6B9F14F7-D135-4A2D-93F2-206A2CAD23B9}" destId="{2192AB5C-342B-4A6E-A3D9-D19FF6616947}" srcOrd="11" destOrd="0" parTransId="{676818DB-2969-488D-8C98-8B0E2CAE6D3C}" sibTransId="{E7F024C5-98A9-43DC-A95D-1945F9CEE577}"/>
    <dgm:cxn modelId="{67902B23-A383-46ED-9E56-1F13F3BDC1F7}" srcId="{3CFAF793-B43A-466F-81C2-52F159171918}" destId="{9B1A2FC2-67B7-4ABE-9185-1EE0F90BC744}" srcOrd="0" destOrd="0" parTransId="{82E4D453-1A69-49BA-AC1A-DEC22488EA94}" sibTransId="{9FCE9F17-E58F-48CE-8E55-B9C1B1B79C52}"/>
    <dgm:cxn modelId="{D8BEA423-6EA2-4AAE-87D2-472027B187E8}" type="presOf" srcId="{1DF7AD90-6D2E-4847-B8FF-4B3C5A82EF47}" destId="{45907D22-66DE-45DA-9A01-3D0171E911A7}" srcOrd="0" destOrd="0" presId="urn:microsoft.com/office/officeart/2005/8/layout/hList1"/>
    <dgm:cxn modelId="{5E2EEF26-C9C6-48E1-BA4A-48FB35A0C5B2}" srcId="{6B9F14F7-D135-4A2D-93F2-206A2CAD23B9}" destId="{DCE11D17-6150-419A-A1F5-4B4492BBB2EF}" srcOrd="16" destOrd="0" parTransId="{0545630B-823C-45AD-9DD3-B5D29B3F3206}" sibTransId="{5AFDC581-0EBD-4EF4-9ED4-3D086EA21EE5}"/>
    <dgm:cxn modelId="{EA2E6327-7ED0-4DAC-B00B-ED4BFA3EBB64}" srcId="{6B9F14F7-D135-4A2D-93F2-206A2CAD23B9}" destId="{5E1A22D3-DB88-4442-B3B6-29594CD720BC}" srcOrd="8" destOrd="0" parTransId="{6BA435A6-9151-494B-B81D-6A5FE652A891}" sibTransId="{84077337-85BD-4D77-B89B-C3EE073EF521}"/>
    <dgm:cxn modelId="{74C9B427-71A9-4C14-9E26-09620C9F521F}" srcId="{6B9F14F7-D135-4A2D-93F2-206A2CAD23B9}" destId="{1A96E4ED-D505-4891-A6EC-5B92FD563FCC}" srcOrd="1" destOrd="0" parTransId="{AEED71BE-730B-49A8-9E56-AF1DA73AFF7B}" sibTransId="{35EE2613-D363-4A68-9F7B-3D9B4791D735}"/>
    <dgm:cxn modelId="{FF77C82C-6BAA-4F41-8AE3-6C45F604A8D9}" type="presOf" srcId="{9B1A2FC2-67B7-4ABE-9185-1EE0F90BC744}" destId="{8B1206B4-6F89-4DCA-AD21-63D842B1580D}" srcOrd="0" destOrd="0" presId="urn:microsoft.com/office/officeart/2005/8/layout/hList1"/>
    <dgm:cxn modelId="{625DA434-5132-43D9-B3A0-DA11114E0CA2}" srcId="{6B9F14F7-D135-4A2D-93F2-206A2CAD23B9}" destId="{606A06A4-DA85-4665-9F88-5A234D1B13CA}" srcOrd="10" destOrd="0" parTransId="{4D01DFE5-E077-40A2-8B14-30BBD4F0818E}" sibTransId="{C1B7D3D2-49AD-414B-89D7-C3569396D0D2}"/>
    <dgm:cxn modelId="{E7852E3B-8F79-4455-94CC-B50C06E2CA3A}" type="presOf" srcId="{B2C21A3E-475C-4489-9DD0-0472720F7D12}" destId="{2699EA26-08DF-421C-8EFC-AFDF22C1B246}" srcOrd="0" destOrd="0" presId="urn:microsoft.com/office/officeart/2005/8/layout/hList1"/>
    <dgm:cxn modelId="{5364ED3E-0958-4B97-91C5-982BF796CFA6}" srcId="{CE8D4DA8-5924-4A88-8A9D-94951973AC4A}" destId="{564286E6-077F-45A5-9A75-F301C0B75E48}" srcOrd="2" destOrd="0" parTransId="{64A2B5F1-151E-44B7-92AE-23DFA9F6BDD5}" sibTransId="{B34A96AF-4655-4BD6-9A20-62860D8C71C6}"/>
    <dgm:cxn modelId="{1494785B-EAA7-443D-8522-631F61C5865B}" type="presOf" srcId="{1A96E4ED-D505-4891-A6EC-5B92FD563FCC}" destId="{45907D22-66DE-45DA-9A01-3D0171E911A7}" srcOrd="0" destOrd="1" presId="urn:microsoft.com/office/officeart/2005/8/layout/hList1"/>
    <dgm:cxn modelId="{CAC37960-07E9-49CA-AFFE-A54F6529C042}" srcId="{B2C21A3E-475C-4489-9DD0-0472720F7D12}" destId="{79898207-9B8C-4104-8D9B-706CF507C835}" srcOrd="0" destOrd="0" parTransId="{070BEE52-DC00-4124-B56E-9976E5E23640}" sibTransId="{01A5D88C-AF45-4E14-B0A0-5A21A6562571}"/>
    <dgm:cxn modelId="{B44AED45-8A3D-42CB-BD6F-6C9E8B69204F}" srcId="{6B9F14F7-D135-4A2D-93F2-206A2CAD23B9}" destId="{C404FFCC-CD14-44E7-AEEC-390B5BD5B17F}" srcOrd="19" destOrd="0" parTransId="{48502344-23ED-4B23-92F4-74DACEC928EF}" sibTransId="{D60D49B8-80A6-41DA-B400-9E8F4D905B9A}"/>
    <dgm:cxn modelId="{2EC1A148-AC1F-4BCF-A064-CBB919589FA0}" srcId="{6B9F14F7-D135-4A2D-93F2-206A2CAD23B9}" destId="{1DF7AD90-6D2E-4847-B8FF-4B3C5A82EF47}" srcOrd="0" destOrd="0" parTransId="{14D64B11-7BEF-4D91-A660-3390ACF09DF8}" sibTransId="{D893F74E-65F9-425E-B23B-DA6E7F81DB6D}"/>
    <dgm:cxn modelId="{3FC2F749-AEA6-4588-AA96-DD42A9534FB8}" type="presOf" srcId="{5668A649-DEF6-458F-9BA5-13086A898618}" destId="{45907D22-66DE-45DA-9A01-3D0171E911A7}" srcOrd="0" destOrd="22" presId="urn:microsoft.com/office/officeart/2005/8/layout/hList1"/>
    <dgm:cxn modelId="{7C2D5D4A-9BA4-4D20-9BB1-15313C6541A6}" srcId="{6B9F14F7-D135-4A2D-93F2-206A2CAD23B9}" destId="{F0497B79-41DE-4D11-8D7E-D699B2747C97}" srcOrd="6" destOrd="0" parTransId="{FC5F1A0C-D854-4D2F-A572-3ABC45D80BC1}" sibTransId="{E210B34A-6E9E-4540-9D77-273EEFB51937}"/>
    <dgm:cxn modelId="{D95ECD4E-A3BC-4A98-8FFB-7A41FA523187}" type="presOf" srcId="{CD74FE51-5612-4643-AFDD-1D011420BFA1}" destId="{E43A50FF-6A63-4024-9D89-8A5BFEBC3C88}" srcOrd="0" destOrd="0" presId="urn:microsoft.com/office/officeart/2005/8/layout/hList1"/>
    <dgm:cxn modelId="{3F082750-FABF-4BFF-A05C-DE267CE071A0}" type="presOf" srcId="{622E3B83-B500-40CE-9D16-49D8783B3372}" destId="{45907D22-66DE-45DA-9A01-3D0171E911A7}" srcOrd="0" destOrd="14" presId="urn:microsoft.com/office/officeart/2005/8/layout/hList1"/>
    <dgm:cxn modelId="{7305DD70-533E-4689-BED9-4AC5C6A41D17}" type="presOf" srcId="{33D37DF3-CEE9-488C-BD57-D4C4B1CBF406}" destId="{45907D22-66DE-45DA-9A01-3D0171E911A7}" srcOrd="0" destOrd="2" presId="urn:microsoft.com/office/officeart/2005/8/layout/hList1"/>
    <dgm:cxn modelId="{7D6A1F71-7353-495D-A277-48199B19FB4E}" type="presOf" srcId="{C404FFCC-CD14-44E7-AEEC-390B5BD5B17F}" destId="{45907D22-66DE-45DA-9A01-3D0171E911A7}" srcOrd="0" destOrd="19" presId="urn:microsoft.com/office/officeart/2005/8/layout/hList1"/>
    <dgm:cxn modelId="{DA2C8571-B9CB-4B70-86BE-79E9A615BDD5}" srcId="{6B9F14F7-D135-4A2D-93F2-206A2CAD23B9}" destId="{077B8CCA-1C18-4A57-9220-637F0FF88102}" srcOrd="15" destOrd="0" parTransId="{7314078C-7CE1-40EA-8D76-9F258C52504D}" sibTransId="{7BD26B25-EC58-48E6-8B8E-036D6E3B2D46}"/>
    <dgm:cxn modelId="{5977AC72-33B9-4B51-9F4B-B0C06DE219C0}" srcId="{6B9F14F7-D135-4A2D-93F2-206A2CAD23B9}" destId="{31815AE0-9581-4714-A28E-99B4D6BF3D89}" srcOrd="21" destOrd="0" parTransId="{88DC432F-FBF6-4B3F-8B80-035E8DF7D9CC}" sibTransId="{FFE45773-717A-4A6E-AEB2-FEA3592C5372}"/>
    <dgm:cxn modelId="{D24FBC72-0E40-4ED8-AE04-63BF3C5BFD41}" srcId="{6B9F14F7-D135-4A2D-93F2-206A2CAD23B9}" destId="{04C1203A-9913-4815-83E8-52A8CF53AAAA}" srcOrd="9" destOrd="0" parTransId="{7835BBEA-F4A0-4382-8652-35CDD6C2807A}" sibTransId="{C3D30EE1-27DF-4DC2-985A-4D455F7FB312}"/>
    <dgm:cxn modelId="{FDE05773-28D1-4AB5-AFE2-3D17EEC381D6}" srcId="{6B9F14F7-D135-4A2D-93F2-206A2CAD23B9}" destId="{8900947E-20B3-414E-BF32-BE3128CE4211}" srcOrd="18" destOrd="0" parTransId="{9F20F469-6711-4498-9217-9EC9EB16F763}" sibTransId="{85B95A59-BEA8-4652-ACED-143825AA4476}"/>
    <dgm:cxn modelId="{7BFF7F76-4B15-45F4-A6C8-14BFE1D03ADD}" type="presOf" srcId="{319896E0-647B-4574-885B-79564EF5EC4E}" destId="{BDA9515D-7790-47BB-A03B-7667EA60FB32}" srcOrd="0" destOrd="0" presId="urn:microsoft.com/office/officeart/2005/8/layout/hList1"/>
    <dgm:cxn modelId="{33C0CC76-6FEB-4D20-AE38-37E70ECD52F5}" type="presOf" srcId="{6B9F14F7-D135-4A2D-93F2-206A2CAD23B9}" destId="{19A1C1EF-0F90-41A9-9160-B0D06D9ED45A}" srcOrd="0" destOrd="0" presId="urn:microsoft.com/office/officeart/2005/8/layout/hList1"/>
    <dgm:cxn modelId="{9950D977-570F-4EFD-A1C3-48E1B34DABEA}" srcId="{6B9F14F7-D135-4A2D-93F2-206A2CAD23B9}" destId="{05FF18AC-1AD2-4FD4-BC4C-6284A1183DF1}" srcOrd="17" destOrd="0" parTransId="{127BBE0C-2F91-4B8F-9912-A6DDA1C3F68E}" sibTransId="{417DE1D8-C6D3-497F-9187-F51EA4C3CCEA}"/>
    <dgm:cxn modelId="{225C3659-4707-4FAD-867B-090BC2D13EDA}" type="presOf" srcId="{606A06A4-DA85-4665-9F88-5A234D1B13CA}" destId="{45907D22-66DE-45DA-9A01-3D0171E911A7}" srcOrd="0" destOrd="10" presId="urn:microsoft.com/office/officeart/2005/8/layout/hList1"/>
    <dgm:cxn modelId="{3537E25A-43A5-4012-B64E-0DA1FD9FF6B0}" type="presOf" srcId="{6A4ED3CD-41C9-45C2-AE9E-37D942337D76}" destId="{D6646521-A1B7-4CE9-B9DA-FD18970412E2}" srcOrd="0" destOrd="0" presId="urn:microsoft.com/office/officeart/2005/8/layout/hList1"/>
    <dgm:cxn modelId="{B70E9E7E-1A22-437D-8933-EE8223A713BB}" srcId="{B2C21A3E-475C-4489-9DD0-0472720F7D12}" destId="{5193C4FE-CB0E-4D78-B71D-3835444BF355}" srcOrd="1" destOrd="0" parTransId="{DBAE7125-85EC-4307-BB72-7E61A0F19EC8}" sibTransId="{284431A4-688A-4F96-8A83-E82C326402E2}"/>
    <dgm:cxn modelId="{2BEB137F-28AD-4F4E-A77A-40B8926790AE}" type="presOf" srcId="{79898207-9B8C-4104-8D9B-706CF507C835}" destId="{C9CD3B56-A664-4E4F-BD32-C6B399197C9B}" srcOrd="0" destOrd="0" presId="urn:microsoft.com/office/officeart/2005/8/layout/hList1"/>
    <dgm:cxn modelId="{07BBE482-0C5C-4E9E-A2BF-7F6545964E3E}" type="presOf" srcId="{84A111D4-1E25-4462-8B1A-95DE1134720C}" destId="{45907D22-66DE-45DA-9A01-3D0171E911A7}" srcOrd="0" destOrd="4" presId="urn:microsoft.com/office/officeart/2005/8/layout/hList1"/>
    <dgm:cxn modelId="{D139B289-2F72-455C-9B21-EB0F803CBBF5}" type="presOf" srcId="{3CFAF793-B43A-466F-81C2-52F159171918}" destId="{4F31895F-81D8-42D1-BA6B-AFF9F8E20CDE}" srcOrd="0" destOrd="0" presId="urn:microsoft.com/office/officeart/2005/8/layout/hList1"/>
    <dgm:cxn modelId="{52734B8C-0D52-4E93-A805-06A98CBE9F87}" type="presOf" srcId="{A15AD489-C996-4FFB-A199-EAF2AF6979B5}" destId="{8B1206B4-6F89-4DCA-AD21-63D842B1580D}" srcOrd="0" destOrd="1" presId="urn:microsoft.com/office/officeart/2005/8/layout/hList1"/>
    <dgm:cxn modelId="{E53A5B8F-57E5-4EFF-9973-25B60F9A7F58}" type="presOf" srcId="{564286E6-077F-45A5-9A75-F301C0B75E48}" destId="{4B66E0AA-F783-4410-A971-0F8FFC40F7FE}" srcOrd="0" destOrd="0" presId="urn:microsoft.com/office/officeart/2005/8/layout/hList1"/>
    <dgm:cxn modelId="{7A969092-D22D-4360-A9A5-1E2F4A513D91}" type="presOf" srcId="{5B0C6632-2597-48E5-BC07-166F0C17239B}" destId="{62B82E82-4CF9-4F04-845C-C313EB6F4782}" srcOrd="0" destOrd="0" presId="urn:microsoft.com/office/officeart/2005/8/layout/hList1"/>
    <dgm:cxn modelId="{4BF53E98-3BD6-48AA-9CAF-4912B41508DA}" srcId="{564286E6-077F-45A5-9A75-F301C0B75E48}" destId="{CD74FE51-5612-4643-AFDD-1D011420BFA1}" srcOrd="0" destOrd="0" parTransId="{64F9E928-467F-4F53-B3FE-1230B6BA73F9}" sibTransId="{37BD846C-B7E8-4F99-9B9C-56D00F12E366}"/>
    <dgm:cxn modelId="{D6EC539B-1098-4501-AB03-C13C1189EDC6}" srcId="{5B0C6632-2597-48E5-BC07-166F0C17239B}" destId="{319896E0-647B-4574-885B-79564EF5EC4E}" srcOrd="0" destOrd="0" parTransId="{4DA07053-A67C-47E4-875E-1898B9FCEDCE}" sibTransId="{2D27CD37-0767-4BBA-B074-62792BB2DE42}"/>
    <dgm:cxn modelId="{96005BA2-573B-4248-AE4C-7A7C27E12EB6}" type="presOf" srcId="{05FF18AC-1AD2-4FD4-BC4C-6284A1183DF1}" destId="{45907D22-66DE-45DA-9A01-3D0171E911A7}" srcOrd="0" destOrd="17" presId="urn:microsoft.com/office/officeart/2005/8/layout/hList1"/>
    <dgm:cxn modelId="{0513E6A3-7BBA-4127-90B0-1507A9BB6E62}" type="presOf" srcId="{8F2D44B6-0117-42C8-9692-ADA6992EB1F5}" destId="{45907D22-66DE-45DA-9A01-3D0171E911A7}" srcOrd="0" destOrd="12" presId="urn:microsoft.com/office/officeart/2005/8/layout/hList1"/>
    <dgm:cxn modelId="{9ABA23A4-649C-46C6-8990-1E2B48EF586A}" type="presOf" srcId="{B8E81854-003D-4A0E-9612-D06894C0156C}" destId="{45907D22-66DE-45DA-9A01-3D0171E911A7}" srcOrd="0" destOrd="3" presId="urn:microsoft.com/office/officeart/2005/8/layout/hList1"/>
    <dgm:cxn modelId="{2A0FDEA6-FD66-4242-B884-59C83AE58C56}" srcId="{3CFAF793-B43A-466F-81C2-52F159171918}" destId="{F9368F40-5262-40B8-8F73-1BEEA3B13716}" srcOrd="2" destOrd="0" parTransId="{14FE635F-5958-4FB9-A4F1-32FF242420BA}" sibTransId="{D6F0BFDB-E785-4AAC-8AF2-F4F71C0CA36F}"/>
    <dgm:cxn modelId="{39B8A8A9-32C5-471D-A8B3-8AAB7699F9D6}" srcId="{6B9F14F7-D135-4A2D-93F2-206A2CAD23B9}" destId="{54A771B8-9AEF-4392-A6A7-6C181252316C}" srcOrd="5" destOrd="0" parTransId="{697AE9E0-F316-4BFB-AB8A-5983BF13F97C}" sibTransId="{7D533E79-E5BB-4AE4-8CBB-335E31ADBD3E}"/>
    <dgm:cxn modelId="{D36FF1AC-4E83-401C-8F6F-495664361921}" srcId="{6B9F14F7-D135-4A2D-93F2-206A2CAD23B9}" destId="{622E3B83-B500-40CE-9D16-49D8783B3372}" srcOrd="14" destOrd="0" parTransId="{FF4F6698-22DB-498A-AB55-1E6D23C875E6}" sibTransId="{A7C55AC5-455A-4D6A-BB38-6263553B037C}"/>
    <dgm:cxn modelId="{401AF7B2-45DB-473C-9736-05207E3718C8}" srcId="{6B9F14F7-D135-4A2D-93F2-206A2CAD23B9}" destId="{33D37DF3-CEE9-488C-BD57-D4C4B1CBF406}" srcOrd="2" destOrd="0" parTransId="{1E894BE0-A503-45B1-AD29-A9190B253B37}" sibTransId="{972421E5-E8D6-47D4-82B9-6F6E6680D4EF}"/>
    <dgm:cxn modelId="{2550F1B3-04A0-4D50-A689-DE3F007F34B1}" type="presOf" srcId="{0D81F314-CE65-4B17-8531-F0C48D78BF78}" destId="{45907D22-66DE-45DA-9A01-3D0171E911A7}" srcOrd="0" destOrd="20" presId="urn:microsoft.com/office/officeart/2005/8/layout/hList1"/>
    <dgm:cxn modelId="{AA0D1FB6-F628-4ED9-AA19-73BCFCE30FAF}" type="presOf" srcId="{077B8CCA-1C18-4A57-9220-637F0FF88102}" destId="{45907D22-66DE-45DA-9A01-3D0171E911A7}" srcOrd="0" destOrd="15" presId="urn:microsoft.com/office/officeart/2005/8/layout/hList1"/>
    <dgm:cxn modelId="{762556B7-F4F0-445D-A0A8-1682616411DB}" type="presOf" srcId="{DCE11D17-6150-419A-A1F5-4B4492BBB2EF}" destId="{45907D22-66DE-45DA-9A01-3D0171E911A7}" srcOrd="0" destOrd="16" presId="urn:microsoft.com/office/officeart/2005/8/layout/hList1"/>
    <dgm:cxn modelId="{0DB5BCB8-B8F4-4907-88D2-6F357E018932}" type="presOf" srcId="{5193C4FE-CB0E-4D78-B71D-3835444BF355}" destId="{C9CD3B56-A664-4E4F-BD32-C6B399197C9B}" srcOrd="0" destOrd="1" presId="urn:microsoft.com/office/officeart/2005/8/layout/hList1"/>
    <dgm:cxn modelId="{7BE24FBA-9A21-48A3-971B-363FDEADAC72}" type="presOf" srcId="{B1DFED74-61A9-4612-B96C-AF2A6893E5D7}" destId="{45907D22-66DE-45DA-9A01-3D0171E911A7}" srcOrd="0" destOrd="13" presId="urn:microsoft.com/office/officeart/2005/8/layout/hList1"/>
    <dgm:cxn modelId="{9D9CABBF-730E-4A78-893E-009B59B3934D}" type="presOf" srcId="{31815AE0-9581-4714-A28E-99B4D6BF3D89}" destId="{45907D22-66DE-45DA-9A01-3D0171E911A7}" srcOrd="0" destOrd="21" presId="urn:microsoft.com/office/officeart/2005/8/layout/hList1"/>
    <dgm:cxn modelId="{BF5EE0C5-9FD0-42B4-8B61-866555A5F1FC}" srcId="{6B9F14F7-D135-4A2D-93F2-206A2CAD23B9}" destId="{B1DFED74-61A9-4612-B96C-AF2A6893E5D7}" srcOrd="13" destOrd="0" parTransId="{B5ED3C05-1D75-4A2A-9EB1-2ECB83A52986}" sibTransId="{AD5BA61E-4887-44A5-AF02-C331E32DB815}"/>
    <dgm:cxn modelId="{763A4FCC-4A1D-40D6-BC2D-42239DC6E59A}" type="presOf" srcId="{8900947E-20B3-414E-BF32-BE3128CE4211}" destId="{45907D22-66DE-45DA-9A01-3D0171E911A7}" srcOrd="0" destOrd="18" presId="urn:microsoft.com/office/officeart/2005/8/layout/hList1"/>
    <dgm:cxn modelId="{B5F804CE-E713-488D-BE3E-B08330890041}" srcId="{CE8D4DA8-5924-4A88-8A9D-94951973AC4A}" destId="{6A4ED3CD-41C9-45C2-AE9E-37D942337D76}" srcOrd="6" destOrd="0" parTransId="{725545E1-E905-46F4-9576-7E448A3A0B8A}" sibTransId="{2FF417D6-8835-419B-B3E8-A1D22D4D6820}"/>
    <dgm:cxn modelId="{3F71FAD7-5C8C-41EC-A753-D348D7DF121C}" srcId="{6B9F14F7-D135-4A2D-93F2-206A2CAD23B9}" destId="{8F2D44B6-0117-42C8-9692-ADA6992EB1F5}" srcOrd="12" destOrd="0" parTransId="{4587B648-3945-4720-9774-D23B6CDCEA14}" sibTransId="{E6116BC1-D98C-4BE6-8F56-968E3C04DFAA}"/>
    <dgm:cxn modelId="{BCC011D8-267D-4D58-8ED3-2DA5F0684DC5}" type="presOf" srcId="{2192AB5C-342B-4A6E-A3D9-D19FF6616947}" destId="{45907D22-66DE-45DA-9A01-3D0171E911A7}" srcOrd="0" destOrd="11" presId="urn:microsoft.com/office/officeart/2005/8/layout/hList1"/>
    <dgm:cxn modelId="{C9263AD9-97B9-4F52-A05F-DAD4D244ECB1}" type="presOf" srcId="{CE8D4DA8-5924-4A88-8A9D-94951973AC4A}" destId="{57F1F447-BF5E-4E7C-AC4E-FBD3A5DD4CCA}" srcOrd="0" destOrd="0" presId="urn:microsoft.com/office/officeart/2005/8/layout/hList1"/>
    <dgm:cxn modelId="{C40AC6DD-3F68-440C-BA18-FE65C63CE708}" srcId="{CE8D4DA8-5924-4A88-8A9D-94951973AC4A}" destId="{B2C21A3E-475C-4489-9DD0-0472720F7D12}" srcOrd="4" destOrd="0" parTransId="{CD6065EA-EC44-44D0-B52A-D7F5D7307FDE}" sibTransId="{7CDBAC6A-C02A-46F9-9F16-B4D3FE8C5622}"/>
    <dgm:cxn modelId="{E55370DE-BA79-4674-A40D-ED2F002B10F5}" type="presOf" srcId="{513467ED-7FC3-4092-9822-0BCE5075DFCB}" destId="{45907D22-66DE-45DA-9A01-3D0171E911A7}" srcOrd="0" destOrd="7" presId="urn:microsoft.com/office/officeart/2005/8/layout/hList1"/>
    <dgm:cxn modelId="{522BCDE1-2B0A-4FEC-8F5E-51FB02327339}" srcId="{6B9F14F7-D135-4A2D-93F2-206A2CAD23B9}" destId="{84A111D4-1E25-4462-8B1A-95DE1134720C}" srcOrd="4" destOrd="0" parTransId="{05779465-5189-416B-856B-5F144CC42714}" sibTransId="{2E91C83F-995F-443B-91C1-A9712FDBE97F}"/>
    <dgm:cxn modelId="{D010D6E9-2F46-4A84-87AE-7DC4B6025C5F}" srcId="{CE8D4DA8-5924-4A88-8A9D-94951973AC4A}" destId="{3CFAF793-B43A-466F-81C2-52F159171918}" srcOrd="3" destOrd="0" parTransId="{703684E0-DB70-4003-B0D7-D1CF6DD2533A}" sibTransId="{59E5A6AB-AE0E-4B34-A4CF-735C924BF12C}"/>
    <dgm:cxn modelId="{DA6A67EE-B59C-49E3-9CCB-B973B12093E7}" type="presOf" srcId="{F0497B79-41DE-4D11-8D7E-D699B2747C97}" destId="{45907D22-66DE-45DA-9A01-3D0171E911A7}" srcOrd="0" destOrd="6" presId="urn:microsoft.com/office/officeart/2005/8/layout/hList1"/>
    <dgm:cxn modelId="{4743E3F3-5FC9-4A94-A91E-F39618A3BA81}" type="presOf" srcId="{F9368F40-5262-40B8-8F73-1BEEA3B13716}" destId="{8B1206B4-6F89-4DCA-AD21-63D842B1580D}" srcOrd="0" destOrd="2" presId="urn:microsoft.com/office/officeart/2005/8/layout/hList1"/>
    <dgm:cxn modelId="{627D27F5-342E-4893-8CB7-A3D0D4FACAE2}" srcId="{6B9F14F7-D135-4A2D-93F2-206A2CAD23B9}" destId="{B8E81854-003D-4A0E-9612-D06894C0156C}" srcOrd="3" destOrd="0" parTransId="{3C659BF3-A57C-4A78-9598-5D115D6C649E}" sibTransId="{CE2427CF-0F09-49ED-95F7-50FDEFE87EB8}"/>
    <dgm:cxn modelId="{092CC7F5-8034-49F5-9160-C17028442800}" srcId="{6B9F14F7-D135-4A2D-93F2-206A2CAD23B9}" destId="{513467ED-7FC3-4092-9822-0BCE5075DFCB}" srcOrd="7" destOrd="0" parTransId="{8FD49322-7CE4-42C8-89C0-733EE41DF72B}" sibTransId="{45AEB74C-50F2-4BC3-945A-41087ED668E9}"/>
    <dgm:cxn modelId="{B16D66FA-5BC7-44BA-AAC0-AF156115387A}" type="presOf" srcId="{8E209423-E6EC-4B8C-AF74-91560FF2652F}" destId="{1A454166-396E-468A-A23A-EEBE17901899}" srcOrd="0" destOrd="0" presId="urn:microsoft.com/office/officeart/2005/8/layout/hList1"/>
    <dgm:cxn modelId="{8F8977FA-DE1E-4031-83FD-17738B890BF3}" srcId="{3CFAF793-B43A-466F-81C2-52F159171918}" destId="{A15AD489-C996-4FFB-A199-EAF2AF6979B5}" srcOrd="1" destOrd="0" parTransId="{1E15A1A5-40F7-4EE5-9ED0-1391D1C5E778}" sibTransId="{67AD3183-3E1E-48C9-ACCA-F1ADCD329BA0}"/>
    <dgm:cxn modelId="{DCE95BFF-D59E-41F2-BD45-1BD78A28446A}" srcId="{6B9F14F7-D135-4A2D-93F2-206A2CAD23B9}" destId="{5668A649-DEF6-458F-9BA5-13086A898618}" srcOrd="22" destOrd="0" parTransId="{35C9433C-1589-4E86-B51C-7700D3BE1CB3}" sibTransId="{5C777EE7-DA4A-4A2A-ADD4-F5F055F5D167}"/>
    <dgm:cxn modelId="{46752E3C-E208-432A-9AA5-DD518CEF7FD5}" type="presParOf" srcId="{57F1F447-BF5E-4E7C-AC4E-FBD3A5DD4CCA}" destId="{09B62719-99E7-4F76-9A4F-B75ED4DD90A0}" srcOrd="0" destOrd="0" presId="urn:microsoft.com/office/officeart/2005/8/layout/hList1"/>
    <dgm:cxn modelId="{D4AF319B-BA98-42DB-B193-869164CBB2C9}" type="presParOf" srcId="{09B62719-99E7-4F76-9A4F-B75ED4DD90A0}" destId="{19A1C1EF-0F90-41A9-9160-B0D06D9ED45A}" srcOrd="0" destOrd="0" presId="urn:microsoft.com/office/officeart/2005/8/layout/hList1"/>
    <dgm:cxn modelId="{907EB011-24E8-42B8-BF5B-1A2D50375BCB}" type="presParOf" srcId="{09B62719-99E7-4F76-9A4F-B75ED4DD90A0}" destId="{45907D22-66DE-45DA-9A01-3D0171E911A7}" srcOrd="1" destOrd="0" presId="urn:microsoft.com/office/officeart/2005/8/layout/hList1"/>
    <dgm:cxn modelId="{BDD4020A-0FC4-4F5A-AE74-1CD91BC67778}" type="presParOf" srcId="{57F1F447-BF5E-4E7C-AC4E-FBD3A5DD4CCA}" destId="{71CD6FC6-871B-47AD-936E-280BE01D558E}" srcOrd="1" destOrd="0" presId="urn:microsoft.com/office/officeart/2005/8/layout/hList1"/>
    <dgm:cxn modelId="{75433B7F-8978-4DFB-A522-7044FFDEA951}" type="presParOf" srcId="{57F1F447-BF5E-4E7C-AC4E-FBD3A5DD4CCA}" destId="{92656FD8-DA2E-400C-BA1D-51B4BDF31375}" srcOrd="2" destOrd="0" presId="urn:microsoft.com/office/officeart/2005/8/layout/hList1"/>
    <dgm:cxn modelId="{F1017DC9-65BE-421C-9783-35BD80D3BE5C}" type="presParOf" srcId="{92656FD8-DA2E-400C-BA1D-51B4BDF31375}" destId="{62B82E82-4CF9-4F04-845C-C313EB6F4782}" srcOrd="0" destOrd="0" presId="urn:microsoft.com/office/officeart/2005/8/layout/hList1"/>
    <dgm:cxn modelId="{F89769B1-E9E6-4299-879E-F8A425DAA9AE}" type="presParOf" srcId="{92656FD8-DA2E-400C-BA1D-51B4BDF31375}" destId="{BDA9515D-7790-47BB-A03B-7667EA60FB32}" srcOrd="1" destOrd="0" presId="urn:microsoft.com/office/officeart/2005/8/layout/hList1"/>
    <dgm:cxn modelId="{CD5338A2-8ED7-4681-8B1F-36CC9D46D018}" type="presParOf" srcId="{57F1F447-BF5E-4E7C-AC4E-FBD3A5DD4CCA}" destId="{19592750-F8C8-4C35-BE25-9CC30FC8126A}" srcOrd="3" destOrd="0" presId="urn:microsoft.com/office/officeart/2005/8/layout/hList1"/>
    <dgm:cxn modelId="{7859F54A-66A5-4D6C-83C3-CF6712E54FBA}" type="presParOf" srcId="{57F1F447-BF5E-4E7C-AC4E-FBD3A5DD4CCA}" destId="{A2DD24CF-B3A5-44CE-96ED-75DA07D31517}" srcOrd="4" destOrd="0" presId="urn:microsoft.com/office/officeart/2005/8/layout/hList1"/>
    <dgm:cxn modelId="{C463DDA1-0D95-4827-88EB-9BEBB97CACEE}" type="presParOf" srcId="{A2DD24CF-B3A5-44CE-96ED-75DA07D31517}" destId="{4B66E0AA-F783-4410-A971-0F8FFC40F7FE}" srcOrd="0" destOrd="0" presId="urn:microsoft.com/office/officeart/2005/8/layout/hList1"/>
    <dgm:cxn modelId="{22092064-3488-4812-A07A-94E12ABDAFA6}" type="presParOf" srcId="{A2DD24CF-B3A5-44CE-96ED-75DA07D31517}" destId="{E43A50FF-6A63-4024-9D89-8A5BFEBC3C88}" srcOrd="1" destOrd="0" presId="urn:microsoft.com/office/officeart/2005/8/layout/hList1"/>
    <dgm:cxn modelId="{06DCABBD-3373-4308-8EC7-4099ED980BC1}" type="presParOf" srcId="{57F1F447-BF5E-4E7C-AC4E-FBD3A5DD4CCA}" destId="{B3791021-1637-4814-9C1A-4B38A7DFFFCC}" srcOrd="5" destOrd="0" presId="urn:microsoft.com/office/officeart/2005/8/layout/hList1"/>
    <dgm:cxn modelId="{24D36878-E99B-4B64-9CDC-15B41915897F}" type="presParOf" srcId="{57F1F447-BF5E-4E7C-AC4E-FBD3A5DD4CCA}" destId="{ACDD54B7-F670-4BFA-92A1-18CB1991EEA9}" srcOrd="6" destOrd="0" presId="urn:microsoft.com/office/officeart/2005/8/layout/hList1"/>
    <dgm:cxn modelId="{D1E875FD-4DFC-4ED0-8A38-A4D85D568153}" type="presParOf" srcId="{ACDD54B7-F670-4BFA-92A1-18CB1991EEA9}" destId="{4F31895F-81D8-42D1-BA6B-AFF9F8E20CDE}" srcOrd="0" destOrd="0" presId="urn:microsoft.com/office/officeart/2005/8/layout/hList1"/>
    <dgm:cxn modelId="{23629A0B-0EB2-4A84-BC97-0EFED16F2276}" type="presParOf" srcId="{ACDD54B7-F670-4BFA-92A1-18CB1991EEA9}" destId="{8B1206B4-6F89-4DCA-AD21-63D842B1580D}" srcOrd="1" destOrd="0" presId="urn:microsoft.com/office/officeart/2005/8/layout/hList1"/>
    <dgm:cxn modelId="{E9343403-EDF2-4831-B4CA-8C98070B9766}" type="presParOf" srcId="{57F1F447-BF5E-4E7C-AC4E-FBD3A5DD4CCA}" destId="{50964AB6-D235-46BC-BA4A-F496C7772921}" srcOrd="7" destOrd="0" presId="urn:microsoft.com/office/officeart/2005/8/layout/hList1"/>
    <dgm:cxn modelId="{B6C8288E-B3F3-4AF8-B1B3-DF8567DE0528}" type="presParOf" srcId="{57F1F447-BF5E-4E7C-AC4E-FBD3A5DD4CCA}" destId="{05B48768-6166-4939-8300-AA8648787901}" srcOrd="8" destOrd="0" presId="urn:microsoft.com/office/officeart/2005/8/layout/hList1"/>
    <dgm:cxn modelId="{B43CCA1D-5986-4859-8BAC-0F3A6DED70AB}" type="presParOf" srcId="{05B48768-6166-4939-8300-AA8648787901}" destId="{2699EA26-08DF-421C-8EFC-AFDF22C1B246}" srcOrd="0" destOrd="0" presId="urn:microsoft.com/office/officeart/2005/8/layout/hList1"/>
    <dgm:cxn modelId="{3DC1E673-AD5F-479C-A0DB-478F01D78913}" type="presParOf" srcId="{05B48768-6166-4939-8300-AA8648787901}" destId="{C9CD3B56-A664-4E4F-BD32-C6B399197C9B}" srcOrd="1" destOrd="0" presId="urn:microsoft.com/office/officeart/2005/8/layout/hList1"/>
    <dgm:cxn modelId="{0B4ED673-0E9E-4B00-9FA6-0B9B444D66BE}" type="presParOf" srcId="{57F1F447-BF5E-4E7C-AC4E-FBD3A5DD4CCA}" destId="{1A62711F-6310-47A4-B95C-9826BE285A41}" srcOrd="9" destOrd="0" presId="urn:microsoft.com/office/officeart/2005/8/layout/hList1"/>
    <dgm:cxn modelId="{180BEB01-F94B-4A13-BFB2-087E922CFF6F}" type="presParOf" srcId="{57F1F447-BF5E-4E7C-AC4E-FBD3A5DD4CCA}" destId="{07340DC7-5DF0-4A7A-AA6A-4E126E72A81F}" srcOrd="10" destOrd="0" presId="urn:microsoft.com/office/officeart/2005/8/layout/hList1"/>
    <dgm:cxn modelId="{96F69B2D-70BC-41CA-8F50-4B16B90B8A95}" type="presParOf" srcId="{07340DC7-5DF0-4A7A-AA6A-4E126E72A81F}" destId="{1A454166-396E-468A-A23A-EEBE17901899}" srcOrd="0" destOrd="0" presId="urn:microsoft.com/office/officeart/2005/8/layout/hList1"/>
    <dgm:cxn modelId="{26CC07AC-1D81-4781-8A6D-1A32A64E5C5A}" type="presParOf" srcId="{07340DC7-5DF0-4A7A-AA6A-4E126E72A81F}" destId="{CABECAE6-693A-4C07-B0E8-EA341E452859}" srcOrd="1" destOrd="0" presId="urn:microsoft.com/office/officeart/2005/8/layout/hList1"/>
    <dgm:cxn modelId="{43D1996A-C5E6-4835-A29D-25DA402096C2}" type="presParOf" srcId="{57F1F447-BF5E-4E7C-AC4E-FBD3A5DD4CCA}" destId="{B04DCD6C-43F8-4A1D-9186-663CC2921BCE}" srcOrd="11" destOrd="0" presId="urn:microsoft.com/office/officeart/2005/8/layout/hList1"/>
    <dgm:cxn modelId="{4169AE20-5CB2-4B49-BFA2-149C8911803D}" type="presParOf" srcId="{57F1F447-BF5E-4E7C-AC4E-FBD3A5DD4CCA}" destId="{5D642366-FE54-4DF1-AA28-F2D284094928}" srcOrd="12" destOrd="0" presId="urn:microsoft.com/office/officeart/2005/8/layout/hList1"/>
    <dgm:cxn modelId="{6BE02D50-6F14-49C0-996F-BC6651838B92}" type="presParOf" srcId="{5D642366-FE54-4DF1-AA28-F2D284094928}" destId="{D6646521-A1B7-4CE9-B9DA-FD18970412E2}" srcOrd="0" destOrd="0" presId="urn:microsoft.com/office/officeart/2005/8/layout/hList1"/>
    <dgm:cxn modelId="{302E23AC-4D95-473A-9B81-6DE2C312FE11}" type="presParOf" srcId="{5D642366-FE54-4DF1-AA28-F2D284094928}" destId="{5A3EA147-9F11-4539-A4D8-A47D9272B6D6}"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8D4DA8-5924-4A88-8A9D-94951973AC4A}"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6B9F14F7-D135-4A2D-93F2-206A2CAD23B9}">
      <dgm:prSet phldrT="[文本]" custT="1"/>
      <dgm:spPr/>
      <dgm:t>
        <a:bodyPr/>
        <a:lstStyle/>
        <a:p>
          <a:r>
            <a:rPr lang="en-US" altLang="zh-CN" sz="1200" dirty="0"/>
            <a:t>FormManager</a:t>
          </a:r>
          <a:endParaRPr lang="zh-CN" altLang="en-US" sz="1200" dirty="0"/>
        </a:p>
      </dgm:t>
    </dgm:pt>
    <dgm:pt modelId="{EEF0C0B6-7346-4170-B037-45CA8E0CDD4A}" type="parTrans" cxnId="{60BACC1C-06E2-4C7D-855B-93C7CC97B5BB}">
      <dgm:prSet/>
      <dgm:spPr/>
      <dgm:t>
        <a:bodyPr/>
        <a:lstStyle/>
        <a:p>
          <a:endParaRPr lang="zh-CN" altLang="en-US"/>
        </a:p>
      </dgm:t>
    </dgm:pt>
    <dgm:pt modelId="{AE3B5F70-FD2A-4BD7-98F0-14ADF846223A}" type="sibTrans" cxnId="{60BACC1C-06E2-4C7D-855B-93C7CC97B5BB}">
      <dgm:prSet/>
      <dgm:spPr/>
      <dgm:t>
        <a:bodyPr/>
        <a:lstStyle/>
        <a:p>
          <a:endParaRPr lang="zh-CN" altLang="en-US"/>
        </a:p>
      </dgm:t>
    </dgm:pt>
    <dgm:pt modelId="{5B0C6632-2597-48E5-BC07-166F0C17239B}">
      <dgm:prSet phldrT="[文本]"/>
      <dgm:spPr/>
      <dgm:t>
        <a:bodyPr/>
        <a:lstStyle/>
        <a:p>
          <a:r>
            <a:rPr lang="en-US" altLang="zh-CN" dirty="0"/>
            <a:t>FormLoader</a:t>
          </a:r>
          <a:endParaRPr lang="zh-CN" altLang="en-US" dirty="0"/>
        </a:p>
      </dgm:t>
    </dgm:pt>
    <dgm:pt modelId="{A30BF037-D51A-49DD-BEC7-66962C8A507A}" type="parTrans" cxnId="{9B277213-F600-4A3F-96D2-4755EEC5C6C6}">
      <dgm:prSet/>
      <dgm:spPr/>
      <dgm:t>
        <a:bodyPr/>
        <a:lstStyle/>
        <a:p>
          <a:endParaRPr lang="zh-CN" altLang="en-US"/>
        </a:p>
      </dgm:t>
    </dgm:pt>
    <dgm:pt modelId="{3858527F-67D4-4105-A16C-F8DE1067C7E9}" type="sibTrans" cxnId="{9B277213-F600-4A3F-96D2-4755EEC5C6C6}">
      <dgm:prSet/>
      <dgm:spPr/>
      <dgm:t>
        <a:bodyPr/>
        <a:lstStyle/>
        <a:p>
          <a:endParaRPr lang="zh-CN" altLang="en-US"/>
        </a:p>
      </dgm:t>
    </dgm:pt>
    <dgm:pt modelId="{8E209423-E6EC-4B8C-AF74-91560FF2652F}">
      <dgm:prSet phldrT="[文本]"/>
      <dgm:spPr/>
      <dgm:t>
        <a:bodyPr/>
        <a:lstStyle/>
        <a:p>
          <a:r>
            <a:rPr lang="en-US" altLang="zh-CN" dirty="0"/>
            <a:t>FormInvoker</a:t>
          </a:r>
          <a:endParaRPr lang="zh-CN" altLang="en-US" dirty="0"/>
        </a:p>
      </dgm:t>
    </dgm:pt>
    <dgm:pt modelId="{DB8F07FC-8E81-414F-9A48-04CF05223137}" type="parTrans" cxnId="{CE08F219-0E42-4F15-84A6-66EDBF6BF3D9}">
      <dgm:prSet/>
      <dgm:spPr/>
      <dgm:t>
        <a:bodyPr/>
        <a:lstStyle/>
        <a:p>
          <a:endParaRPr lang="zh-CN" altLang="en-US"/>
        </a:p>
      </dgm:t>
    </dgm:pt>
    <dgm:pt modelId="{017A7C9D-2773-4A28-8062-30CB498497DB}" type="sibTrans" cxnId="{CE08F219-0E42-4F15-84A6-66EDBF6BF3D9}">
      <dgm:prSet/>
      <dgm:spPr/>
      <dgm:t>
        <a:bodyPr/>
        <a:lstStyle/>
        <a:p>
          <a:endParaRPr lang="zh-CN" altLang="en-US"/>
        </a:p>
      </dgm:t>
    </dgm:pt>
    <dgm:pt modelId="{564286E6-077F-45A5-9A75-F301C0B75E48}">
      <dgm:prSet phldrT="[文本]"/>
      <dgm:spPr/>
      <dgm:t>
        <a:bodyPr/>
        <a:lstStyle/>
        <a:p>
          <a:r>
            <a:rPr lang="en-US" altLang="zh-CN" dirty="0"/>
            <a:t>FormBuilder</a:t>
          </a:r>
          <a:endParaRPr lang="zh-CN" altLang="en-US" dirty="0"/>
        </a:p>
      </dgm:t>
    </dgm:pt>
    <dgm:pt modelId="{64A2B5F1-151E-44B7-92AE-23DFA9F6BDD5}" type="parTrans" cxnId="{5364ED3E-0958-4B97-91C5-982BF796CFA6}">
      <dgm:prSet/>
      <dgm:spPr/>
      <dgm:t>
        <a:bodyPr/>
        <a:lstStyle/>
        <a:p>
          <a:endParaRPr lang="zh-CN" altLang="en-US"/>
        </a:p>
      </dgm:t>
    </dgm:pt>
    <dgm:pt modelId="{B34A96AF-4655-4BD6-9A20-62860D8C71C6}" type="sibTrans" cxnId="{5364ED3E-0958-4B97-91C5-982BF796CFA6}">
      <dgm:prSet/>
      <dgm:spPr/>
      <dgm:t>
        <a:bodyPr/>
        <a:lstStyle/>
        <a:p>
          <a:endParaRPr lang="zh-CN" altLang="en-US"/>
        </a:p>
      </dgm:t>
    </dgm:pt>
    <dgm:pt modelId="{B2C21A3E-475C-4489-9DD0-0472720F7D12}">
      <dgm:prSet phldrT="[文本]"/>
      <dgm:spPr/>
      <dgm:t>
        <a:bodyPr/>
        <a:lstStyle/>
        <a:p>
          <a:r>
            <a:rPr lang="en-US" altLang="zh-CN" dirty="0"/>
            <a:t>Binder</a:t>
          </a:r>
          <a:endParaRPr lang="zh-CN" altLang="en-US" dirty="0"/>
        </a:p>
      </dgm:t>
    </dgm:pt>
    <dgm:pt modelId="{CD6065EA-EC44-44D0-B52A-D7F5D7307FDE}" type="parTrans" cxnId="{C40AC6DD-3F68-440C-BA18-FE65C63CE708}">
      <dgm:prSet/>
      <dgm:spPr/>
      <dgm:t>
        <a:bodyPr/>
        <a:lstStyle/>
        <a:p>
          <a:endParaRPr lang="zh-CN" altLang="en-US"/>
        </a:p>
      </dgm:t>
    </dgm:pt>
    <dgm:pt modelId="{7CDBAC6A-C02A-46F9-9F16-B4D3FE8C5622}" type="sibTrans" cxnId="{C40AC6DD-3F68-440C-BA18-FE65C63CE708}">
      <dgm:prSet/>
      <dgm:spPr/>
      <dgm:t>
        <a:bodyPr/>
        <a:lstStyle/>
        <a:p>
          <a:endParaRPr lang="zh-CN" altLang="en-US"/>
        </a:p>
      </dgm:t>
    </dgm:pt>
    <dgm:pt modelId="{3CFAF793-B43A-466F-81C2-52F159171918}">
      <dgm:prSet phldrT="[文本]"/>
      <dgm:spPr/>
      <dgm:t>
        <a:bodyPr/>
        <a:lstStyle/>
        <a:p>
          <a:r>
            <a:rPr lang="en-US" altLang="zh-CN" dirty="0"/>
            <a:t>FormConnector</a:t>
          </a:r>
          <a:endParaRPr lang="zh-CN" altLang="en-US" dirty="0"/>
        </a:p>
      </dgm:t>
    </dgm:pt>
    <dgm:pt modelId="{703684E0-DB70-4003-B0D7-D1CF6DD2533A}" type="parTrans" cxnId="{D010D6E9-2F46-4A84-87AE-7DC4B6025C5F}">
      <dgm:prSet/>
      <dgm:spPr/>
      <dgm:t>
        <a:bodyPr/>
        <a:lstStyle/>
        <a:p>
          <a:endParaRPr lang="zh-CN" altLang="en-US"/>
        </a:p>
      </dgm:t>
    </dgm:pt>
    <dgm:pt modelId="{59E5A6AB-AE0E-4B34-A4CF-735C924BF12C}" type="sibTrans" cxnId="{D010D6E9-2F46-4A84-87AE-7DC4B6025C5F}">
      <dgm:prSet/>
      <dgm:spPr/>
      <dgm:t>
        <a:bodyPr/>
        <a:lstStyle/>
        <a:p>
          <a:endParaRPr lang="zh-CN" altLang="en-US"/>
        </a:p>
      </dgm:t>
    </dgm:pt>
    <dgm:pt modelId="{6A4ED3CD-41C9-45C2-AE9E-37D942337D76}">
      <dgm:prSet phldrT="[文本]"/>
      <dgm:spPr/>
      <dgm:t>
        <a:bodyPr/>
        <a:lstStyle/>
        <a:p>
          <a:r>
            <a:rPr lang="en-US" altLang="zh-CN" dirty="0"/>
            <a:t>FormForwarder</a:t>
          </a:r>
          <a:endParaRPr lang="zh-CN" altLang="en-US" dirty="0"/>
        </a:p>
      </dgm:t>
    </dgm:pt>
    <dgm:pt modelId="{725545E1-E905-46F4-9576-7E448A3A0B8A}" type="parTrans" cxnId="{B5F804CE-E713-488D-BE3E-B08330890041}">
      <dgm:prSet/>
      <dgm:spPr/>
      <dgm:t>
        <a:bodyPr/>
        <a:lstStyle/>
        <a:p>
          <a:endParaRPr lang="zh-CN" altLang="en-US"/>
        </a:p>
      </dgm:t>
    </dgm:pt>
    <dgm:pt modelId="{2FF417D6-8835-419B-B3E8-A1D22D4D6820}" type="sibTrans" cxnId="{B5F804CE-E713-488D-BE3E-B08330890041}">
      <dgm:prSet/>
      <dgm:spPr/>
      <dgm:t>
        <a:bodyPr/>
        <a:lstStyle/>
        <a:p>
          <a:endParaRPr lang="zh-CN" altLang="en-US"/>
        </a:p>
      </dgm:t>
    </dgm:pt>
    <dgm:pt modelId="{1DF7AD90-6D2E-4847-B8FF-4B3C5A82EF47}">
      <dgm:prSet phldrT="[文本]"/>
      <dgm:spPr/>
      <dgm:t>
        <a:bodyPr/>
        <a:lstStyle/>
        <a:p>
          <a:endParaRPr lang="zh-CN" altLang="en-US" dirty="0"/>
        </a:p>
      </dgm:t>
    </dgm:pt>
    <dgm:pt modelId="{14D64B11-7BEF-4D91-A660-3390ACF09DF8}" type="parTrans" cxnId="{2EC1A148-AC1F-4BCF-A064-CBB919589FA0}">
      <dgm:prSet/>
      <dgm:spPr/>
      <dgm:t>
        <a:bodyPr/>
        <a:lstStyle/>
        <a:p>
          <a:endParaRPr lang="zh-CN" altLang="en-US"/>
        </a:p>
      </dgm:t>
    </dgm:pt>
    <dgm:pt modelId="{D893F74E-65F9-425E-B23B-DA6E7F81DB6D}" type="sibTrans" cxnId="{2EC1A148-AC1F-4BCF-A064-CBB919589FA0}">
      <dgm:prSet/>
      <dgm:spPr/>
      <dgm:t>
        <a:bodyPr/>
        <a:lstStyle/>
        <a:p>
          <a:endParaRPr lang="zh-CN" altLang="en-US"/>
        </a:p>
      </dgm:t>
    </dgm:pt>
    <dgm:pt modelId="{319896E0-647B-4574-885B-79564EF5EC4E}">
      <dgm:prSet phldrT="[文本]"/>
      <dgm:spPr/>
      <dgm:t>
        <a:bodyPr/>
        <a:lstStyle/>
        <a:p>
          <a:endParaRPr lang="zh-CN" altLang="en-US" dirty="0"/>
        </a:p>
      </dgm:t>
    </dgm:pt>
    <dgm:pt modelId="{4DA07053-A67C-47E4-875E-1898B9FCEDCE}" type="parTrans" cxnId="{D6EC539B-1098-4501-AB03-C13C1189EDC6}">
      <dgm:prSet/>
      <dgm:spPr/>
      <dgm:t>
        <a:bodyPr/>
        <a:lstStyle/>
        <a:p>
          <a:endParaRPr lang="zh-CN" altLang="en-US"/>
        </a:p>
      </dgm:t>
    </dgm:pt>
    <dgm:pt modelId="{2D27CD37-0767-4BBA-B074-62792BB2DE42}" type="sibTrans" cxnId="{D6EC539B-1098-4501-AB03-C13C1189EDC6}">
      <dgm:prSet/>
      <dgm:spPr/>
      <dgm:t>
        <a:bodyPr/>
        <a:lstStyle/>
        <a:p>
          <a:endParaRPr lang="zh-CN" altLang="en-US"/>
        </a:p>
      </dgm:t>
    </dgm:pt>
    <dgm:pt modelId="{CD74FE51-5612-4643-AFDD-1D011420BFA1}">
      <dgm:prSet phldrT="[文本]"/>
      <dgm:spPr/>
      <dgm:t>
        <a:bodyPr/>
        <a:lstStyle/>
        <a:p>
          <a:endParaRPr lang="zh-CN" altLang="en-US" dirty="0"/>
        </a:p>
      </dgm:t>
    </dgm:pt>
    <dgm:pt modelId="{64F9E928-467F-4F53-B3FE-1230B6BA73F9}" type="parTrans" cxnId="{4BF53E98-3BD6-48AA-9CAF-4912B41508DA}">
      <dgm:prSet/>
      <dgm:spPr/>
      <dgm:t>
        <a:bodyPr/>
        <a:lstStyle/>
        <a:p>
          <a:endParaRPr lang="zh-CN" altLang="en-US"/>
        </a:p>
      </dgm:t>
    </dgm:pt>
    <dgm:pt modelId="{37BD846C-B7E8-4F99-9B9C-56D00F12E366}" type="sibTrans" cxnId="{4BF53E98-3BD6-48AA-9CAF-4912B41508DA}">
      <dgm:prSet/>
      <dgm:spPr/>
      <dgm:t>
        <a:bodyPr/>
        <a:lstStyle/>
        <a:p>
          <a:endParaRPr lang="zh-CN" altLang="en-US"/>
        </a:p>
      </dgm:t>
    </dgm:pt>
    <dgm:pt modelId="{A15AD489-C996-4FFB-A199-EAF2AF6979B5}">
      <dgm:prSet phldrT="[文本]"/>
      <dgm:spPr/>
      <dgm:t>
        <a:bodyPr/>
        <a:lstStyle/>
        <a:p>
          <a:endParaRPr lang="zh-CN" altLang="en-US" dirty="0"/>
        </a:p>
      </dgm:t>
    </dgm:pt>
    <dgm:pt modelId="{1E15A1A5-40F7-4EE5-9ED0-1391D1C5E778}" type="parTrans" cxnId="{8F8977FA-DE1E-4031-83FD-17738B890BF3}">
      <dgm:prSet/>
      <dgm:spPr/>
      <dgm:t>
        <a:bodyPr/>
        <a:lstStyle/>
        <a:p>
          <a:endParaRPr lang="zh-CN" altLang="en-US"/>
        </a:p>
      </dgm:t>
    </dgm:pt>
    <dgm:pt modelId="{67AD3183-3E1E-48C9-ACCA-F1ADCD329BA0}" type="sibTrans" cxnId="{8F8977FA-DE1E-4031-83FD-17738B890BF3}">
      <dgm:prSet/>
      <dgm:spPr/>
      <dgm:t>
        <a:bodyPr/>
        <a:lstStyle/>
        <a:p>
          <a:endParaRPr lang="zh-CN" altLang="en-US"/>
        </a:p>
      </dgm:t>
    </dgm:pt>
    <dgm:pt modelId="{5193C4FE-CB0E-4D78-B71D-3835444BF355}">
      <dgm:prSet phldrT="[文本]"/>
      <dgm:spPr/>
      <dgm:t>
        <a:bodyPr/>
        <a:lstStyle/>
        <a:p>
          <a:endParaRPr lang="zh-CN" altLang="en-US" dirty="0"/>
        </a:p>
      </dgm:t>
    </dgm:pt>
    <dgm:pt modelId="{DBAE7125-85EC-4307-BB72-7E61A0F19EC8}" type="parTrans" cxnId="{B70E9E7E-1A22-437D-8933-EE8223A713BB}">
      <dgm:prSet/>
      <dgm:spPr/>
      <dgm:t>
        <a:bodyPr/>
        <a:lstStyle/>
        <a:p>
          <a:endParaRPr lang="zh-CN" altLang="en-US"/>
        </a:p>
      </dgm:t>
    </dgm:pt>
    <dgm:pt modelId="{284431A4-688A-4F96-8A83-E82C326402E2}" type="sibTrans" cxnId="{B70E9E7E-1A22-437D-8933-EE8223A713BB}">
      <dgm:prSet/>
      <dgm:spPr/>
      <dgm:t>
        <a:bodyPr/>
        <a:lstStyle/>
        <a:p>
          <a:endParaRPr lang="zh-CN" altLang="en-US"/>
        </a:p>
      </dgm:t>
    </dgm:pt>
    <dgm:pt modelId="{F9368F40-5262-40B8-8F73-1BEEA3B13716}">
      <dgm:prSet phldrT="[文本]"/>
      <dgm:spPr/>
      <dgm:t>
        <a:bodyPr/>
        <a:lstStyle/>
        <a:p>
          <a:endParaRPr lang="zh-CN" altLang="en-US" dirty="0"/>
        </a:p>
      </dgm:t>
    </dgm:pt>
    <dgm:pt modelId="{14FE635F-5958-4FB9-A4F1-32FF242420BA}" type="parTrans" cxnId="{2A0FDEA6-FD66-4242-B884-59C83AE58C56}">
      <dgm:prSet/>
      <dgm:spPr/>
      <dgm:t>
        <a:bodyPr/>
        <a:lstStyle/>
        <a:p>
          <a:endParaRPr lang="zh-CN" altLang="en-US"/>
        </a:p>
      </dgm:t>
    </dgm:pt>
    <dgm:pt modelId="{D6F0BFDB-E785-4AAC-8AF2-F4F71C0CA36F}" type="sibTrans" cxnId="{2A0FDEA6-FD66-4242-B884-59C83AE58C56}">
      <dgm:prSet/>
      <dgm:spPr/>
      <dgm:t>
        <a:bodyPr/>
        <a:lstStyle/>
        <a:p>
          <a:endParaRPr lang="zh-CN" altLang="en-US"/>
        </a:p>
      </dgm:t>
    </dgm:pt>
    <dgm:pt modelId="{9B1A2FC2-67B7-4ABE-9185-1EE0F90BC744}">
      <dgm:prSet phldrT="[文本]"/>
      <dgm:spPr/>
      <dgm:t>
        <a:bodyPr/>
        <a:lstStyle/>
        <a:p>
          <a:endParaRPr lang="zh-CN" altLang="en-US" dirty="0"/>
        </a:p>
      </dgm:t>
    </dgm:pt>
    <dgm:pt modelId="{82E4D453-1A69-49BA-AC1A-DEC22488EA94}" type="parTrans" cxnId="{67902B23-A383-46ED-9E56-1F13F3BDC1F7}">
      <dgm:prSet/>
      <dgm:spPr/>
      <dgm:t>
        <a:bodyPr/>
        <a:lstStyle/>
        <a:p>
          <a:endParaRPr lang="zh-CN" altLang="en-US"/>
        </a:p>
      </dgm:t>
    </dgm:pt>
    <dgm:pt modelId="{9FCE9F17-E58F-48CE-8E55-B9C1B1B79C52}" type="sibTrans" cxnId="{67902B23-A383-46ED-9E56-1F13F3BDC1F7}">
      <dgm:prSet/>
      <dgm:spPr/>
      <dgm:t>
        <a:bodyPr/>
        <a:lstStyle/>
        <a:p>
          <a:endParaRPr lang="zh-CN" altLang="en-US"/>
        </a:p>
      </dgm:t>
    </dgm:pt>
    <dgm:pt modelId="{79898207-9B8C-4104-8D9B-706CF507C835}">
      <dgm:prSet phldrT="[文本]"/>
      <dgm:spPr/>
      <dgm:t>
        <a:bodyPr/>
        <a:lstStyle/>
        <a:p>
          <a:endParaRPr lang="zh-CN" altLang="en-US" dirty="0"/>
        </a:p>
      </dgm:t>
    </dgm:pt>
    <dgm:pt modelId="{070BEE52-DC00-4124-B56E-9976E5E23640}" type="parTrans" cxnId="{CAC37960-07E9-49CA-AFFE-A54F6529C042}">
      <dgm:prSet/>
      <dgm:spPr/>
      <dgm:t>
        <a:bodyPr/>
        <a:lstStyle/>
        <a:p>
          <a:endParaRPr lang="zh-CN" altLang="en-US"/>
        </a:p>
      </dgm:t>
    </dgm:pt>
    <dgm:pt modelId="{01A5D88C-AF45-4E14-B0A0-5A21A6562571}" type="sibTrans" cxnId="{CAC37960-07E9-49CA-AFFE-A54F6529C042}">
      <dgm:prSet/>
      <dgm:spPr/>
      <dgm:t>
        <a:bodyPr/>
        <a:lstStyle/>
        <a:p>
          <a:endParaRPr lang="zh-CN" altLang="en-US"/>
        </a:p>
      </dgm:t>
    </dgm:pt>
    <dgm:pt modelId="{5668A649-DEF6-458F-9BA5-13086A898618}">
      <dgm:prSet phldrT="[文本]"/>
      <dgm:spPr/>
      <dgm:t>
        <a:bodyPr/>
        <a:lstStyle/>
        <a:p>
          <a:endParaRPr lang="zh-CN" altLang="en-US" dirty="0"/>
        </a:p>
      </dgm:t>
    </dgm:pt>
    <dgm:pt modelId="{35C9433C-1589-4E86-B51C-7700D3BE1CB3}" type="parTrans" cxnId="{DCE95BFF-D59E-41F2-BD45-1BD78A28446A}">
      <dgm:prSet/>
      <dgm:spPr/>
      <dgm:t>
        <a:bodyPr/>
        <a:lstStyle/>
        <a:p>
          <a:endParaRPr lang="zh-CN" altLang="en-US"/>
        </a:p>
      </dgm:t>
    </dgm:pt>
    <dgm:pt modelId="{5C777EE7-DA4A-4A2A-ADD4-F5F055F5D167}" type="sibTrans" cxnId="{DCE95BFF-D59E-41F2-BD45-1BD78A28446A}">
      <dgm:prSet/>
      <dgm:spPr/>
      <dgm:t>
        <a:bodyPr/>
        <a:lstStyle/>
        <a:p>
          <a:endParaRPr lang="zh-CN" altLang="en-US"/>
        </a:p>
      </dgm:t>
    </dgm:pt>
    <dgm:pt modelId="{1A96E4ED-D505-4891-A6EC-5B92FD563FCC}">
      <dgm:prSet phldrT="[文本]"/>
      <dgm:spPr/>
      <dgm:t>
        <a:bodyPr/>
        <a:lstStyle/>
        <a:p>
          <a:endParaRPr lang="zh-CN" altLang="en-US" dirty="0"/>
        </a:p>
      </dgm:t>
    </dgm:pt>
    <dgm:pt modelId="{AEED71BE-730B-49A8-9E56-AF1DA73AFF7B}" type="parTrans" cxnId="{74C9B427-71A9-4C14-9E26-09620C9F521F}">
      <dgm:prSet/>
      <dgm:spPr/>
      <dgm:t>
        <a:bodyPr/>
        <a:lstStyle/>
        <a:p>
          <a:endParaRPr lang="zh-CN" altLang="en-US"/>
        </a:p>
      </dgm:t>
    </dgm:pt>
    <dgm:pt modelId="{35EE2613-D363-4A68-9F7B-3D9B4791D735}" type="sibTrans" cxnId="{74C9B427-71A9-4C14-9E26-09620C9F521F}">
      <dgm:prSet/>
      <dgm:spPr/>
      <dgm:t>
        <a:bodyPr/>
        <a:lstStyle/>
        <a:p>
          <a:endParaRPr lang="zh-CN" altLang="en-US"/>
        </a:p>
      </dgm:t>
    </dgm:pt>
    <dgm:pt modelId="{33D37DF3-CEE9-488C-BD57-D4C4B1CBF406}">
      <dgm:prSet phldrT="[文本]"/>
      <dgm:spPr/>
      <dgm:t>
        <a:bodyPr/>
        <a:lstStyle/>
        <a:p>
          <a:endParaRPr lang="zh-CN" altLang="en-US" dirty="0"/>
        </a:p>
      </dgm:t>
    </dgm:pt>
    <dgm:pt modelId="{1E894BE0-A503-45B1-AD29-A9190B253B37}" type="parTrans" cxnId="{401AF7B2-45DB-473C-9736-05207E3718C8}">
      <dgm:prSet/>
      <dgm:spPr/>
      <dgm:t>
        <a:bodyPr/>
        <a:lstStyle/>
        <a:p>
          <a:endParaRPr lang="zh-CN" altLang="en-US"/>
        </a:p>
      </dgm:t>
    </dgm:pt>
    <dgm:pt modelId="{972421E5-E8D6-47D4-82B9-6F6E6680D4EF}" type="sibTrans" cxnId="{401AF7B2-45DB-473C-9736-05207E3718C8}">
      <dgm:prSet/>
      <dgm:spPr/>
      <dgm:t>
        <a:bodyPr/>
        <a:lstStyle/>
        <a:p>
          <a:endParaRPr lang="zh-CN" altLang="en-US"/>
        </a:p>
      </dgm:t>
    </dgm:pt>
    <dgm:pt modelId="{B8E81854-003D-4A0E-9612-D06894C0156C}">
      <dgm:prSet phldrT="[文本]"/>
      <dgm:spPr/>
      <dgm:t>
        <a:bodyPr/>
        <a:lstStyle/>
        <a:p>
          <a:endParaRPr lang="zh-CN" altLang="en-US" dirty="0"/>
        </a:p>
      </dgm:t>
    </dgm:pt>
    <dgm:pt modelId="{3C659BF3-A57C-4A78-9598-5D115D6C649E}" type="parTrans" cxnId="{627D27F5-342E-4893-8CB7-A3D0D4FACAE2}">
      <dgm:prSet/>
      <dgm:spPr/>
      <dgm:t>
        <a:bodyPr/>
        <a:lstStyle/>
        <a:p>
          <a:endParaRPr lang="zh-CN" altLang="en-US"/>
        </a:p>
      </dgm:t>
    </dgm:pt>
    <dgm:pt modelId="{CE2427CF-0F09-49ED-95F7-50FDEFE87EB8}" type="sibTrans" cxnId="{627D27F5-342E-4893-8CB7-A3D0D4FACAE2}">
      <dgm:prSet/>
      <dgm:spPr/>
      <dgm:t>
        <a:bodyPr/>
        <a:lstStyle/>
        <a:p>
          <a:endParaRPr lang="zh-CN" altLang="en-US"/>
        </a:p>
      </dgm:t>
    </dgm:pt>
    <dgm:pt modelId="{84A111D4-1E25-4462-8B1A-95DE1134720C}">
      <dgm:prSet phldrT="[文本]"/>
      <dgm:spPr/>
      <dgm:t>
        <a:bodyPr/>
        <a:lstStyle/>
        <a:p>
          <a:endParaRPr lang="zh-CN" altLang="en-US" dirty="0"/>
        </a:p>
      </dgm:t>
    </dgm:pt>
    <dgm:pt modelId="{05779465-5189-416B-856B-5F144CC42714}" type="parTrans" cxnId="{522BCDE1-2B0A-4FEC-8F5E-51FB02327339}">
      <dgm:prSet/>
      <dgm:spPr/>
      <dgm:t>
        <a:bodyPr/>
        <a:lstStyle/>
        <a:p>
          <a:endParaRPr lang="zh-CN" altLang="en-US"/>
        </a:p>
      </dgm:t>
    </dgm:pt>
    <dgm:pt modelId="{2E91C83F-995F-443B-91C1-A9712FDBE97F}" type="sibTrans" cxnId="{522BCDE1-2B0A-4FEC-8F5E-51FB02327339}">
      <dgm:prSet/>
      <dgm:spPr/>
      <dgm:t>
        <a:bodyPr/>
        <a:lstStyle/>
        <a:p>
          <a:endParaRPr lang="zh-CN" altLang="en-US"/>
        </a:p>
      </dgm:t>
    </dgm:pt>
    <dgm:pt modelId="{54A771B8-9AEF-4392-A6A7-6C181252316C}">
      <dgm:prSet phldrT="[文本]"/>
      <dgm:spPr/>
      <dgm:t>
        <a:bodyPr/>
        <a:lstStyle/>
        <a:p>
          <a:endParaRPr lang="zh-CN" altLang="en-US" dirty="0"/>
        </a:p>
      </dgm:t>
    </dgm:pt>
    <dgm:pt modelId="{697AE9E0-F316-4BFB-AB8A-5983BF13F97C}" type="parTrans" cxnId="{39B8A8A9-32C5-471D-A8B3-8AAB7699F9D6}">
      <dgm:prSet/>
      <dgm:spPr/>
      <dgm:t>
        <a:bodyPr/>
        <a:lstStyle/>
        <a:p>
          <a:endParaRPr lang="zh-CN" altLang="en-US"/>
        </a:p>
      </dgm:t>
    </dgm:pt>
    <dgm:pt modelId="{7D533E79-E5BB-4AE4-8CBB-335E31ADBD3E}" type="sibTrans" cxnId="{39B8A8A9-32C5-471D-A8B3-8AAB7699F9D6}">
      <dgm:prSet/>
      <dgm:spPr/>
      <dgm:t>
        <a:bodyPr/>
        <a:lstStyle/>
        <a:p>
          <a:endParaRPr lang="zh-CN" altLang="en-US"/>
        </a:p>
      </dgm:t>
    </dgm:pt>
    <dgm:pt modelId="{F0497B79-41DE-4D11-8D7E-D699B2747C97}">
      <dgm:prSet phldrT="[文本]"/>
      <dgm:spPr/>
      <dgm:t>
        <a:bodyPr/>
        <a:lstStyle/>
        <a:p>
          <a:endParaRPr lang="zh-CN" altLang="en-US" dirty="0"/>
        </a:p>
      </dgm:t>
    </dgm:pt>
    <dgm:pt modelId="{FC5F1A0C-D854-4D2F-A572-3ABC45D80BC1}" type="parTrans" cxnId="{7C2D5D4A-9BA4-4D20-9BB1-15313C6541A6}">
      <dgm:prSet/>
      <dgm:spPr/>
      <dgm:t>
        <a:bodyPr/>
        <a:lstStyle/>
        <a:p>
          <a:endParaRPr lang="zh-CN" altLang="en-US"/>
        </a:p>
      </dgm:t>
    </dgm:pt>
    <dgm:pt modelId="{E210B34A-6E9E-4540-9D77-273EEFB51937}" type="sibTrans" cxnId="{7C2D5D4A-9BA4-4D20-9BB1-15313C6541A6}">
      <dgm:prSet/>
      <dgm:spPr/>
      <dgm:t>
        <a:bodyPr/>
        <a:lstStyle/>
        <a:p>
          <a:endParaRPr lang="zh-CN" altLang="en-US"/>
        </a:p>
      </dgm:t>
    </dgm:pt>
    <dgm:pt modelId="{513467ED-7FC3-4092-9822-0BCE5075DFCB}">
      <dgm:prSet phldrT="[文本]"/>
      <dgm:spPr/>
      <dgm:t>
        <a:bodyPr/>
        <a:lstStyle/>
        <a:p>
          <a:endParaRPr lang="zh-CN" altLang="en-US" dirty="0"/>
        </a:p>
      </dgm:t>
    </dgm:pt>
    <dgm:pt modelId="{8FD49322-7CE4-42C8-89C0-733EE41DF72B}" type="parTrans" cxnId="{092CC7F5-8034-49F5-9160-C17028442800}">
      <dgm:prSet/>
      <dgm:spPr/>
      <dgm:t>
        <a:bodyPr/>
        <a:lstStyle/>
        <a:p>
          <a:endParaRPr lang="zh-CN" altLang="en-US"/>
        </a:p>
      </dgm:t>
    </dgm:pt>
    <dgm:pt modelId="{45AEB74C-50F2-4BC3-945A-41087ED668E9}" type="sibTrans" cxnId="{092CC7F5-8034-49F5-9160-C17028442800}">
      <dgm:prSet/>
      <dgm:spPr/>
      <dgm:t>
        <a:bodyPr/>
        <a:lstStyle/>
        <a:p>
          <a:endParaRPr lang="zh-CN" altLang="en-US"/>
        </a:p>
      </dgm:t>
    </dgm:pt>
    <dgm:pt modelId="{5E1A22D3-DB88-4442-B3B6-29594CD720BC}">
      <dgm:prSet phldrT="[文本]"/>
      <dgm:spPr/>
      <dgm:t>
        <a:bodyPr/>
        <a:lstStyle/>
        <a:p>
          <a:endParaRPr lang="zh-CN" altLang="en-US" dirty="0"/>
        </a:p>
      </dgm:t>
    </dgm:pt>
    <dgm:pt modelId="{6BA435A6-9151-494B-B81D-6A5FE652A891}" type="parTrans" cxnId="{EA2E6327-7ED0-4DAC-B00B-ED4BFA3EBB64}">
      <dgm:prSet/>
      <dgm:spPr/>
      <dgm:t>
        <a:bodyPr/>
        <a:lstStyle/>
        <a:p>
          <a:endParaRPr lang="zh-CN" altLang="en-US"/>
        </a:p>
      </dgm:t>
    </dgm:pt>
    <dgm:pt modelId="{84077337-85BD-4D77-B89B-C3EE073EF521}" type="sibTrans" cxnId="{EA2E6327-7ED0-4DAC-B00B-ED4BFA3EBB64}">
      <dgm:prSet/>
      <dgm:spPr/>
      <dgm:t>
        <a:bodyPr/>
        <a:lstStyle/>
        <a:p>
          <a:endParaRPr lang="zh-CN" altLang="en-US"/>
        </a:p>
      </dgm:t>
    </dgm:pt>
    <dgm:pt modelId="{04C1203A-9913-4815-83E8-52A8CF53AAAA}">
      <dgm:prSet phldrT="[文本]"/>
      <dgm:spPr/>
      <dgm:t>
        <a:bodyPr/>
        <a:lstStyle/>
        <a:p>
          <a:endParaRPr lang="zh-CN" altLang="en-US" dirty="0"/>
        </a:p>
      </dgm:t>
    </dgm:pt>
    <dgm:pt modelId="{7835BBEA-F4A0-4382-8652-35CDD6C2807A}" type="parTrans" cxnId="{D24FBC72-0E40-4ED8-AE04-63BF3C5BFD41}">
      <dgm:prSet/>
      <dgm:spPr/>
      <dgm:t>
        <a:bodyPr/>
        <a:lstStyle/>
        <a:p>
          <a:endParaRPr lang="zh-CN" altLang="en-US"/>
        </a:p>
      </dgm:t>
    </dgm:pt>
    <dgm:pt modelId="{C3D30EE1-27DF-4DC2-985A-4D455F7FB312}" type="sibTrans" cxnId="{D24FBC72-0E40-4ED8-AE04-63BF3C5BFD41}">
      <dgm:prSet/>
      <dgm:spPr/>
      <dgm:t>
        <a:bodyPr/>
        <a:lstStyle/>
        <a:p>
          <a:endParaRPr lang="zh-CN" altLang="en-US"/>
        </a:p>
      </dgm:t>
    </dgm:pt>
    <dgm:pt modelId="{606A06A4-DA85-4665-9F88-5A234D1B13CA}">
      <dgm:prSet phldrT="[文本]"/>
      <dgm:spPr/>
      <dgm:t>
        <a:bodyPr/>
        <a:lstStyle/>
        <a:p>
          <a:endParaRPr lang="zh-CN" altLang="en-US" dirty="0"/>
        </a:p>
      </dgm:t>
    </dgm:pt>
    <dgm:pt modelId="{4D01DFE5-E077-40A2-8B14-30BBD4F0818E}" type="parTrans" cxnId="{625DA434-5132-43D9-B3A0-DA11114E0CA2}">
      <dgm:prSet/>
      <dgm:spPr/>
      <dgm:t>
        <a:bodyPr/>
        <a:lstStyle/>
        <a:p>
          <a:endParaRPr lang="zh-CN" altLang="en-US"/>
        </a:p>
      </dgm:t>
    </dgm:pt>
    <dgm:pt modelId="{C1B7D3D2-49AD-414B-89D7-C3569396D0D2}" type="sibTrans" cxnId="{625DA434-5132-43D9-B3A0-DA11114E0CA2}">
      <dgm:prSet/>
      <dgm:spPr/>
      <dgm:t>
        <a:bodyPr/>
        <a:lstStyle/>
        <a:p>
          <a:endParaRPr lang="zh-CN" altLang="en-US"/>
        </a:p>
      </dgm:t>
    </dgm:pt>
    <dgm:pt modelId="{2192AB5C-342B-4A6E-A3D9-D19FF6616947}">
      <dgm:prSet phldrT="[文本]"/>
      <dgm:spPr/>
      <dgm:t>
        <a:bodyPr/>
        <a:lstStyle/>
        <a:p>
          <a:endParaRPr lang="zh-CN" altLang="en-US" dirty="0"/>
        </a:p>
      </dgm:t>
    </dgm:pt>
    <dgm:pt modelId="{676818DB-2969-488D-8C98-8B0E2CAE6D3C}" type="parTrans" cxnId="{1AFC8E1F-0599-4A5C-93AE-FE98CAB70B4F}">
      <dgm:prSet/>
      <dgm:spPr/>
      <dgm:t>
        <a:bodyPr/>
        <a:lstStyle/>
        <a:p>
          <a:endParaRPr lang="zh-CN" altLang="en-US"/>
        </a:p>
      </dgm:t>
    </dgm:pt>
    <dgm:pt modelId="{E7F024C5-98A9-43DC-A95D-1945F9CEE577}" type="sibTrans" cxnId="{1AFC8E1F-0599-4A5C-93AE-FE98CAB70B4F}">
      <dgm:prSet/>
      <dgm:spPr/>
      <dgm:t>
        <a:bodyPr/>
        <a:lstStyle/>
        <a:p>
          <a:endParaRPr lang="zh-CN" altLang="en-US"/>
        </a:p>
      </dgm:t>
    </dgm:pt>
    <dgm:pt modelId="{8F2D44B6-0117-42C8-9692-ADA6992EB1F5}">
      <dgm:prSet phldrT="[文本]"/>
      <dgm:spPr/>
      <dgm:t>
        <a:bodyPr/>
        <a:lstStyle/>
        <a:p>
          <a:endParaRPr lang="zh-CN" altLang="en-US" dirty="0"/>
        </a:p>
      </dgm:t>
    </dgm:pt>
    <dgm:pt modelId="{4587B648-3945-4720-9774-D23B6CDCEA14}" type="parTrans" cxnId="{3F71FAD7-5C8C-41EC-A753-D348D7DF121C}">
      <dgm:prSet/>
      <dgm:spPr/>
      <dgm:t>
        <a:bodyPr/>
        <a:lstStyle/>
        <a:p>
          <a:endParaRPr lang="zh-CN" altLang="en-US"/>
        </a:p>
      </dgm:t>
    </dgm:pt>
    <dgm:pt modelId="{E6116BC1-D98C-4BE6-8F56-968E3C04DFAA}" type="sibTrans" cxnId="{3F71FAD7-5C8C-41EC-A753-D348D7DF121C}">
      <dgm:prSet/>
      <dgm:spPr/>
      <dgm:t>
        <a:bodyPr/>
        <a:lstStyle/>
        <a:p>
          <a:endParaRPr lang="zh-CN" altLang="en-US"/>
        </a:p>
      </dgm:t>
    </dgm:pt>
    <dgm:pt modelId="{B1DFED74-61A9-4612-B96C-AF2A6893E5D7}">
      <dgm:prSet phldrT="[文本]"/>
      <dgm:spPr/>
      <dgm:t>
        <a:bodyPr/>
        <a:lstStyle/>
        <a:p>
          <a:endParaRPr lang="zh-CN" altLang="en-US" dirty="0"/>
        </a:p>
      </dgm:t>
    </dgm:pt>
    <dgm:pt modelId="{B5ED3C05-1D75-4A2A-9EB1-2ECB83A52986}" type="parTrans" cxnId="{BF5EE0C5-9FD0-42B4-8B61-866555A5F1FC}">
      <dgm:prSet/>
      <dgm:spPr/>
      <dgm:t>
        <a:bodyPr/>
        <a:lstStyle/>
        <a:p>
          <a:endParaRPr lang="zh-CN" altLang="en-US"/>
        </a:p>
      </dgm:t>
    </dgm:pt>
    <dgm:pt modelId="{AD5BA61E-4887-44A5-AF02-C331E32DB815}" type="sibTrans" cxnId="{BF5EE0C5-9FD0-42B4-8B61-866555A5F1FC}">
      <dgm:prSet/>
      <dgm:spPr/>
      <dgm:t>
        <a:bodyPr/>
        <a:lstStyle/>
        <a:p>
          <a:endParaRPr lang="zh-CN" altLang="en-US"/>
        </a:p>
      </dgm:t>
    </dgm:pt>
    <dgm:pt modelId="{622E3B83-B500-40CE-9D16-49D8783B3372}">
      <dgm:prSet phldrT="[文本]"/>
      <dgm:spPr/>
      <dgm:t>
        <a:bodyPr/>
        <a:lstStyle/>
        <a:p>
          <a:endParaRPr lang="zh-CN" altLang="en-US" dirty="0"/>
        </a:p>
      </dgm:t>
    </dgm:pt>
    <dgm:pt modelId="{FF4F6698-22DB-498A-AB55-1E6D23C875E6}" type="parTrans" cxnId="{D36FF1AC-4E83-401C-8F6F-495664361921}">
      <dgm:prSet/>
      <dgm:spPr/>
      <dgm:t>
        <a:bodyPr/>
        <a:lstStyle/>
        <a:p>
          <a:endParaRPr lang="zh-CN" altLang="en-US"/>
        </a:p>
      </dgm:t>
    </dgm:pt>
    <dgm:pt modelId="{A7C55AC5-455A-4D6A-BB38-6263553B037C}" type="sibTrans" cxnId="{D36FF1AC-4E83-401C-8F6F-495664361921}">
      <dgm:prSet/>
      <dgm:spPr/>
      <dgm:t>
        <a:bodyPr/>
        <a:lstStyle/>
        <a:p>
          <a:endParaRPr lang="zh-CN" altLang="en-US"/>
        </a:p>
      </dgm:t>
    </dgm:pt>
    <dgm:pt modelId="{077B8CCA-1C18-4A57-9220-637F0FF88102}">
      <dgm:prSet phldrT="[文本]"/>
      <dgm:spPr/>
      <dgm:t>
        <a:bodyPr/>
        <a:lstStyle/>
        <a:p>
          <a:endParaRPr lang="zh-CN" altLang="en-US" dirty="0"/>
        </a:p>
      </dgm:t>
    </dgm:pt>
    <dgm:pt modelId="{7314078C-7CE1-40EA-8D76-9F258C52504D}" type="parTrans" cxnId="{DA2C8571-B9CB-4B70-86BE-79E9A615BDD5}">
      <dgm:prSet/>
      <dgm:spPr/>
      <dgm:t>
        <a:bodyPr/>
        <a:lstStyle/>
        <a:p>
          <a:endParaRPr lang="zh-CN" altLang="en-US"/>
        </a:p>
      </dgm:t>
    </dgm:pt>
    <dgm:pt modelId="{7BD26B25-EC58-48E6-8B8E-036D6E3B2D46}" type="sibTrans" cxnId="{DA2C8571-B9CB-4B70-86BE-79E9A615BDD5}">
      <dgm:prSet/>
      <dgm:spPr/>
      <dgm:t>
        <a:bodyPr/>
        <a:lstStyle/>
        <a:p>
          <a:endParaRPr lang="zh-CN" altLang="en-US"/>
        </a:p>
      </dgm:t>
    </dgm:pt>
    <dgm:pt modelId="{DCE11D17-6150-419A-A1F5-4B4492BBB2EF}">
      <dgm:prSet phldrT="[文本]"/>
      <dgm:spPr/>
      <dgm:t>
        <a:bodyPr/>
        <a:lstStyle/>
        <a:p>
          <a:endParaRPr lang="zh-CN" altLang="en-US" dirty="0"/>
        </a:p>
      </dgm:t>
    </dgm:pt>
    <dgm:pt modelId="{0545630B-823C-45AD-9DD3-B5D29B3F3206}" type="parTrans" cxnId="{5E2EEF26-C9C6-48E1-BA4A-48FB35A0C5B2}">
      <dgm:prSet/>
      <dgm:spPr/>
      <dgm:t>
        <a:bodyPr/>
        <a:lstStyle/>
        <a:p>
          <a:endParaRPr lang="zh-CN" altLang="en-US"/>
        </a:p>
      </dgm:t>
    </dgm:pt>
    <dgm:pt modelId="{5AFDC581-0EBD-4EF4-9ED4-3D086EA21EE5}" type="sibTrans" cxnId="{5E2EEF26-C9C6-48E1-BA4A-48FB35A0C5B2}">
      <dgm:prSet/>
      <dgm:spPr/>
      <dgm:t>
        <a:bodyPr/>
        <a:lstStyle/>
        <a:p>
          <a:endParaRPr lang="zh-CN" altLang="en-US"/>
        </a:p>
      </dgm:t>
    </dgm:pt>
    <dgm:pt modelId="{05FF18AC-1AD2-4FD4-BC4C-6284A1183DF1}">
      <dgm:prSet phldrT="[文本]"/>
      <dgm:spPr/>
      <dgm:t>
        <a:bodyPr/>
        <a:lstStyle/>
        <a:p>
          <a:endParaRPr lang="zh-CN" altLang="en-US" dirty="0"/>
        </a:p>
      </dgm:t>
    </dgm:pt>
    <dgm:pt modelId="{127BBE0C-2F91-4B8F-9912-A6DDA1C3F68E}" type="parTrans" cxnId="{9950D977-570F-4EFD-A1C3-48E1B34DABEA}">
      <dgm:prSet/>
      <dgm:spPr/>
      <dgm:t>
        <a:bodyPr/>
        <a:lstStyle/>
        <a:p>
          <a:endParaRPr lang="zh-CN" altLang="en-US"/>
        </a:p>
      </dgm:t>
    </dgm:pt>
    <dgm:pt modelId="{417DE1D8-C6D3-497F-9187-F51EA4C3CCEA}" type="sibTrans" cxnId="{9950D977-570F-4EFD-A1C3-48E1B34DABEA}">
      <dgm:prSet/>
      <dgm:spPr/>
      <dgm:t>
        <a:bodyPr/>
        <a:lstStyle/>
        <a:p>
          <a:endParaRPr lang="zh-CN" altLang="en-US"/>
        </a:p>
      </dgm:t>
    </dgm:pt>
    <dgm:pt modelId="{8900947E-20B3-414E-BF32-BE3128CE4211}">
      <dgm:prSet phldrT="[文本]"/>
      <dgm:spPr/>
      <dgm:t>
        <a:bodyPr/>
        <a:lstStyle/>
        <a:p>
          <a:endParaRPr lang="zh-CN" altLang="en-US" dirty="0"/>
        </a:p>
      </dgm:t>
    </dgm:pt>
    <dgm:pt modelId="{9F20F469-6711-4498-9217-9EC9EB16F763}" type="parTrans" cxnId="{FDE05773-28D1-4AB5-AFE2-3D17EEC381D6}">
      <dgm:prSet/>
      <dgm:spPr/>
      <dgm:t>
        <a:bodyPr/>
        <a:lstStyle/>
        <a:p>
          <a:endParaRPr lang="zh-CN" altLang="en-US"/>
        </a:p>
      </dgm:t>
    </dgm:pt>
    <dgm:pt modelId="{85B95A59-BEA8-4652-ACED-143825AA4476}" type="sibTrans" cxnId="{FDE05773-28D1-4AB5-AFE2-3D17EEC381D6}">
      <dgm:prSet/>
      <dgm:spPr/>
      <dgm:t>
        <a:bodyPr/>
        <a:lstStyle/>
        <a:p>
          <a:endParaRPr lang="zh-CN" altLang="en-US"/>
        </a:p>
      </dgm:t>
    </dgm:pt>
    <dgm:pt modelId="{C404FFCC-CD14-44E7-AEEC-390B5BD5B17F}">
      <dgm:prSet phldrT="[文本]"/>
      <dgm:spPr/>
      <dgm:t>
        <a:bodyPr/>
        <a:lstStyle/>
        <a:p>
          <a:endParaRPr lang="zh-CN" altLang="en-US" dirty="0"/>
        </a:p>
      </dgm:t>
    </dgm:pt>
    <dgm:pt modelId="{48502344-23ED-4B23-92F4-74DACEC928EF}" type="parTrans" cxnId="{B44AED45-8A3D-42CB-BD6F-6C9E8B69204F}">
      <dgm:prSet/>
      <dgm:spPr/>
      <dgm:t>
        <a:bodyPr/>
        <a:lstStyle/>
        <a:p>
          <a:endParaRPr lang="zh-CN" altLang="en-US"/>
        </a:p>
      </dgm:t>
    </dgm:pt>
    <dgm:pt modelId="{D60D49B8-80A6-41DA-B400-9E8F4D905B9A}" type="sibTrans" cxnId="{B44AED45-8A3D-42CB-BD6F-6C9E8B69204F}">
      <dgm:prSet/>
      <dgm:spPr/>
      <dgm:t>
        <a:bodyPr/>
        <a:lstStyle/>
        <a:p>
          <a:endParaRPr lang="zh-CN" altLang="en-US"/>
        </a:p>
      </dgm:t>
    </dgm:pt>
    <dgm:pt modelId="{0D81F314-CE65-4B17-8531-F0C48D78BF78}">
      <dgm:prSet phldrT="[文本]"/>
      <dgm:spPr/>
      <dgm:t>
        <a:bodyPr/>
        <a:lstStyle/>
        <a:p>
          <a:endParaRPr lang="zh-CN" altLang="en-US" dirty="0"/>
        </a:p>
      </dgm:t>
    </dgm:pt>
    <dgm:pt modelId="{FAB4E58E-D520-47D6-AEAA-F3A5B2C67F25}" type="parTrans" cxnId="{64207206-755C-4F58-AA79-AC56B6C15B0C}">
      <dgm:prSet/>
      <dgm:spPr/>
      <dgm:t>
        <a:bodyPr/>
        <a:lstStyle/>
        <a:p>
          <a:endParaRPr lang="zh-CN" altLang="en-US"/>
        </a:p>
      </dgm:t>
    </dgm:pt>
    <dgm:pt modelId="{D2C59570-162B-4D8F-9099-751F6415600F}" type="sibTrans" cxnId="{64207206-755C-4F58-AA79-AC56B6C15B0C}">
      <dgm:prSet/>
      <dgm:spPr/>
      <dgm:t>
        <a:bodyPr/>
        <a:lstStyle/>
        <a:p>
          <a:endParaRPr lang="zh-CN" altLang="en-US"/>
        </a:p>
      </dgm:t>
    </dgm:pt>
    <dgm:pt modelId="{31815AE0-9581-4714-A28E-99B4D6BF3D89}">
      <dgm:prSet phldrT="[文本]"/>
      <dgm:spPr/>
      <dgm:t>
        <a:bodyPr/>
        <a:lstStyle/>
        <a:p>
          <a:endParaRPr lang="zh-CN" altLang="en-US" dirty="0"/>
        </a:p>
      </dgm:t>
    </dgm:pt>
    <dgm:pt modelId="{88DC432F-FBF6-4B3F-8B80-035E8DF7D9CC}" type="parTrans" cxnId="{5977AC72-33B9-4B51-9F4B-B0C06DE219C0}">
      <dgm:prSet/>
      <dgm:spPr/>
      <dgm:t>
        <a:bodyPr/>
        <a:lstStyle/>
        <a:p>
          <a:endParaRPr lang="zh-CN" altLang="en-US"/>
        </a:p>
      </dgm:t>
    </dgm:pt>
    <dgm:pt modelId="{FFE45773-717A-4A6E-AEB2-FEA3592C5372}" type="sibTrans" cxnId="{5977AC72-33B9-4B51-9F4B-B0C06DE219C0}">
      <dgm:prSet/>
      <dgm:spPr/>
      <dgm:t>
        <a:bodyPr/>
        <a:lstStyle/>
        <a:p>
          <a:endParaRPr lang="zh-CN" altLang="en-US"/>
        </a:p>
      </dgm:t>
    </dgm:pt>
    <dgm:pt modelId="{57F1F447-BF5E-4E7C-AC4E-FBD3A5DD4CCA}" type="pres">
      <dgm:prSet presAssocID="{CE8D4DA8-5924-4A88-8A9D-94951973AC4A}" presName="Name0" presStyleCnt="0">
        <dgm:presLayoutVars>
          <dgm:dir/>
          <dgm:animLvl val="lvl"/>
          <dgm:resizeHandles val="exact"/>
        </dgm:presLayoutVars>
      </dgm:prSet>
      <dgm:spPr/>
    </dgm:pt>
    <dgm:pt modelId="{09B62719-99E7-4F76-9A4F-B75ED4DD90A0}" type="pres">
      <dgm:prSet presAssocID="{6B9F14F7-D135-4A2D-93F2-206A2CAD23B9}" presName="composite" presStyleCnt="0"/>
      <dgm:spPr/>
    </dgm:pt>
    <dgm:pt modelId="{19A1C1EF-0F90-41A9-9160-B0D06D9ED45A}" type="pres">
      <dgm:prSet presAssocID="{6B9F14F7-D135-4A2D-93F2-206A2CAD23B9}" presName="parTx" presStyleLbl="alignNode1" presStyleIdx="0" presStyleCnt="7">
        <dgm:presLayoutVars>
          <dgm:chMax val="0"/>
          <dgm:chPref val="0"/>
          <dgm:bulletEnabled val="1"/>
        </dgm:presLayoutVars>
      </dgm:prSet>
      <dgm:spPr/>
    </dgm:pt>
    <dgm:pt modelId="{45907D22-66DE-45DA-9A01-3D0171E911A7}" type="pres">
      <dgm:prSet presAssocID="{6B9F14F7-D135-4A2D-93F2-206A2CAD23B9}" presName="desTx" presStyleLbl="alignAccFollowNode1" presStyleIdx="0" presStyleCnt="7">
        <dgm:presLayoutVars>
          <dgm:bulletEnabled val="1"/>
        </dgm:presLayoutVars>
      </dgm:prSet>
      <dgm:spPr/>
    </dgm:pt>
    <dgm:pt modelId="{71CD6FC6-871B-47AD-936E-280BE01D558E}" type="pres">
      <dgm:prSet presAssocID="{AE3B5F70-FD2A-4BD7-98F0-14ADF846223A}" presName="space" presStyleCnt="0"/>
      <dgm:spPr/>
    </dgm:pt>
    <dgm:pt modelId="{92656FD8-DA2E-400C-BA1D-51B4BDF31375}" type="pres">
      <dgm:prSet presAssocID="{5B0C6632-2597-48E5-BC07-166F0C17239B}" presName="composite" presStyleCnt="0"/>
      <dgm:spPr/>
    </dgm:pt>
    <dgm:pt modelId="{62B82E82-4CF9-4F04-845C-C313EB6F4782}" type="pres">
      <dgm:prSet presAssocID="{5B0C6632-2597-48E5-BC07-166F0C17239B}" presName="parTx" presStyleLbl="alignNode1" presStyleIdx="1" presStyleCnt="7">
        <dgm:presLayoutVars>
          <dgm:chMax val="0"/>
          <dgm:chPref val="0"/>
          <dgm:bulletEnabled val="1"/>
        </dgm:presLayoutVars>
      </dgm:prSet>
      <dgm:spPr/>
    </dgm:pt>
    <dgm:pt modelId="{BDA9515D-7790-47BB-A03B-7667EA60FB32}" type="pres">
      <dgm:prSet presAssocID="{5B0C6632-2597-48E5-BC07-166F0C17239B}" presName="desTx" presStyleLbl="alignAccFollowNode1" presStyleIdx="1" presStyleCnt="7">
        <dgm:presLayoutVars>
          <dgm:bulletEnabled val="1"/>
        </dgm:presLayoutVars>
      </dgm:prSet>
      <dgm:spPr/>
    </dgm:pt>
    <dgm:pt modelId="{19592750-F8C8-4C35-BE25-9CC30FC8126A}" type="pres">
      <dgm:prSet presAssocID="{3858527F-67D4-4105-A16C-F8DE1067C7E9}" presName="space" presStyleCnt="0"/>
      <dgm:spPr/>
    </dgm:pt>
    <dgm:pt modelId="{A2DD24CF-B3A5-44CE-96ED-75DA07D31517}" type="pres">
      <dgm:prSet presAssocID="{564286E6-077F-45A5-9A75-F301C0B75E48}" presName="composite" presStyleCnt="0"/>
      <dgm:spPr/>
    </dgm:pt>
    <dgm:pt modelId="{4B66E0AA-F783-4410-A971-0F8FFC40F7FE}" type="pres">
      <dgm:prSet presAssocID="{564286E6-077F-45A5-9A75-F301C0B75E48}" presName="parTx" presStyleLbl="alignNode1" presStyleIdx="2" presStyleCnt="7">
        <dgm:presLayoutVars>
          <dgm:chMax val="0"/>
          <dgm:chPref val="0"/>
          <dgm:bulletEnabled val="1"/>
        </dgm:presLayoutVars>
      </dgm:prSet>
      <dgm:spPr/>
    </dgm:pt>
    <dgm:pt modelId="{E43A50FF-6A63-4024-9D89-8A5BFEBC3C88}" type="pres">
      <dgm:prSet presAssocID="{564286E6-077F-45A5-9A75-F301C0B75E48}" presName="desTx" presStyleLbl="alignAccFollowNode1" presStyleIdx="2" presStyleCnt="7">
        <dgm:presLayoutVars>
          <dgm:bulletEnabled val="1"/>
        </dgm:presLayoutVars>
      </dgm:prSet>
      <dgm:spPr/>
    </dgm:pt>
    <dgm:pt modelId="{B3791021-1637-4814-9C1A-4B38A7DFFFCC}" type="pres">
      <dgm:prSet presAssocID="{B34A96AF-4655-4BD6-9A20-62860D8C71C6}" presName="space" presStyleCnt="0"/>
      <dgm:spPr/>
    </dgm:pt>
    <dgm:pt modelId="{ACDD54B7-F670-4BFA-92A1-18CB1991EEA9}" type="pres">
      <dgm:prSet presAssocID="{3CFAF793-B43A-466F-81C2-52F159171918}" presName="composite" presStyleCnt="0"/>
      <dgm:spPr/>
    </dgm:pt>
    <dgm:pt modelId="{4F31895F-81D8-42D1-BA6B-AFF9F8E20CDE}" type="pres">
      <dgm:prSet presAssocID="{3CFAF793-B43A-466F-81C2-52F159171918}" presName="parTx" presStyleLbl="alignNode1" presStyleIdx="3" presStyleCnt="7">
        <dgm:presLayoutVars>
          <dgm:chMax val="0"/>
          <dgm:chPref val="0"/>
          <dgm:bulletEnabled val="1"/>
        </dgm:presLayoutVars>
      </dgm:prSet>
      <dgm:spPr/>
    </dgm:pt>
    <dgm:pt modelId="{8B1206B4-6F89-4DCA-AD21-63D842B1580D}" type="pres">
      <dgm:prSet presAssocID="{3CFAF793-B43A-466F-81C2-52F159171918}" presName="desTx" presStyleLbl="alignAccFollowNode1" presStyleIdx="3" presStyleCnt="7">
        <dgm:presLayoutVars>
          <dgm:bulletEnabled val="1"/>
        </dgm:presLayoutVars>
      </dgm:prSet>
      <dgm:spPr/>
    </dgm:pt>
    <dgm:pt modelId="{50964AB6-D235-46BC-BA4A-F496C7772921}" type="pres">
      <dgm:prSet presAssocID="{59E5A6AB-AE0E-4B34-A4CF-735C924BF12C}" presName="space" presStyleCnt="0"/>
      <dgm:spPr/>
    </dgm:pt>
    <dgm:pt modelId="{05B48768-6166-4939-8300-AA8648787901}" type="pres">
      <dgm:prSet presAssocID="{B2C21A3E-475C-4489-9DD0-0472720F7D12}" presName="composite" presStyleCnt="0"/>
      <dgm:spPr/>
    </dgm:pt>
    <dgm:pt modelId="{2699EA26-08DF-421C-8EFC-AFDF22C1B246}" type="pres">
      <dgm:prSet presAssocID="{B2C21A3E-475C-4489-9DD0-0472720F7D12}" presName="parTx" presStyleLbl="alignNode1" presStyleIdx="4" presStyleCnt="7">
        <dgm:presLayoutVars>
          <dgm:chMax val="0"/>
          <dgm:chPref val="0"/>
          <dgm:bulletEnabled val="1"/>
        </dgm:presLayoutVars>
      </dgm:prSet>
      <dgm:spPr/>
    </dgm:pt>
    <dgm:pt modelId="{C9CD3B56-A664-4E4F-BD32-C6B399197C9B}" type="pres">
      <dgm:prSet presAssocID="{B2C21A3E-475C-4489-9DD0-0472720F7D12}" presName="desTx" presStyleLbl="alignAccFollowNode1" presStyleIdx="4" presStyleCnt="7">
        <dgm:presLayoutVars>
          <dgm:bulletEnabled val="1"/>
        </dgm:presLayoutVars>
      </dgm:prSet>
      <dgm:spPr/>
    </dgm:pt>
    <dgm:pt modelId="{1A62711F-6310-47A4-B95C-9826BE285A41}" type="pres">
      <dgm:prSet presAssocID="{7CDBAC6A-C02A-46F9-9F16-B4D3FE8C5622}" presName="space" presStyleCnt="0"/>
      <dgm:spPr/>
    </dgm:pt>
    <dgm:pt modelId="{07340DC7-5DF0-4A7A-AA6A-4E126E72A81F}" type="pres">
      <dgm:prSet presAssocID="{8E209423-E6EC-4B8C-AF74-91560FF2652F}" presName="composite" presStyleCnt="0"/>
      <dgm:spPr/>
    </dgm:pt>
    <dgm:pt modelId="{1A454166-396E-468A-A23A-EEBE17901899}" type="pres">
      <dgm:prSet presAssocID="{8E209423-E6EC-4B8C-AF74-91560FF2652F}" presName="parTx" presStyleLbl="alignNode1" presStyleIdx="5" presStyleCnt="7">
        <dgm:presLayoutVars>
          <dgm:chMax val="0"/>
          <dgm:chPref val="0"/>
          <dgm:bulletEnabled val="1"/>
        </dgm:presLayoutVars>
      </dgm:prSet>
      <dgm:spPr/>
    </dgm:pt>
    <dgm:pt modelId="{CABECAE6-693A-4C07-B0E8-EA341E452859}" type="pres">
      <dgm:prSet presAssocID="{8E209423-E6EC-4B8C-AF74-91560FF2652F}" presName="desTx" presStyleLbl="alignAccFollowNode1" presStyleIdx="5" presStyleCnt="7">
        <dgm:presLayoutVars>
          <dgm:bulletEnabled val="1"/>
        </dgm:presLayoutVars>
      </dgm:prSet>
      <dgm:spPr/>
    </dgm:pt>
    <dgm:pt modelId="{B04DCD6C-43F8-4A1D-9186-663CC2921BCE}" type="pres">
      <dgm:prSet presAssocID="{017A7C9D-2773-4A28-8062-30CB498497DB}" presName="space" presStyleCnt="0"/>
      <dgm:spPr/>
    </dgm:pt>
    <dgm:pt modelId="{5D642366-FE54-4DF1-AA28-F2D284094928}" type="pres">
      <dgm:prSet presAssocID="{6A4ED3CD-41C9-45C2-AE9E-37D942337D76}" presName="composite" presStyleCnt="0"/>
      <dgm:spPr/>
    </dgm:pt>
    <dgm:pt modelId="{D6646521-A1B7-4CE9-B9DA-FD18970412E2}" type="pres">
      <dgm:prSet presAssocID="{6A4ED3CD-41C9-45C2-AE9E-37D942337D76}" presName="parTx" presStyleLbl="alignNode1" presStyleIdx="6" presStyleCnt="7">
        <dgm:presLayoutVars>
          <dgm:chMax val="0"/>
          <dgm:chPref val="0"/>
          <dgm:bulletEnabled val="1"/>
        </dgm:presLayoutVars>
      </dgm:prSet>
      <dgm:spPr/>
    </dgm:pt>
    <dgm:pt modelId="{5A3EA147-9F11-4539-A4D8-A47D9272B6D6}" type="pres">
      <dgm:prSet presAssocID="{6A4ED3CD-41C9-45C2-AE9E-37D942337D76}" presName="desTx" presStyleLbl="alignAccFollowNode1" presStyleIdx="6" presStyleCnt="7">
        <dgm:presLayoutVars>
          <dgm:bulletEnabled val="1"/>
        </dgm:presLayoutVars>
      </dgm:prSet>
      <dgm:spPr/>
    </dgm:pt>
  </dgm:ptLst>
  <dgm:cxnLst>
    <dgm:cxn modelId="{64207206-755C-4F58-AA79-AC56B6C15B0C}" srcId="{6B9F14F7-D135-4A2D-93F2-206A2CAD23B9}" destId="{0D81F314-CE65-4B17-8531-F0C48D78BF78}" srcOrd="20" destOrd="0" parTransId="{FAB4E58E-D520-47D6-AEAA-F3A5B2C67F25}" sibTransId="{D2C59570-162B-4D8F-9099-751F6415600F}"/>
    <dgm:cxn modelId="{5531C80B-5010-4C9A-96C3-5D4993152E6E}" type="presOf" srcId="{54A771B8-9AEF-4392-A6A7-6C181252316C}" destId="{45907D22-66DE-45DA-9A01-3D0171E911A7}" srcOrd="0" destOrd="5" presId="urn:microsoft.com/office/officeart/2005/8/layout/hList1"/>
    <dgm:cxn modelId="{E6D70B0D-28D3-4769-99B2-BE6AC17B367F}" type="presOf" srcId="{04C1203A-9913-4815-83E8-52A8CF53AAAA}" destId="{45907D22-66DE-45DA-9A01-3D0171E911A7}" srcOrd="0" destOrd="9" presId="urn:microsoft.com/office/officeart/2005/8/layout/hList1"/>
    <dgm:cxn modelId="{9B277213-F600-4A3F-96D2-4755EEC5C6C6}" srcId="{CE8D4DA8-5924-4A88-8A9D-94951973AC4A}" destId="{5B0C6632-2597-48E5-BC07-166F0C17239B}" srcOrd="1" destOrd="0" parTransId="{A30BF037-D51A-49DD-BEC7-66962C8A507A}" sibTransId="{3858527F-67D4-4105-A16C-F8DE1067C7E9}"/>
    <dgm:cxn modelId="{CE08F219-0E42-4F15-84A6-66EDBF6BF3D9}" srcId="{CE8D4DA8-5924-4A88-8A9D-94951973AC4A}" destId="{8E209423-E6EC-4B8C-AF74-91560FF2652F}" srcOrd="5" destOrd="0" parTransId="{DB8F07FC-8E81-414F-9A48-04CF05223137}" sibTransId="{017A7C9D-2773-4A28-8062-30CB498497DB}"/>
    <dgm:cxn modelId="{60BACC1C-06E2-4C7D-855B-93C7CC97B5BB}" srcId="{CE8D4DA8-5924-4A88-8A9D-94951973AC4A}" destId="{6B9F14F7-D135-4A2D-93F2-206A2CAD23B9}" srcOrd="0" destOrd="0" parTransId="{EEF0C0B6-7346-4170-B037-45CA8E0CDD4A}" sibTransId="{AE3B5F70-FD2A-4BD7-98F0-14ADF846223A}"/>
    <dgm:cxn modelId="{DED50A1E-4A6B-4073-94B6-54C6ED67294B}" type="presOf" srcId="{5E1A22D3-DB88-4442-B3B6-29594CD720BC}" destId="{45907D22-66DE-45DA-9A01-3D0171E911A7}" srcOrd="0" destOrd="8" presId="urn:microsoft.com/office/officeart/2005/8/layout/hList1"/>
    <dgm:cxn modelId="{1AFC8E1F-0599-4A5C-93AE-FE98CAB70B4F}" srcId="{6B9F14F7-D135-4A2D-93F2-206A2CAD23B9}" destId="{2192AB5C-342B-4A6E-A3D9-D19FF6616947}" srcOrd="11" destOrd="0" parTransId="{676818DB-2969-488D-8C98-8B0E2CAE6D3C}" sibTransId="{E7F024C5-98A9-43DC-A95D-1945F9CEE577}"/>
    <dgm:cxn modelId="{67902B23-A383-46ED-9E56-1F13F3BDC1F7}" srcId="{3CFAF793-B43A-466F-81C2-52F159171918}" destId="{9B1A2FC2-67B7-4ABE-9185-1EE0F90BC744}" srcOrd="0" destOrd="0" parTransId="{82E4D453-1A69-49BA-AC1A-DEC22488EA94}" sibTransId="{9FCE9F17-E58F-48CE-8E55-B9C1B1B79C52}"/>
    <dgm:cxn modelId="{D8BEA423-6EA2-4AAE-87D2-472027B187E8}" type="presOf" srcId="{1DF7AD90-6D2E-4847-B8FF-4B3C5A82EF47}" destId="{45907D22-66DE-45DA-9A01-3D0171E911A7}" srcOrd="0" destOrd="0" presId="urn:microsoft.com/office/officeart/2005/8/layout/hList1"/>
    <dgm:cxn modelId="{5E2EEF26-C9C6-48E1-BA4A-48FB35A0C5B2}" srcId="{6B9F14F7-D135-4A2D-93F2-206A2CAD23B9}" destId="{DCE11D17-6150-419A-A1F5-4B4492BBB2EF}" srcOrd="16" destOrd="0" parTransId="{0545630B-823C-45AD-9DD3-B5D29B3F3206}" sibTransId="{5AFDC581-0EBD-4EF4-9ED4-3D086EA21EE5}"/>
    <dgm:cxn modelId="{EA2E6327-7ED0-4DAC-B00B-ED4BFA3EBB64}" srcId="{6B9F14F7-D135-4A2D-93F2-206A2CAD23B9}" destId="{5E1A22D3-DB88-4442-B3B6-29594CD720BC}" srcOrd="8" destOrd="0" parTransId="{6BA435A6-9151-494B-B81D-6A5FE652A891}" sibTransId="{84077337-85BD-4D77-B89B-C3EE073EF521}"/>
    <dgm:cxn modelId="{74C9B427-71A9-4C14-9E26-09620C9F521F}" srcId="{6B9F14F7-D135-4A2D-93F2-206A2CAD23B9}" destId="{1A96E4ED-D505-4891-A6EC-5B92FD563FCC}" srcOrd="1" destOrd="0" parTransId="{AEED71BE-730B-49A8-9E56-AF1DA73AFF7B}" sibTransId="{35EE2613-D363-4A68-9F7B-3D9B4791D735}"/>
    <dgm:cxn modelId="{FF77C82C-6BAA-4F41-8AE3-6C45F604A8D9}" type="presOf" srcId="{9B1A2FC2-67B7-4ABE-9185-1EE0F90BC744}" destId="{8B1206B4-6F89-4DCA-AD21-63D842B1580D}" srcOrd="0" destOrd="0" presId="urn:microsoft.com/office/officeart/2005/8/layout/hList1"/>
    <dgm:cxn modelId="{625DA434-5132-43D9-B3A0-DA11114E0CA2}" srcId="{6B9F14F7-D135-4A2D-93F2-206A2CAD23B9}" destId="{606A06A4-DA85-4665-9F88-5A234D1B13CA}" srcOrd="10" destOrd="0" parTransId="{4D01DFE5-E077-40A2-8B14-30BBD4F0818E}" sibTransId="{C1B7D3D2-49AD-414B-89D7-C3569396D0D2}"/>
    <dgm:cxn modelId="{E7852E3B-8F79-4455-94CC-B50C06E2CA3A}" type="presOf" srcId="{B2C21A3E-475C-4489-9DD0-0472720F7D12}" destId="{2699EA26-08DF-421C-8EFC-AFDF22C1B246}" srcOrd="0" destOrd="0" presId="urn:microsoft.com/office/officeart/2005/8/layout/hList1"/>
    <dgm:cxn modelId="{5364ED3E-0958-4B97-91C5-982BF796CFA6}" srcId="{CE8D4DA8-5924-4A88-8A9D-94951973AC4A}" destId="{564286E6-077F-45A5-9A75-F301C0B75E48}" srcOrd="2" destOrd="0" parTransId="{64A2B5F1-151E-44B7-92AE-23DFA9F6BDD5}" sibTransId="{B34A96AF-4655-4BD6-9A20-62860D8C71C6}"/>
    <dgm:cxn modelId="{1494785B-EAA7-443D-8522-631F61C5865B}" type="presOf" srcId="{1A96E4ED-D505-4891-A6EC-5B92FD563FCC}" destId="{45907D22-66DE-45DA-9A01-3D0171E911A7}" srcOrd="0" destOrd="1" presId="urn:microsoft.com/office/officeart/2005/8/layout/hList1"/>
    <dgm:cxn modelId="{CAC37960-07E9-49CA-AFFE-A54F6529C042}" srcId="{B2C21A3E-475C-4489-9DD0-0472720F7D12}" destId="{79898207-9B8C-4104-8D9B-706CF507C835}" srcOrd="0" destOrd="0" parTransId="{070BEE52-DC00-4124-B56E-9976E5E23640}" sibTransId="{01A5D88C-AF45-4E14-B0A0-5A21A6562571}"/>
    <dgm:cxn modelId="{B44AED45-8A3D-42CB-BD6F-6C9E8B69204F}" srcId="{6B9F14F7-D135-4A2D-93F2-206A2CAD23B9}" destId="{C404FFCC-CD14-44E7-AEEC-390B5BD5B17F}" srcOrd="19" destOrd="0" parTransId="{48502344-23ED-4B23-92F4-74DACEC928EF}" sibTransId="{D60D49B8-80A6-41DA-B400-9E8F4D905B9A}"/>
    <dgm:cxn modelId="{2EC1A148-AC1F-4BCF-A064-CBB919589FA0}" srcId="{6B9F14F7-D135-4A2D-93F2-206A2CAD23B9}" destId="{1DF7AD90-6D2E-4847-B8FF-4B3C5A82EF47}" srcOrd="0" destOrd="0" parTransId="{14D64B11-7BEF-4D91-A660-3390ACF09DF8}" sibTransId="{D893F74E-65F9-425E-B23B-DA6E7F81DB6D}"/>
    <dgm:cxn modelId="{3FC2F749-AEA6-4588-AA96-DD42A9534FB8}" type="presOf" srcId="{5668A649-DEF6-458F-9BA5-13086A898618}" destId="{45907D22-66DE-45DA-9A01-3D0171E911A7}" srcOrd="0" destOrd="22" presId="urn:microsoft.com/office/officeart/2005/8/layout/hList1"/>
    <dgm:cxn modelId="{7C2D5D4A-9BA4-4D20-9BB1-15313C6541A6}" srcId="{6B9F14F7-D135-4A2D-93F2-206A2CAD23B9}" destId="{F0497B79-41DE-4D11-8D7E-D699B2747C97}" srcOrd="6" destOrd="0" parTransId="{FC5F1A0C-D854-4D2F-A572-3ABC45D80BC1}" sibTransId="{E210B34A-6E9E-4540-9D77-273EEFB51937}"/>
    <dgm:cxn modelId="{D95ECD4E-A3BC-4A98-8FFB-7A41FA523187}" type="presOf" srcId="{CD74FE51-5612-4643-AFDD-1D011420BFA1}" destId="{E43A50FF-6A63-4024-9D89-8A5BFEBC3C88}" srcOrd="0" destOrd="0" presId="urn:microsoft.com/office/officeart/2005/8/layout/hList1"/>
    <dgm:cxn modelId="{3F082750-FABF-4BFF-A05C-DE267CE071A0}" type="presOf" srcId="{622E3B83-B500-40CE-9D16-49D8783B3372}" destId="{45907D22-66DE-45DA-9A01-3D0171E911A7}" srcOrd="0" destOrd="14" presId="urn:microsoft.com/office/officeart/2005/8/layout/hList1"/>
    <dgm:cxn modelId="{7305DD70-533E-4689-BED9-4AC5C6A41D17}" type="presOf" srcId="{33D37DF3-CEE9-488C-BD57-D4C4B1CBF406}" destId="{45907D22-66DE-45DA-9A01-3D0171E911A7}" srcOrd="0" destOrd="2" presId="urn:microsoft.com/office/officeart/2005/8/layout/hList1"/>
    <dgm:cxn modelId="{7D6A1F71-7353-495D-A277-48199B19FB4E}" type="presOf" srcId="{C404FFCC-CD14-44E7-AEEC-390B5BD5B17F}" destId="{45907D22-66DE-45DA-9A01-3D0171E911A7}" srcOrd="0" destOrd="19" presId="urn:microsoft.com/office/officeart/2005/8/layout/hList1"/>
    <dgm:cxn modelId="{DA2C8571-B9CB-4B70-86BE-79E9A615BDD5}" srcId="{6B9F14F7-D135-4A2D-93F2-206A2CAD23B9}" destId="{077B8CCA-1C18-4A57-9220-637F0FF88102}" srcOrd="15" destOrd="0" parTransId="{7314078C-7CE1-40EA-8D76-9F258C52504D}" sibTransId="{7BD26B25-EC58-48E6-8B8E-036D6E3B2D46}"/>
    <dgm:cxn modelId="{5977AC72-33B9-4B51-9F4B-B0C06DE219C0}" srcId="{6B9F14F7-D135-4A2D-93F2-206A2CAD23B9}" destId="{31815AE0-9581-4714-A28E-99B4D6BF3D89}" srcOrd="21" destOrd="0" parTransId="{88DC432F-FBF6-4B3F-8B80-035E8DF7D9CC}" sibTransId="{FFE45773-717A-4A6E-AEB2-FEA3592C5372}"/>
    <dgm:cxn modelId="{D24FBC72-0E40-4ED8-AE04-63BF3C5BFD41}" srcId="{6B9F14F7-D135-4A2D-93F2-206A2CAD23B9}" destId="{04C1203A-9913-4815-83E8-52A8CF53AAAA}" srcOrd="9" destOrd="0" parTransId="{7835BBEA-F4A0-4382-8652-35CDD6C2807A}" sibTransId="{C3D30EE1-27DF-4DC2-985A-4D455F7FB312}"/>
    <dgm:cxn modelId="{FDE05773-28D1-4AB5-AFE2-3D17EEC381D6}" srcId="{6B9F14F7-D135-4A2D-93F2-206A2CAD23B9}" destId="{8900947E-20B3-414E-BF32-BE3128CE4211}" srcOrd="18" destOrd="0" parTransId="{9F20F469-6711-4498-9217-9EC9EB16F763}" sibTransId="{85B95A59-BEA8-4652-ACED-143825AA4476}"/>
    <dgm:cxn modelId="{7BFF7F76-4B15-45F4-A6C8-14BFE1D03ADD}" type="presOf" srcId="{319896E0-647B-4574-885B-79564EF5EC4E}" destId="{BDA9515D-7790-47BB-A03B-7667EA60FB32}" srcOrd="0" destOrd="0" presId="urn:microsoft.com/office/officeart/2005/8/layout/hList1"/>
    <dgm:cxn modelId="{33C0CC76-6FEB-4D20-AE38-37E70ECD52F5}" type="presOf" srcId="{6B9F14F7-D135-4A2D-93F2-206A2CAD23B9}" destId="{19A1C1EF-0F90-41A9-9160-B0D06D9ED45A}" srcOrd="0" destOrd="0" presId="urn:microsoft.com/office/officeart/2005/8/layout/hList1"/>
    <dgm:cxn modelId="{9950D977-570F-4EFD-A1C3-48E1B34DABEA}" srcId="{6B9F14F7-D135-4A2D-93F2-206A2CAD23B9}" destId="{05FF18AC-1AD2-4FD4-BC4C-6284A1183DF1}" srcOrd="17" destOrd="0" parTransId="{127BBE0C-2F91-4B8F-9912-A6DDA1C3F68E}" sibTransId="{417DE1D8-C6D3-497F-9187-F51EA4C3CCEA}"/>
    <dgm:cxn modelId="{225C3659-4707-4FAD-867B-090BC2D13EDA}" type="presOf" srcId="{606A06A4-DA85-4665-9F88-5A234D1B13CA}" destId="{45907D22-66DE-45DA-9A01-3D0171E911A7}" srcOrd="0" destOrd="10" presId="urn:microsoft.com/office/officeart/2005/8/layout/hList1"/>
    <dgm:cxn modelId="{3537E25A-43A5-4012-B64E-0DA1FD9FF6B0}" type="presOf" srcId="{6A4ED3CD-41C9-45C2-AE9E-37D942337D76}" destId="{D6646521-A1B7-4CE9-B9DA-FD18970412E2}" srcOrd="0" destOrd="0" presId="urn:microsoft.com/office/officeart/2005/8/layout/hList1"/>
    <dgm:cxn modelId="{B70E9E7E-1A22-437D-8933-EE8223A713BB}" srcId="{B2C21A3E-475C-4489-9DD0-0472720F7D12}" destId="{5193C4FE-CB0E-4D78-B71D-3835444BF355}" srcOrd="1" destOrd="0" parTransId="{DBAE7125-85EC-4307-BB72-7E61A0F19EC8}" sibTransId="{284431A4-688A-4F96-8A83-E82C326402E2}"/>
    <dgm:cxn modelId="{2BEB137F-28AD-4F4E-A77A-40B8926790AE}" type="presOf" srcId="{79898207-9B8C-4104-8D9B-706CF507C835}" destId="{C9CD3B56-A664-4E4F-BD32-C6B399197C9B}" srcOrd="0" destOrd="0" presId="urn:microsoft.com/office/officeart/2005/8/layout/hList1"/>
    <dgm:cxn modelId="{07BBE482-0C5C-4E9E-A2BF-7F6545964E3E}" type="presOf" srcId="{84A111D4-1E25-4462-8B1A-95DE1134720C}" destId="{45907D22-66DE-45DA-9A01-3D0171E911A7}" srcOrd="0" destOrd="4" presId="urn:microsoft.com/office/officeart/2005/8/layout/hList1"/>
    <dgm:cxn modelId="{D139B289-2F72-455C-9B21-EB0F803CBBF5}" type="presOf" srcId="{3CFAF793-B43A-466F-81C2-52F159171918}" destId="{4F31895F-81D8-42D1-BA6B-AFF9F8E20CDE}" srcOrd="0" destOrd="0" presId="urn:microsoft.com/office/officeart/2005/8/layout/hList1"/>
    <dgm:cxn modelId="{52734B8C-0D52-4E93-A805-06A98CBE9F87}" type="presOf" srcId="{A15AD489-C996-4FFB-A199-EAF2AF6979B5}" destId="{8B1206B4-6F89-4DCA-AD21-63D842B1580D}" srcOrd="0" destOrd="1" presId="urn:microsoft.com/office/officeart/2005/8/layout/hList1"/>
    <dgm:cxn modelId="{E53A5B8F-57E5-4EFF-9973-25B60F9A7F58}" type="presOf" srcId="{564286E6-077F-45A5-9A75-F301C0B75E48}" destId="{4B66E0AA-F783-4410-A971-0F8FFC40F7FE}" srcOrd="0" destOrd="0" presId="urn:microsoft.com/office/officeart/2005/8/layout/hList1"/>
    <dgm:cxn modelId="{7A969092-D22D-4360-A9A5-1E2F4A513D91}" type="presOf" srcId="{5B0C6632-2597-48E5-BC07-166F0C17239B}" destId="{62B82E82-4CF9-4F04-845C-C313EB6F4782}" srcOrd="0" destOrd="0" presId="urn:microsoft.com/office/officeart/2005/8/layout/hList1"/>
    <dgm:cxn modelId="{4BF53E98-3BD6-48AA-9CAF-4912B41508DA}" srcId="{564286E6-077F-45A5-9A75-F301C0B75E48}" destId="{CD74FE51-5612-4643-AFDD-1D011420BFA1}" srcOrd="0" destOrd="0" parTransId="{64F9E928-467F-4F53-B3FE-1230B6BA73F9}" sibTransId="{37BD846C-B7E8-4F99-9B9C-56D00F12E366}"/>
    <dgm:cxn modelId="{D6EC539B-1098-4501-AB03-C13C1189EDC6}" srcId="{5B0C6632-2597-48E5-BC07-166F0C17239B}" destId="{319896E0-647B-4574-885B-79564EF5EC4E}" srcOrd="0" destOrd="0" parTransId="{4DA07053-A67C-47E4-875E-1898B9FCEDCE}" sibTransId="{2D27CD37-0767-4BBA-B074-62792BB2DE42}"/>
    <dgm:cxn modelId="{96005BA2-573B-4248-AE4C-7A7C27E12EB6}" type="presOf" srcId="{05FF18AC-1AD2-4FD4-BC4C-6284A1183DF1}" destId="{45907D22-66DE-45DA-9A01-3D0171E911A7}" srcOrd="0" destOrd="17" presId="urn:microsoft.com/office/officeart/2005/8/layout/hList1"/>
    <dgm:cxn modelId="{0513E6A3-7BBA-4127-90B0-1507A9BB6E62}" type="presOf" srcId="{8F2D44B6-0117-42C8-9692-ADA6992EB1F5}" destId="{45907D22-66DE-45DA-9A01-3D0171E911A7}" srcOrd="0" destOrd="12" presId="urn:microsoft.com/office/officeart/2005/8/layout/hList1"/>
    <dgm:cxn modelId="{9ABA23A4-649C-46C6-8990-1E2B48EF586A}" type="presOf" srcId="{B8E81854-003D-4A0E-9612-D06894C0156C}" destId="{45907D22-66DE-45DA-9A01-3D0171E911A7}" srcOrd="0" destOrd="3" presId="urn:microsoft.com/office/officeart/2005/8/layout/hList1"/>
    <dgm:cxn modelId="{2A0FDEA6-FD66-4242-B884-59C83AE58C56}" srcId="{3CFAF793-B43A-466F-81C2-52F159171918}" destId="{F9368F40-5262-40B8-8F73-1BEEA3B13716}" srcOrd="2" destOrd="0" parTransId="{14FE635F-5958-4FB9-A4F1-32FF242420BA}" sibTransId="{D6F0BFDB-E785-4AAC-8AF2-F4F71C0CA36F}"/>
    <dgm:cxn modelId="{39B8A8A9-32C5-471D-A8B3-8AAB7699F9D6}" srcId="{6B9F14F7-D135-4A2D-93F2-206A2CAD23B9}" destId="{54A771B8-9AEF-4392-A6A7-6C181252316C}" srcOrd="5" destOrd="0" parTransId="{697AE9E0-F316-4BFB-AB8A-5983BF13F97C}" sibTransId="{7D533E79-E5BB-4AE4-8CBB-335E31ADBD3E}"/>
    <dgm:cxn modelId="{D36FF1AC-4E83-401C-8F6F-495664361921}" srcId="{6B9F14F7-D135-4A2D-93F2-206A2CAD23B9}" destId="{622E3B83-B500-40CE-9D16-49D8783B3372}" srcOrd="14" destOrd="0" parTransId="{FF4F6698-22DB-498A-AB55-1E6D23C875E6}" sibTransId="{A7C55AC5-455A-4D6A-BB38-6263553B037C}"/>
    <dgm:cxn modelId="{401AF7B2-45DB-473C-9736-05207E3718C8}" srcId="{6B9F14F7-D135-4A2D-93F2-206A2CAD23B9}" destId="{33D37DF3-CEE9-488C-BD57-D4C4B1CBF406}" srcOrd="2" destOrd="0" parTransId="{1E894BE0-A503-45B1-AD29-A9190B253B37}" sibTransId="{972421E5-E8D6-47D4-82B9-6F6E6680D4EF}"/>
    <dgm:cxn modelId="{2550F1B3-04A0-4D50-A689-DE3F007F34B1}" type="presOf" srcId="{0D81F314-CE65-4B17-8531-F0C48D78BF78}" destId="{45907D22-66DE-45DA-9A01-3D0171E911A7}" srcOrd="0" destOrd="20" presId="urn:microsoft.com/office/officeart/2005/8/layout/hList1"/>
    <dgm:cxn modelId="{AA0D1FB6-F628-4ED9-AA19-73BCFCE30FAF}" type="presOf" srcId="{077B8CCA-1C18-4A57-9220-637F0FF88102}" destId="{45907D22-66DE-45DA-9A01-3D0171E911A7}" srcOrd="0" destOrd="15" presId="urn:microsoft.com/office/officeart/2005/8/layout/hList1"/>
    <dgm:cxn modelId="{762556B7-F4F0-445D-A0A8-1682616411DB}" type="presOf" srcId="{DCE11D17-6150-419A-A1F5-4B4492BBB2EF}" destId="{45907D22-66DE-45DA-9A01-3D0171E911A7}" srcOrd="0" destOrd="16" presId="urn:microsoft.com/office/officeart/2005/8/layout/hList1"/>
    <dgm:cxn modelId="{0DB5BCB8-B8F4-4907-88D2-6F357E018932}" type="presOf" srcId="{5193C4FE-CB0E-4D78-B71D-3835444BF355}" destId="{C9CD3B56-A664-4E4F-BD32-C6B399197C9B}" srcOrd="0" destOrd="1" presId="urn:microsoft.com/office/officeart/2005/8/layout/hList1"/>
    <dgm:cxn modelId="{7BE24FBA-9A21-48A3-971B-363FDEADAC72}" type="presOf" srcId="{B1DFED74-61A9-4612-B96C-AF2A6893E5D7}" destId="{45907D22-66DE-45DA-9A01-3D0171E911A7}" srcOrd="0" destOrd="13" presId="urn:microsoft.com/office/officeart/2005/8/layout/hList1"/>
    <dgm:cxn modelId="{9D9CABBF-730E-4A78-893E-009B59B3934D}" type="presOf" srcId="{31815AE0-9581-4714-A28E-99B4D6BF3D89}" destId="{45907D22-66DE-45DA-9A01-3D0171E911A7}" srcOrd="0" destOrd="21" presId="urn:microsoft.com/office/officeart/2005/8/layout/hList1"/>
    <dgm:cxn modelId="{BF5EE0C5-9FD0-42B4-8B61-866555A5F1FC}" srcId="{6B9F14F7-D135-4A2D-93F2-206A2CAD23B9}" destId="{B1DFED74-61A9-4612-B96C-AF2A6893E5D7}" srcOrd="13" destOrd="0" parTransId="{B5ED3C05-1D75-4A2A-9EB1-2ECB83A52986}" sibTransId="{AD5BA61E-4887-44A5-AF02-C331E32DB815}"/>
    <dgm:cxn modelId="{763A4FCC-4A1D-40D6-BC2D-42239DC6E59A}" type="presOf" srcId="{8900947E-20B3-414E-BF32-BE3128CE4211}" destId="{45907D22-66DE-45DA-9A01-3D0171E911A7}" srcOrd="0" destOrd="18" presId="urn:microsoft.com/office/officeart/2005/8/layout/hList1"/>
    <dgm:cxn modelId="{B5F804CE-E713-488D-BE3E-B08330890041}" srcId="{CE8D4DA8-5924-4A88-8A9D-94951973AC4A}" destId="{6A4ED3CD-41C9-45C2-AE9E-37D942337D76}" srcOrd="6" destOrd="0" parTransId="{725545E1-E905-46F4-9576-7E448A3A0B8A}" sibTransId="{2FF417D6-8835-419B-B3E8-A1D22D4D6820}"/>
    <dgm:cxn modelId="{3F71FAD7-5C8C-41EC-A753-D348D7DF121C}" srcId="{6B9F14F7-D135-4A2D-93F2-206A2CAD23B9}" destId="{8F2D44B6-0117-42C8-9692-ADA6992EB1F5}" srcOrd="12" destOrd="0" parTransId="{4587B648-3945-4720-9774-D23B6CDCEA14}" sibTransId="{E6116BC1-D98C-4BE6-8F56-968E3C04DFAA}"/>
    <dgm:cxn modelId="{BCC011D8-267D-4D58-8ED3-2DA5F0684DC5}" type="presOf" srcId="{2192AB5C-342B-4A6E-A3D9-D19FF6616947}" destId="{45907D22-66DE-45DA-9A01-3D0171E911A7}" srcOrd="0" destOrd="11" presId="urn:microsoft.com/office/officeart/2005/8/layout/hList1"/>
    <dgm:cxn modelId="{C9263AD9-97B9-4F52-A05F-DAD4D244ECB1}" type="presOf" srcId="{CE8D4DA8-5924-4A88-8A9D-94951973AC4A}" destId="{57F1F447-BF5E-4E7C-AC4E-FBD3A5DD4CCA}" srcOrd="0" destOrd="0" presId="urn:microsoft.com/office/officeart/2005/8/layout/hList1"/>
    <dgm:cxn modelId="{C40AC6DD-3F68-440C-BA18-FE65C63CE708}" srcId="{CE8D4DA8-5924-4A88-8A9D-94951973AC4A}" destId="{B2C21A3E-475C-4489-9DD0-0472720F7D12}" srcOrd="4" destOrd="0" parTransId="{CD6065EA-EC44-44D0-B52A-D7F5D7307FDE}" sibTransId="{7CDBAC6A-C02A-46F9-9F16-B4D3FE8C5622}"/>
    <dgm:cxn modelId="{E55370DE-BA79-4674-A40D-ED2F002B10F5}" type="presOf" srcId="{513467ED-7FC3-4092-9822-0BCE5075DFCB}" destId="{45907D22-66DE-45DA-9A01-3D0171E911A7}" srcOrd="0" destOrd="7" presId="urn:microsoft.com/office/officeart/2005/8/layout/hList1"/>
    <dgm:cxn modelId="{522BCDE1-2B0A-4FEC-8F5E-51FB02327339}" srcId="{6B9F14F7-D135-4A2D-93F2-206A2CAD23B9}" destId="{84A111D4-1E25-4462-8B1A-95DE1134720C}" srcOrd="4" destOrd="0" parTransId="{05779465-5189-416B-856B-5F144CC42714}" sibTransId="{2E91C83F-995F-443B-91C1-A9712FDBE97F}"/>
    <dgm:cxn modelId="{D010D6E9-2F46-4A84-87AE-7DC4B6025C5F}" srcId="{CE8D4DA8-5924-4A88-8A9D-94951973AC4A}" destId="{3CFAF793-B43A-466F-81C2-52F159171918}" srcOrd="3" destOrd="0" parTransId="{703684E0-DB70-4003-B0D7-D1CF6DD2533A}" sibTransId="{59E5A6AB-AE0E-4B34-A4CF-735C924BF12C}"/>
    <dgm:cxn modelId="{DA6A67EE-B59C-49E3-9CCB-B973B12093E7}" type="presOf" srcId="{F0497B79-41DE-4D11-8D7E-D699B2747C97}" destId="{45907D22-66DE-45DA-9A01-3D0171E911A7}" srcOrd="0" destOrd="6" presId="urn:microsoft.com/office/officeart/2005/8/layout/hList1"/>
    <dgm:cxn modelId="{4743E3F3-5FC9-4A94-A91E-F39618A3BA81}" type="presOf" srcId="{F9368F40-5262-40B8-8F73-1BEEA3B13716}" destId="{8B1206B4-6F89-4DCA-AD21-63D842B1580D}" srcOrd="0" destOrd="2" presId="urn:microsoft.com/office/officeart/2005/8/layout/hList1"/>
    <dgm:cxn modelId="{627D27F5-342E-4893-8CB7-A3D0D4FACAE2}" srcId="{6B9F14F7-D135-4A2D-93F2-206A2CAD23B9}" destId="{B8E81854-003D-4A0E-9612-D06894C0156C}" srcOrd="3" destOrd="0" parTransId="{3C659BF3-A57C-4A78-9598-5D115D6C649E}" sibTransId="{CE2427CF-0F09-49ED-95F7-50FDEFE87EB8}"/>
    <dgm:cxn modelId="{092CC7F5-8034-49F5-9160-C17028442800}" srcId="{6B9F14F7-D135-4A2D-93F2-206A2CAD23B9}" destId="{513467ED-7FC3-4092-9822-0BCE5075DFCB}" srcOrd="7" destOrd="0" parTransId="{8FD49322-7CE4-42C8-89C0-733EE41DF72B}" sibTransId="{45AEB74C-50F2-4BC3-945A-41087ED668E9}"/>
    <dgm:cxn modelId="{B16D66FA-5BC7-44BA-AAC0-AF156115387A}" type="presOf" srcId="{8E209423-E6EC-4B8C-AF74-91560FF2652F}" destId="{1A454166-396E-468A-A23A-EEBE17901899}" srcOrd="0" destOrd="0" presId="urn:microsoft.com/office/officeart/2005/8/layout/hList1"/>
    <dgm:cxn modelId="{8F8977FA-DE1E-4031-83FD-17738B890BF3}" srcId="{3CFAF793-B43A-466F-81C2-52F159171918}" destId="{A15AD489-C996-4FFB-A199-EAF2AF6979B5}" srcOrd="1" destOrd="0" parTransId="{1E15A1A5-40F7-4EE5-9ED0-1391D1C5E778}" sibTransId="{67AD3183-3E1E-48C9-ACCA-F1ADCD329BA0}"/>
    <dgm:cxn modelId="{DCE95BFF-D59E-41F2-BD45-1BD78A28446A}" srcId="{6B9F14F7-D135-4A2D-93F2-206A2CAD23B9}" destId="{5668A649-DEF6-458F-9BA5-13086A898618}" srcOrd="22" destOrd="0" parTransId="{35C9433C-1589-4E86-B51C-7700D3BE1CB3}" sibTransId="{5C777EE7-DA4A-4A2A-ADD4-F5F055F5D167}"/>
    <dgm:cxn modelId="{46752E3C-E208-432A-9AA5-DD518CEF7FD5}" type="presParOf" srcId="{57F1F447-BF5E-4E7C-AC4E-FBD3A5DD4CCA}" destId="{09B62719-99E7-4F76-9A4F-B75ED4DD90A0}" srcOrd="0" destOrd="0" presId="urn:microsoft.com/office/officeart/2005/8/layout/hList1"/>
    <dgm:cxn modelId="{D4AF319B-BA98-42DB-B193-869164CBB2C9}" type="presParOf" srcId="{09B62719-99E7-4F76-9A4F-B75ED4DD90A0}" destId="{19A1C1EF-0F90-41A9-9160-B0D06D9ED45A}" srcOrd="0" destOrd="0" presId="urn:microsoft.com/office/officeart/2005/8/layout/hList1"/>
    <dgm:cxn modelId="{907EB011-24E8-42B8-BF5B-1A2D50375BCB}" type="presParOf" srcId="{09B62719-99E7-4F76-9A4F-B75ED4DD90A0}" destId="{45907D22-66DE-45DA-9A01-3D0171E911A7}" srcOrd="1" destOrd="0" presId="urn:microsoft.com/office/officeart/2005/8/layout/hList1"/>
    <dgm:cxn modelId="{BDD4020A-0FC4-4F5A-AE74-1CD91BC67778}" type="presParOf" srcId="{57F1F447-BF5E-4E7C-AC4E-FBD3A5DD4CCA}" destId="{71CD6FC6-871B-47AD-936E-280BE01D558E}" srcOrd="1" destOrd="0" presId="urn:microsoft.com/office/officeart/2005/8/layout/hList1"/>
    <dgm:cxn modelId="{75433B7F-8978-4DFB-A522-7044FFDEA951}" type="presParOf" srcId="{57F1F447-BF5E-4E7C-AC4E-FBD3A5DD4CCA}" destId="{92656FD8-DA2E-400C-BA1D-51B4BDF31375}" srcOrd="2" destOrd="0" presId="urn:microsoft.com/office/officeart/2005/8/layout/hList1"/>
    <dgm:cxn modelId="{F1017DC9-65BE-421C-9783-35BD80D3BE5C}" type="presParOf" srcId="{92656FD8-DA2E-400C-BA1D-51B4BDF31375}" destId="{62B82E82-4CF9-4F04-845C-C313EB6F4782}" srcOrd="0" destOrd="0" presId="urn:microsoft.com/office/officeart/2005/8/layout/hList1"/>
    <dgm:cxn modelId="{F89769B1-E9E6-4299-879E-F8A425DAA9AE}" type="presParOf" srcId="{92656FD8-DA2E-400C-BA1D-51B4BDF31375}" destId="{BDA9515D-7790-47BB-A03B-7667EA60FB32}" srcOrd="1" destOrd="0" presId="urn:microsoft.com/office/officeart/2005/8/layout/hList1"/>
    <dgm:cxn modelId="{CD5338A2-8ED7-4681-8B1F-36CC9D46D018}" type="presParOf" srcId="{57F1F447-BF5E-4E7C-AC4E-FBD3A5DD4CCA}" destId="{19592750-F8C8-4C35-BE25-9CC30FC8126A}" srcOrd="3" destOrd="0" presId="urn:microsoft.com/office/officeart/2005/8/layout/hList1"/>
    <dgm:cxn modelId="{7859F54A-66A5-4D6C-83C3-CF6712E54FBA}" type="presParOf" srcId="{57F1F447-BF5E-4E7C-AC4E-FBD3A5DD4CCA}" destId="{A2DD24CF-B3A5-44CE-96ED-75DA07D31517}" srcOrd="4" destOrd="0" presId="urn:microsoft.com/office/officeart/2005/8/layout/hList1"/>
    <dgm:cxn modelId="{C463DDA1-0D95-4827-88EB-9BEBB97CACEE}" type="presParOf" srcId="{A2DD24CF-B3A5-44CE-96ED-75DA07D31517}" destId="{4B66E0AA-F783-4410-A971-0F8FFC40F7FE}" srcOrd="0" destOrd="0" presId="urn:microsoft.com/office/officeart/2005/8/layout/hList1"/>
    <dgm:cxn modelId="{22092064-3488-4812-A07A-94E12ABDAFA6}" type="presParOf" srcId="{A2DD24CF-B3A5-44CE-96ED-75DA07D31517}" destId="{E43A50FF-6A63-4024-9D89-8A5BFEBC3C88}" srcOrd="1" destOrd="0" presId="urn:microsoft.com/office/officeart/2005/8/layout/hList1"/>
    <dgm:cxn modelId="{06DCABBD-3373-4308-8EC7-4099ED980BC1}" type="presParOf" srcId="{57F1F447-BF5E-4E7C-AC4E-FBD3A5DD4CCA}" destId="{B3791021-1637-4814-9C1A-4B38A7DFFFCC}" srcOrd="5" destOrd="0" presId="urn:microsoft.com/office/officeart/2005/8/layout/hList1"/>
    <dgm:cxn modelId="{24D36878-E99B-4B64-9CDC-15B41915897F}" type="presParOf" srcId="{57F1F447-BF5E-4E7C-AC4E-FBD3A5DD4CCA}" destId="{ACDD54B7-F670-4BFA-92A1-18CB1991EEA9}" srcOrd="6" destOrd="0" presId="urn:microsoft.com/office/officeart/2005/8/layout/hList1"/>
    <dgm:cxn modelId="{D1E875FD-4DFC-4ED0-8A38-A4D85D568153}" type="presParOf" srcId="{ACDD54B7-F670-4BFA-92A1-18CB1991EEA9}" destId="{4F31895F-81D8-42D1-BA6B-AFF9F8E20CDE}" srcOrd="0" destOrd="0" presId="urn:microsoft.com/office/officeart/2005/8/layout/hList1"/>
    <dgm:cxn modelId="{23629A0B-0EB2-4A84-BC97-0EFED16F2276}" type="presParOf" srcId="{ACDD54B7-F670-4BFA-92A1-18CB1991EEA9}" destId="{8B1206B4-6F89-4DCA-AD21-63D842B1580D}" srcOrd="1" destOrd="0" presId="urn:microsoft.com/office/officeart/2005/8/layout/hList1"/>
    <dgm:cxn modelId="{E9343403-EDF2-4831-B4CA-8C98070B9766}" type="presParOf" srcId="{57F1F447-BF5E-4E7C-AC4E-FBD3A5DD4CCA}" destId="{50964AB6-D235-46BC-BA4A-F496C7772921}" srcOrd="7" destOrd="0" presId="urn:microsoft.com/office/officeart/2005/8/layout/hList1"/>
    <dgm:cxn modelId="{B6C8288E-B3F3-4AF8-B1B3-DF8567DE0528}" type="presParOf" srcId="{57F1F447-BF5E-4E7C-AC4E-FBD3A5DD4CCA}" destId="{05B48768-6166-4939-8300-AA8648787901}" srcOrd="8" destOrd="0" presId="urn:microsoft.com/office/officeart/2005/8/layout/hList1"/>
    <dgm:cxn modelId="{B43CCA1D-5986-4859-8BAC-0F3A6DED70AB}" type="presParOf" srcId="{05B48768-6166-4939-8300-AA8648787901}" destId="{2699EA26-08DF-421C-8EFC-AFDF22C1B246}" srcOrd="0" destOrd="0" presId="urn:microsoft.com/office/officeart/2005/8/layout/hList1"/>
    <dgm:cxn modelId="{3DC1E673-AD5F-479C-A0DB-478F01D78913}" type="presParOf" srcId="{05B48768-6166-4939-8300-AA8648787901}" destId="{C9CD3B56-A664-4E4F-BD32-C6B399197C9B}" srcOrd="1" destOrd="0" presId="urn:microsoft.com/office/officeart/2005/8/layout/hList1"/>
    <dgm:cxn modelId="{0B4ED673-0E9E-4B00-9FA6-0B9B444D66BE}" type="presParOf" srcId="{57F1F447-BF5E-4E7C-AC4E-FBD3A5DD4CCA}" destId="{1A62711F-6310-47A4-B95C-9826BE285A41}" srcOrd="9" destOrd="0" presId="urn:microsoft.com/office/officeart/2005/8/layout/hList1"/>
    <dgm:cxn modelId="{180BEB01-F94B-4A13-BFB2-087E922CFF6F}" type="presParOf" srcId="{57F1F447-BF5E-4E7C-AC4E-FBD3A5DD4CCA}" destId="{07340DC7-5DF0-4A7A-AA6A-4E126E72A81F}" srcOrd="10" destOrd="0" presId="urn:microsoft.com/office/officeart/2005/8/layout/hList1"/>
    <dgm:cxn modelId="{96F69B2D-70BC-41CA-8F50-4B16B90B8A95}" type="presParOf" srcId="{07340DC7-5DF0-4A7A-AA6A-4E126E72A81F}" destId="{1A454166-396E-468A-A23A-EEBE17901899}" srcOrd="0" destOrd="0" presId="urn:microsoft.com/office/officeart/2005/8/layout/hList1"/>
    <dgm:cxn modelId="{26CC07AC-1D81-4781-8A6D-1A32A64E5C5A}" type="presParOf" srcId="{07340DC7-5DF0-4A7A-AA6A-4E126E72A81F}" destId="{CABECAE6-693A-4C07-B0E8-EA341E452859}" srcOrd="1" destOrd="0" presId="urn:microsoft.com/office/officeart/2005/8/layout/hList1"/>
    <dgm:cxn modelId="{43D1996A-C5E6-4835-A29D-25DA402096C2}" type="presParOf" srcId="{57F1F447-BF5E-4E7C-AC4E-FBD3A5DD4CCA}" destId="{B04DCD6C-43F8-4A1D-9186-663CC2921BCE}" srcOrd="11" destOrd="0" presId="urn:microsoft.com/office/officeart/2005/8/layout/hList1"/>
    <dgm:cxn modelId="{4169AE20-5CB2-4B49-BFA2-149C8911803D}" type="presParOf" srcId="{57F1F447-BF5E-4E7C-AC4E-FBD3A5DD4CCA}" destId="{5D642366-FE54-4DF1-AA28-F2D284094928}" srcOrd="12" destOrd="0" presId="urn:microsoft.com/office/officeart/2005/8/layout/hList1"/>
    <dgm:cxn modelId="{6BE02D50-6F14-49C0-996F-BC6651838B92}" type="presParOf" srcId="{5D642366-FE54-4DF1-AA28-F2D284094928}" destId="{D6646521-A1B7-4CE9-B9DA-FD18970412E2}" srcOrd="0" destOrd="0" presId="urn:microsoft.com/office/officeart/2005/8/layout/hList1"/>
    <dgm:cxn modelId="{302E23AC-4D95-473A-9B81-6DE2C312FE11}" type="presParOf" srcId="{5D642366-FE54-4DF1-AA28-F2D284094928}" destId="{5A3EA147-9F11-4539-A4D8-A47D9272B6D6}"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AE4515-0D06-4B55-BFAB-25488CC99A3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69FECC47-BC78-43C9-8FC8-4059A1498C99}">
      <dgm:prSet phldrT="[文本]" custT="1"/>
      <dgm:spPr/>
      <dgm:t>
        <a:bodyPr/>
        <a:lstStyle/>
        <a:p>
          <a:r>
            <a:rPr lang="zh-CN" altLang="en-US" sz="1200" dirty="0"/>
            <a:t>业务层：</a:t>
          </a:r>
          <a:r>
            <a:rPr lang="en-US" altLang="zh-CN" sz="1200" dirty="0" err="1"/>
            <a:t>uiTreeAddItem</a:t>
          </a:r>
          <a:r>
            <a:rPr lang="en-US" altLang="zh-CN" sz="1200" dirty="0"/>
            <a:t>(form, id, ,,,)</a:t>
          </a:r>
          <a:endParaRPr lang="zh-CN" altLang="en-US" sz="1200" dirty="0"/>
        </a:p>
      </dgm:t>
    </dgm:pt>
    <dgm:pt modelId="{D637343C-F71F-4FBC-B9EA-2004476AF650}" type="parTrans" cxnId="{9DB98BC5-2128-47D5-B891-50D830647283}">
      <dgm:prSet/>
      <dgm:spPr/>
      <dgm:t>
        <a:bodyPr/>
        <a:lstStyle/>
        <a:p>
          <a:endParaRPr lang="zh-CN" altLang="en-US" sz="1200"/>
        </a:p>
      </dgm:t>
    </dgm:pt>
    <dgm:pt modelId="{FF3BE993-B9D7-4717-A0BF-8023FADF6C51}" type="sibTrans" cxnId="{9DB98BC5-2128-47D5-B891-50D830647283}">
      <dgm:prSet/>
      <dgm:spPr/>
      <dgm:t>
        <a:bodyPr/>
        <a:lstStyle/>
        <a:p>
          <a:endParaRPr lang="zh-CN" altLang="en-US" sz="1200"/>
        </a:p>
      </dgm:t>
    </dgm:pt>
    <dgm:pt modelId="{40B60808-D7FC-409F-9351-10928DAA7A57}">
      <dgm:prSet phldrT="[文本]" custT="1"/>
      <dgm:spPr/>
      <dgm:t>
        <a:bodyPr/>
        <a:lstStyle/>
        <a:p>
          <a:r>
            <a:rPr lang="zh-CN" altLang="en-US" sz="1200" dirty="0"/>
            <a:t>接口层：</a:t>
          </a:r>
          <a:r>
            <a:rPr lang="en-US" altLang="zh-CN" sz="1200" dirty="0" err="1"/>
            <a:t>BaseFieldHandler</a:t>
          </a:r>
          <a:r>
            <a:rPr lang="en-US" altLang="zh-CN" sz="1200" dirty="0"/>
            <a:t>::</a:t>
          </a:r>
          <a:r>
            <a:rPr lang="en-US" altLang="zh-CN" sz="1200" dirty="0" err="1"/>
            <a:t>formField</a:t>
          </a:r>
          <a:r>
            <a:rPr lang="en-US" altLang="zh-CN" sz="1200" dirty="0"/>
            <a:t>(form, id)</a:t>
          </a:r>
          <a:endParaRPr lang="zh-CN" altLang="en-US" sz="1200" dirty="0"/>
        </a:p>
      </dgm:t>
    </dgm:pt>
    <dgm:pt modelId="{2421311A-2FCD-4238-A1FF-3EA1E72A1B6B}" type="parTrans" cxnId="{D1399550-8781-4402-8286-291DE4137E6C}">
      <dgm:prSet/>
      <dgm:spPr/>
      <dgm:t>
        <a:bodyPr/>
        <a:lstStyle/>
        <a:p>
          <a:endParaRPr lang="zh-CN" altLang="en-US" sz="1200"/>
        </a:p>
      </dgm:t>
    </dgm:pt>
    <dgm:pt modelId="{82D5F484-71FC-4ED5-BA49-92BE23EA3829}" type="sibTrans" cxnId="{D1399550-8781-4402-8286-291DE4137E6C}">
      <dgm:prSet/>
      <dgm:spPr/>
      <dgm:t>
        <a:bodyPr/>
        <a:lstStyle/>
        <a:p>
          <a:endParaRPr lang="zh-CN" altLang="en-US" sz="1200"/>
        </a:p>
      </dgm:t>
    </dgm:pt>
    <dgm:pt modelId="{2A42BA62-D3C3-481B-8F6D-C2ACBB08760A}">
      <dgm:prSet custT="1"/>
      <dgm:spPr/>
      <dgm:t>
        <a:bodyPr/>
        <a:lstStyle/>
        <a:p>
          <a:r>
            <a:rPr lang="zh-CN" altLang="en-US" sz="1200" dirty="0"/>
            <a:t>控件层：具体功能</a:t>
          </a:r>
        </a:p>
      </dgm:t>
    </dgm:pt>
    <dgm:pt modelId="{D11B068D-AF5A-4D51-8ED5-E4A3B2D2E0F4}" type="parTrans" cxnId="{2CF8C577-DBFB-41D0-9F29-AFB5AC472C2E}">
      <dgm:prSet/>
      <dgm:spPr/>
      <dgm:t>
        <a:bodyPr/>
        <a:lstStyle/>
        <a:p>
          <a:endParaRPr lang="zh-CN" altLang="en-US" sz="1200"/>
        </a:p>
      </dgm:t>
    </dgm:pt>
    <dgm:pt modelId="{8B2B7CBC-CF65-4E09-ACAE-C1BB515C6113}" type="sibTrans" cxnId="{2CF8C577-DBFB-41D0-9F29-AFB5AC472C2E}">
      <dgm:prSet/>
      <dgm:spPr/>
      <dgm:t>
        <a:bodyPr/>
        <a:lstStyle/>
        <a:p>
          <a:endParaRPr lang="zh-CN" altLang="en-US" sz="1200"/>
        </a:p>
      </dgm:t>
    </dgm:pt>
    <dgm:pt modelId="{E139A86F-6CC5-4130-A0A3-142B58313E7C}" type="pres">
      <dgm:prSet presAssocID="{88AE4515-0D06-4B55-BFAB-25488CC99A36}" presName="Name0" presStyleCnt="0">
        <dgm:presLayoutVars>
          <dgm:dir/>
          <dgm:animLvl val="lvl"/>
          <dgm:resizeHandles val="exact"/>
        </dgm:presLayoutVars>
      </dgm:prSet>
      <dgm:spPr/>
    </dgm:pt>
    <dgm:pt modelId="{2036C723-3DDD-4E3F-BA73-B90135EEDF30}" type="pres">
      <dgm:prSet presAssocID="{2A42BA62-D3C3-481B-8F6D-C2ACBB08760A}" presName="boxAndChildren" presStyleCnt="0"/>
      <dgm:spPr/>
    </dgm:pt>
    <dgm:pt modelId="{09F13CD0-ECAE-4B21-90A0-ECF0F18FF81D}" type="pres">
      <dgm:prSet presAssocID="{2A42BA62-D3C3-481B-8F6D-C2ACBB08760A}" presName="parentTextBox" presStyleLbl="node1" presStyleIdx="0" presStyleCnt="3"/>
      <dgm:spPr/>
    </dgm:pt>
    <dgm:pt modelId="{9E33D5AF-B4A0-4F5F-926D-E3CCA824C8D5}" type="pres">
      <dgm:prSet presAssocID="{82D5F484-71FC-4ED5-BA49-92BE23EA3829}" presName="sp" presStyleCnt="0"/>
      <dgm:spPr/>
    </dgm:pt>
    <dgm:pt modelId="{F1C288F0-791E-4FC9-99B7-F7249E81396A}" type="pres">
      <dgm:prSet presAssocID="{40B60808-D7FC-409F-9351-10928DAA7A57}" presName="arrowAndChildren" presStyleCnt="0"/>
      <dgm:spPr/>
    </dgm:pt>
    <dgm:pt modelId="{DDB96129-7C2F-4EF2-A512-0EBC62F07B08}" type="pres">
      <dgm:prSet presAssocID="{40B60808-D7FC-409F-9351-10928DAA7A57}" presName="parentTextArrow" presStyleLbl="node1" presStyleIdx="1" presStyleCnt="3"/>
      <dgm:spPr/>
    </dgm:pt>
    <dgm:pt modelId="{0FDB1C88-6CF7-4D6A-8187-1EFD1AA8932D}" type="pres">
      <dgm:prSet presAssocID="{FF3BE993-B9D7-4717-A0BF-8023FADF6C51}" presName="sp" presStyleCnt="0"/>
      <dgm:spPr/>
    </dgm:pt>
    <dgm:pt modelId="{B686B275-4972-4F78-B706-5286E026BFB0}" type="pres">
      <dgm:prSet presAssocID="{69FECC47-BC78-43C9-8FC8-4059A1498C99}" presName="arrowAndChildren" presStyleCnt="0"/>
      <dgm:spPr/>
    </dgm:pt>
    <dgm:pt modelId="{38564719-1613-4621-ABFD-22F6DBD69EDA}" type="pres">
      <dgm:prSet presAssocID="{69FECC47-BC78-43C9-8FC8-4059A1498C99}" presName="parentTextArrow" presStyleLbl="node1" presStyleIdx="2" presStyleCnt="3" custLinFactNeighborX="8778" custLinFactNeighborY="-3861"/>
      <dgm:spPr/>
    </dgm:pt>
  </dgm:ptLst>
  <dgm:cxnLst>
    <dgm:cxn modelId="{C394DF5D-FB1D-46CB-A76E-644577578857}" type="presOf" srcId="{88AE4515-0D06-4B55-BFAB-25488CC99A36}" destId="{E139A86F-6CC5-4130-A0A3-142B58313E7C}" srcOrd="0" destOrd="0" presId="urn:microsoft.com/office/officeart/2005/8/layout/process4"/>
    <dgm:cxn modelId="{D1399550-8781-4402-8286-291DE4137E6C}" srcId="{88AE4515-0D06-4B55-BFAB-25488CC99A36}" destId="{40B60808-D7FC-409F-9351-10928DAA7A57}" srcOrd="1" destOrd="0" parTransId="{2421311A-2FCD-4238-A1FF-3EA1E72A1B6B}" sibTransId="{82D5F484-71FC-4ED5-BA49-92BE23EA3829}"/>
    <dgm:cxn modelId="{2CF8C577-DBFB-41D0-9F29-AFB5AC472C2E}" srcId="{88AE4515-0D06-4B55-BFAB-25488CC99A36}" destId="{2A42BA62-D3C3-481B-8F6D-C2ACBB08760A}" srcOrd="2" destOrd="0" parTransId="{D11B068D-AF5A-4D51-8ED5-E4A3B2D2E0F4}" sibTransId="{8B2B7CBC-CF65-4E09-ACAE-C1BB515C6113}"/>
    <dgm:cxn modelId="{29A65C95-E074-4E1E-99BE-229D03D89CF4}" type="presOf" srcId="{2A42BA62-D3C3-481B-8F6D-C2ACBB08760A}" destId="{09F13CD0-ECAE-4B21-90A0-ECF0F18FF81D}" srcOrd="0" destOrd="0" presId="urn:microsoft.com/office/officeart/2005/8/layout/process4"/>
    <dgm:cxn modelId="{9DB98BC5-2128-47D5-B891-50D830647283}" srcId="{88AE4515-0D06-4B55-BFAB-25488CC99A36}" destId="{69FECC47-BC78-43C9-8FC8-4059A1498C99}" srcOrd="0" destOrd="0" parTransId="{D637343C-F71F-4FBC-B9EA-2004476AF650}" sibTransId="{FF3BE993-B9D7-4717-A0BF-8023FADF6C51}"/>
    <dgm:cxn modelId="{486FABC7-5B8A-49CC-BD2A-99BFD2C6B43C}" type="presOf" srcId="{40B60808-D7FC-409F-9351-10928DAA7A57}" destId="{DDB96129-7C2F-4EF2-A512-0EBC62F07B08}" srcOrd="0" destOrd="0" presId="urn:microsoft.com/office/officeart/2005/8/layout/process4"/>
    <dgm:cxn modelId="{8A04CAED-F70C-49FD-93C1-89F17646F49F}" type="presOf" srcId="{69FECC47-BC78-43C9-8FC8-4059A1498C99}" destId="{38564719-1613-4621-ABFD-22F6DBD69EDA}" srcOrd="0" destOrd="0" presId="urn:microsoft.com/office/officeart/2005/8/layout/process4"/>
    <dgm:cxn modelId="{C38F8225-EA77-43AF-A016-2A7630D9FC17}" type="presParOf" srcId="{E139A86F-6CC5-4130-A0A3-142B58313E7C}" destId="{2036C723-3DDD-4E3F-BA73-B90135EEDF30}" srcOrd="0" destOrd="0" presId="urn:microsoft.com/office/officeart/2005/8/layout/process4"/>
    <dgm:cxn modelId="{84242A78-0DB2-4E53-8C90-1BAD690DB86A}" type="presParOf" srcId="{2036C723-3DDD-4E3F-BA73-B90135EEDF30}" destId="{09F13CD0-ECAE-4B21-90A0-ECF0F18FF81D}" srcOrd="0" destOrd="0" presId="urn:microsoft.com/office/officeart/2005/8/layout/process4"/>
    <dgm:cxn modelId="{D0B3DE89-3996-470A-873A-01FBE7B5457A}" type="presParOf" srcId="{E139A86F-6CC5-4130-A0A3-142B58313E7C}" destId="{9E33D5AF-B4A0-4F5F-926D-E3CCA824C8D5}" srcOrd="1" destOrd="0" presId="urn:microsoft.com/office/officeart/2005/8/layout/process4"/>
    <dgm:cxn modelId="{C60B15B7-5363-4EB5-A5AC-03EE0E6B3725}" type="presParOf" srcId="{E139A86F-6CC5-4130-A0A3-142B58313E7C}" destId="{F1C288F0-791E-4FC9-99B7-F7249E81396A}" srcOrd="2" destOrd="0" presId="urn:microsoft.com/office/officeart/2005/8/layout/process4"/>
    <dgm:cxn modelId="{C101D6C5-F21C-4C40-A90B-8DDD4CBD65FB}" type="presParOf" srcId="{F1C288F0-791E-4FC9-99B7-F7249E81396A}" destId="{DDB96129-7C2F-4EF2-A512-0EBC62F07B08}" srcOrd="0" destOrd="0" presId="urn:microsoft.com/office/officeart/2005/8/layout/process4"/>
    <dgm:cxn modelId="{75638801-80CE-4BA6-91DE-2C92A267F850}" type="presParOf" srcId="{E139A86F-6CC5-4130-A0A3-142B58313E7C}" destId="{0FDB1C88-6CF7-4D6A-8187-1EFD1AA8932D}" srcOrd="3" destOrd="0" presId="urn:microsoft.com/office/officeart/2005/8/layout/process4"/>
    <dgm:cxn modelId="{F5CAD164-6B6E-4BB6-BB76-80810B30FD58}" type="presParOf" srcId="{E139A86F-6CC5-4130-A0A3-142B58313E7C}" destId="{B686B275-4972-4F78-B706-5286E026BFB0}" srcOrd="4" destOrd="0" presId="urn:microsoft.com/office/officeart/2005/8/layout/process4"/>
    <dgm:cxn modelId="{4E0C8C9A-C37D-42C7-A34E-FD7736B5432A}" type="presParOf" srcId="{B686B275-4972-4F78-B706-5286E026BFB0}" destId="{38564719-1613-4621-ABFD-22F6DBD69EDA}"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AE4515-0D06-4B55-BFAB-25488CC99A3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69FECC47-BC78-43C9-8FC8-4059A1498C99}">
      <dgm:prSet phldrT="[文本]" custT="1"/>
      <dgm:spPr/>
      <dgm:t>
        <a:bodyPr/>
        <a:lstStyle/>
        <a:p>
          <a:r>
            <a:rPr lang="en-US" altLang="zh-CN" sz="1200" dirty="0"/>
            <a:t>main()</a:t>
          </a:r>
          <a:endParaRPr lang="zh-CN" altLang="en-US" sz="1200" dirty="0"/>
        </a:p>
      </dgm:t>
    </dgm:pt>
    <dgm:pt modelId="{D637343C-F71F-4FBC-B9EA-2004476AF650}" type="parTrans" cxnId="{9DB98BC5-2128-47D5-B891-50D830647283}">
      <dgm:prSet/>
      <dgm:spPr/>
      <dgm:t>
        <a:bodyPr/>
        <a:lstStyle/>
        <a:p>
          <a:endParaRPr lang="zh-CN" altLang="en-US" sz="1200"/>
        </a:p>
      </dgm:t>
    </dgm:pt>
    <dgm:pt modelId="{FF3BE993-B9D7-4717-A0BF-8023FADF6C51}" type="sibTrans" cxnId="{9DB98BC5-2128-47D5-B891-50D830647283}">
      <dgm:prSet/>
      <dgm:spPr/>
      <dgm:t>
        <a:bodyPr/>
        <a:lstStyle/>
        <a:p>
          <a:endParaRPr lang="zh-CN" altLang="en-US" sz="1200"/>
        </a:p>
      </dgm:t>
    </dgm:pt>
    <dgm:pt modelId="{40B60808-D7FC-409F-9351-10928DAA7A57}">
      <dgm:prSet phldrT="[文本]" custT="1"/>
      <dgm:spPr/>
      <dgm:t>
        <a:bodyPr/>
        <a:lstStyle/>
        <a:p>
          <a:r>
            <a:rPr lang="en-US" altLang="zh-CN" sz="1200" dirty="0" err="1"/>
            <a:t>ZsDi</a:t>
          </a:r>
          <a:r>
            <a:rPr lang="en-US" altLang="zh-CN" sz="1200" dirty="0"/>
            <a:t>::</a:t>
          </a:r>
          <a:r>
            <a:rPr lang="en-US" altLang="zh-CN" sz="1200" dirty="0" err="1"/>
            <a:t>DrawingStudioImpl</a:t>
          </a:r>
          <a:r>
            <a:rPr lang="en-US" altLang="zh-CN" sz="1200" dirty="0"/>
            <a:t>::</a:t>
          </a:r>
          <a:r>
            <a:rPr lang="en-US" altLang="zh-CN" sz="1200" dirty="0" err="1"/>
            <a:t>init</a:t>
          </a:r>
          <a:r>
            <a:rPr lang="en-US" altLang="zh-CN" sz="1200" dirty="0"/>
            <a:t>()</a:t>
          </a:r>
          <a:endParaRPr lang="zh-CN" altLang="en-US" sz="1200" dirty="0"/>
        </a:p>
      </dgm:t>
    </dgm:pt>
    <dgm:pt modelId="{2421311A-2FCD-4238-A1FF-3EA1E72A1B6B}" type="parTrans" cxnId="{D1399550-8781-4402-8286-291DE4137E6C}">
      <dgm:prSet/>
      <dgm:spPr/>
      <dgm:t>
        <a:bodyPr/>
        <a:lstStyle/>
        <a:p>
          <a:endParaRPr lang="zh-CN" altLang="en-US" sz="1200"/>
        </a:p>
      </dgm:t>
    </dgm:pt>
    <dgm:pt modelId="{82D5F484-71FC-4ED5-BA49-92BE23EA3829}" type="sibTrans" cxnId="{D1399550-8781-4402-8286-291DE4137E6C}">
      <dgm:prSet/>
      <dgm:spPr/>
      <dgm:t>
        <a:bodyPr/>
        <a:lstStyle/>
        <a:p>
          <a:endParaRPr lang="zh-CN" altLang="en-US" sz="1200"/>
        </a:p>
      </dgm:t>
    </dgm:pt>
    <dgm:pt modelId="{2A42BA62-D3C3-481B-8F6D-C2ACBB08760A}">
      <dgm:prSet custT="1"/>
      <dgm:spPr/>
      <dgm:t>
        <a:bodyPr/>
        <a:lstStyle/>
        <a:p>
          <a:r>
            <a:rPr lang="en-US" altLang="zh-CN" sz="1200" dirty="0" err="1"/>
            <a:t>QApplication</a:t>
          </a:r>
          <a:r>
            <a:rPr lang="en-US" altLang="zh-CN" sz="1200" dirty="0"/>
            <a:t>::</a:t>
          </a:r>
          <a:r>
            <a:rPr lang="en-US" altLang="zh-CN" sz="1200" dirty="0" err="1"/>
            <a:t>setStyle</a:t>
          </a:r>
          <a:r>
            <a:rPr lang="en-US" altLang="zh-CN" sz="1200" dirty="0"/>
            <a:t>(“</a:t>
          </a:r>
          <a:r>
            <a:rPr lang="en-US" altLang="zh-CN" sz="1200" dirty="0" err="1"/>
            <a:t>ribbonstyle</a:t>
          </a:r>
          <a:r>
            <a:rPr lang="en-US" altLang="zh-CN" sz="1200" dirty="0"/>
            <a:t>”)</a:t>
          </a:r>
          <a:endParaRPr lang="zh-CN" altLang="en-US" sz="1200" dirty="0"/>
        </a:p>
      </dgm:t>
    </dgm:pt>
    <dgm:pt modelId="{D11B068D-AF5A-4D51-8ED5-E4A3B2D2E0F4}" type="parTrans" cxnId="{2CF8C577-DBFB-41D0-9F29-AFB5AC472C2E}">
      <dgm:prSet/>
      <dgm:spPr/>
      <dgm:t>
        <a:bodyPr/>
        <a:lstStyle/>
        <a:p>
          <a:endParaRPr lang="zh-CN" altLang="en-US" sz="1200"/>
        </a:p>
      </dgm:t>
    </dgm:pt>
    <dgm:pt modelId="{8B2B7CBC-CF65-4E09-ACAE-C1BB515C6113}" type="sibTrans" cxnId="{2CF8C577-DBFB-41D0-9F29-AFB5AC472C2E}">
      <dgm:prSet/>
      <dgm:spPr/>
      <dgm:t>
        <a:bodyPr/>
        <a:lstStyle/>
        <a:p>
          <a:endParaRPr lang="zh-CN" altLang="en-US" sz="1200"/>
        </a:p>
      </dgm:t>
    </dgm:pt>
    <dgm:pt modelId="{C2171B7B-3B14-4BE0-85F2-C9C5B64009F4}">
      <dgm:prSet phldrT="[文本]" custT="1"/>
      <dgm:spPr/>
      <dgm:t>
        <a:bodyPr/>
        <a:lstStyle/>
        <a:p>
          <a:r>
            <a:rPr lang="en-US" altLang="zh-CN" sz="1200" dirty="0" err="1"/>
            <a:t>QStyleFactory</a:t>
          </a:r>
          <a:r>
            <a:rPr lang="en-US" altLang="zh-CN" sz="1200" dirty="0"/>
            <a:t>::create()</a:t>
          </a:r>
          <a:endParaRPr lang="zh-CN" altLang="en-US" sz="1200" dirty="0"/>
        </a:p>
      </dgm:t>
    </dgm:pt>
    <dgm:pt modelId="{0CDBD91F-8E62-4384-A7ED-A529633EAA46}" type="parTrans" cxnId="{B30B1A6F-0DB3-4086-9525-9D35F5E0E264}">
      <dgm:prSet/>
      <dgm:spPr/>
      <dgm:t>
        <a:bodyPr/>
        <a:lstStyle/>
        <a:p>
          <a:endParaRPr lang="zh-CN" altLang="en-US" sz="1200"/>
        </a:p>
      </dgm:t>
    </dgm:pt>
    <dgm:pt modelId="{E36D3F5D-3CD0-468C-B563-541ACF6E3174}" type="sibTrans" cxnId="{B30B1A6F-0DB3-4086-9525-9D35F5E0E264}">
      <dgm:prSet/>
      <dgm:spPr/>
      <dgm:t>
        <a:bodyPr/>
        <a:lstStyle/>
        <a:p>
          <a:endParaRPr lang="zh-CN" altLang="en-US" sz="1200"/>
        </a:p>
      </dgm:t>
    </dgm:pt>
    <dgm:pt modelId="{B55744CF-9402-4B7F-9B83-C9F6820930D6}">
      <dgm:prSet phldrT="[文本]" custT="1"/>
      <dgm:spPr/>
      <dgm:t>
        <a:bodyPr/>
        <a:lstStyle/>
        <a:p>
          <a:r>
            <a:rPr lang="en-US" altLang="zh-CN" sz="1200" dirty="0" err="1"/>
            <a:t>QtnStylePlugin</a:t>
          </a:r>
          <a:r>
            <a:rPr lang="en-US" altLang="zh-CN" sz="1200" dirty="0"/>
            <a:t>::create()</a:t>
          </a:r>
        </a:p>
        <a:p>
          <a:r>
            <a:rPr lang="zh-CN" altLang="en-US" sz="1200" dirty="0"/>
            <a:t>创建了</a:t>
          </a:r>
          <a:r>
            <a:rPr lang="en-US" altLang="zh-CN" sz="1200" dirty="0" err="1"/>
            <a:t>RibbonStyle</a:t>
          </a:r>
          <a:r>
            <a:rPr lang="en-US" altLang="zh-CN" sz="1200" dirty="0"/>
            <a:t> : </a:t>
          </a:r>
          <a:r>
            <a:rPr lang="en-US" altLang="zh-CN" sz="1200" dirty="0" err="1"/>
            <a:t>QCommonStyle</a:t>
          </a:r>
          <a:endParaRPr lang="zh-CN" altLang="en-US" sz="1200" dirty="0"/>
        </a:p>
      </dgm:t>
    </dgm:pt>
    <dgm:pt modelId="{CDDB9FCC-FA1B-4D61-A8D5-3A9CD4393CF9}" type="parTrans" cxnId="{B1D21292-6272-4A1B-B524-A9E8E0D97929}">
      <dgm:prSet/>
      <dgm:spPr/>
      <dgm:t>
        <a:bodyPr/>
        <a:lstStyle/>
        <a:p>
          <a:endParaRPr lang="zh-CN" altLang="en-US" sz="1200"/>
        </a:p>
      </dgm:t>
    </dgm:pt>
    <dgm:pt modelId="{572454C1-DD10-4493-93B7-9E450D2F4115}" type="sibTrans" cxnId="{B1D21292-6272-4A1B-B524-A9E8E0D97929}">
      <dgm:prSet/>
      <dgm:spPr/>
      <dgm:t>
        <a:bodyPr/>
        <a:lstStyle/>
        <a:p>
          <a:endParaRPr lang="zh-CN" altLang="en-US" sz="1200"/>
        </a:p>
      </dgm:t>
    </dgm:pt>
    <dgm:pt modelId="{DCD5AB39-C5B0-4B5D-B379-6A6F8D7E416F}">
      <dgm:prSet phldrT="[文本]" custT="1"/>
      <dgm:spPr/>
      <dgm:t>
        <a:bodyPr/>
        <a:lstStyle/>
        <a:p>
          <a:r>
            <a:rPr lang="en-US" altLang="zh-CN" sz="1200" dirty="0" err="1"/>
            <a:t>qLoadPlugin</a:t>
          </a:r>
          <a:endParaRPr lang="zh-CN" altLang="en-US" sz="1200" dirty="0"/>
        </a:p>
      </dgm:t>
    </dgm:pt>
    <dgm:pt modelId="{D9BE8621-4A8E-482F-BDF8-298738E6EE60}" type="parTrans" cxnId="{735C6ADD-EB6F-471A-A857-DDFEE2F04EFE}">
      <dgm:prSet/>
      <dgm:spPr/>
      <dgm:t>
        <a:bodyPr/>
        <a:lstStyle/>
        <a:p>
          <a:endParaRPr lang="zh-CN" altLang="en-US" sz="1200"/>
        </a:p>
      </dgm:t>
    </dgm:pt>
    <dgm:pt modelId="{B7F08C1D-88F5-4E25-AEFC-B3C74407B11F}" type="sibTrans" cxnId="{735C6ADD-EB6F-471A-A857-DDFEE2F04EFE}">
      <dgm:prSet/>
      <dgm:spPr/>
      <dgm:t>
        <a:bodyPr/>
        <a:lstStyle/>
        <a:p>
          <a:endParaRPr lang="zh-CN" altLang="en-US" sz="1200"/>
        </a:p>
      </dgm:t>
    </dgm:pt>
    <dgm:pt modelId="{E139A86F-6CC5-4130-A0A3-142B58313E7C}" type="pres">
      <dgm:prSet presAssocID="{88AE4515-0D06-4B55-BFAB-25488CC99A36}" presName="Name0" presStyleCnt="0">
        <dgm:presLayoutVars>
          <dgm:dir/>
          <dgm:animLvl val="lvl"/>
          <dgm:resizeHandles val="exact"/>
        </dgm:presLayoutVars>
      </dgm:prSet>
      <dgm:spPr/>
    </dgm:pt>
    <dgm:pt modelId="{662F34F6-9346-4962-B455-76CDB32041FF}" type="pres">
      <dgm:prSet presAssocID="{B55744CF-9402-4B7F-9B83-C9F6820930D6}" presName="boxAndChildren" presStyleCnt="0"/>
      <dgm:spPr/>
    </dgm:pt>
    <dgm:pt modelId="{4BD85918-8DA4-4019-96B8-485958DC1AD6}" type="pres">
      <dgm:prSet presAssocID="{B55744CF-9402-4B7F-9B83-C9F6820930D6}" presName="parentTextBox" presStyleLbl="node1" presStyleIdx="0" presStyleCnt="6"/>
      <dgm:spPr/>
    </dgm:pt>
    <dgm:pt modelId="{FF9093B5-D102-4BC4-8739-A1625A7A894D}" type="pres">
      <dgm:prSet presAssocID="{B7F08C1D-88F5-4E25-AEFC-B3C74407B11F}" presName="sp" presStyleCnt="0"/>
      <dgm:spPr/>
    </dgm:pt>
    <dgm:pt modelId="{AC9695BC-2AF8-48BC-93ED-ABF07E827716}" type="pres">
      <dgm:prSet presAssocID="{DCD5AB39-C5B0-4B5D-B379-6A6F8D7E416F}" presName="arrowAndChildren" presStyleCnt="0"/>
      <dgm:spPr/>
    </dgm:pt>
    <dgm:pt modelId="{E110F2F6-58DA-4A71-AC02-55ADA38D4283}" type="pres">
      <dgm:prSet presAssocID="{DCD5AB39-C5B0-4B5D-B379-6A6F8D7E416F}" presName="parentTextArrow" presStyleLbl="node1" presStyleIdx="1" presStyleCnt="6"/>
      <dgm:spPr/>
    </dgm:pt>
    <dgm:pt modelId="{B1AE8E1B-50A6-4FAD-9371-86C034CF5CF2}" type="pres">
      <dgm:prSet presAssocID="{E36D3F5D-3CD0-468C-B563-541ACF6E3174}" presName="sp" presStyleCnt="0"/>
      <dgm:spPr/>
    </dgm:pt>
    <dgm:pt modelId="{7AE4A9D7-9FE2-40EE-A29B-D8339AB1AC9B}" type="pres">
      <dgm:prSet presAssocID="{C2171B7B-3B14-4BE0-85F2-C9C5B64009F4}" presName="arrowAndChildren" presStyleCnt="0"/>
      <dgm:spPr/>
    </dgm:pt>
    <dgm:pt modelId="{5BBF7F80-BC6E-47AC-BCF4-B275F31EED79}" type="pres">
      <dgm:prSet presAssocID="{C2171B7B-3B14-4BE0-85F2-C9C5B64009F4}" presName="parentTextArrow" presStyleLbl="node1" presStyleIdx="2" presStyleCnt="6"/>
      <dgm:spPr/>
    </dgm:pt>
    <dgm:pt modelId="{F60D5444-786E-44EC-99DF-81576909FA58}" type="pres">
      <dgm:prSet presAssocID="{8B2B7CBC-CF65-4E09-ACAE-C1BB515C6113}" presName="sp" presStyleCnt="0"/>
      <dgm:spPr/>
    </dgm:pt>
    <dgm:pt modelId="{572C7A8C-E1C7-4F5D-ACCE-34F4F080BB7A}" type="pres">
      <dgm:prSet presAssocID="{2A42BA62-D3C3-481B-8F6D-C2ACBB08760A}" presName="arrowAndChildren" presStyleCnt="0"/>
      <dgm:spPr/>
    </dgm:pt>
    <dgm:pt modelId="{458AE26D-137B-4E20-9E1E-D42DB7145C28}" type="pres">
      <dgm:prSet presAssocID="{2A42BA62-D3C3-481B-8F6D-C2ACBB08760A}" presName="parentTextArrow" presStyleLbl="node1" presStyleIdx="3" presStyleCnt="6"/>
      <dgm:spPr/>
    </dgm:pt>
    <dgm:pt modelId="{9E33D5AF-B4A0-4F5F-926D-E3CCA824C8D5}" type="pres">
      <dgm:prSet presAssocID="{82D5F484-71FC-4ED5-BA49-92BE23EA3829}" presName="sp" presStyleCnt="0"/>
      <dgm:spPr/>
    </dgm:pt>
    <dgm:pt modelId="{F1C288F0-791E-4FC9-99B7-F7249E81396A}" type="pres">
      <dgm:prSet presAssocID="{40B60808-D7FC-409F-9351-10928DAA7A57}" presName="arrowAndChildren" presStyleCnt="0"/>
      <dgm:spPr/>
    </dgm:pt>
    <dgm:pt modelId="{DDB96129-7C2F-4EF2-A512-0EBC62F07B08}" type="pres">
      <dgm:prSet presAssocID="{40B60808-D7FC-409F-9351-10928DAA7A57}" presName="parentTextArrow" presStyleLbl="node1" presStyleIdx="4" presStyleCnt="6"/>
      <dgm:spPr/>
    </dgm:pt>
    <dgm:pt modelId="{0FDB1C88-6CF7-4D6A-8187-1EFD1AA8932D}" type="pres">
      <dgm:prSet presAssocID="{FF3BE993-B9D7-4717-A0BF-8023FADF6C51}" presName="sp" presStyleCnt="0"/>
      <dgm:spPr/>
    </dgm:pt>
    <dgm:pt modelId="{B686B275-4972-4F78-B706-5286E026BFB0}" type="pres">
      <dgm:prSet presAssocID="{69FECC47-BC78-43C9-8FC8-4059A1498C99}" presName="arrowAndChildren" presStyleCnt="0"/>
      <dgm:spPr/>
    </dgm:pt>
    <dgm:pt modelId="{38564719-1613-4621-ABFD-22F6DBD69EDA}" type="pres">
      <dgm:prSet presAssocID="{69FECC47-BC78-43C9-8FC8-4059A1498C99}" presName="parentTextArrow" presStyleLbl="node1" presStyleIdx="5" presStyleCnt="6"/>
      <dgm:spPr/>
    </dgm:pt>
  </dgm:ptLst>
  <dgm:cxnLst>
    <dgm:cxn modelId="{E335BC37-0EF2-43C9-9D5B-162406495E64}" type="presOf" srcId="{2A42BA62-D3C3-481B-8F6D-C2ACBB08760A}" destId="{458AE26D-137B-4E20-9E1E-D42DB7145C28}" srcOrd="0" destOrd="0" presId="urn:microsoft.com/office/officeart/2005/8/layout/process4"/>
    <dgm:cxn modelId="{C394DF5D-FB1D-46CB-A76E-644577578857}" type="presOf" srcId="{88AE4515-0D06-4B55-BFAB-25488CC99A36}" destId="{E139A86F-6CC5-4130-A0A3-142B58313E7C}" srcOrd="0" destOrd="0" presId="urn:microsoft.com/office/officeart/2005/8/layout/process4"/>
    <dgm:cxn modelId="{B30B1A6F-0DB3-4086-9525-9D35F5E0E264}" srcId="{88AE4515-0D06-4B55-BFAB-25488CC99A36}" destId="{C2171B7B-3B14-4BE0-85F2-C9C5B64009F4}" srcOrd="3" destOrd="0" parTransId="{0CDBD91F-8E62-4384-A7ED-A529633EAA46}" sibTransId="{E36D3F5D-3CD0-468C-B563-541ACF6E3174}"/>
    <dgm:cxn modelId="{D1399550-8781-4402-8286-291DE4137E6C}" srcId="{88AE4515-0D06-4B55-BFAB-25488CC99A36}" destId="{40B60808-D7FC-409F-9351-10928DAA7A57}" srcOrd="1" destOrd="0" parTransId="{2421311A-2FCD-4238-A1FF-3EA1E72A1B6B}" sibTransId="{82D5F484-71FC-4ED5-BA49-92BE23EA3829}"/>
    <dgm:cxn modelId="{2CF8C577-DBFB-41D0-9F29-AFB5AC472C2E}" srcId="{88AE4515-0D06-4B55-BFAB-25488CC99A36}" destId="{2A42BA62-D3C3-481B-8F6D-C2ACBB08760A}" srcOrd="2" destOrd="0" parTransId="{D11B068D-AF5A-4D51-8ED5-E4A3B2D2E0F4}" sibTransId="{8B2B7CBC-CF65-4E09-ACAE-C1BB515C6113}"/>
    <dgm:cxn modelId="{B1D21292-6272-4A1B-B524-A9E8E0D97929}" srcId="{88AE4515-0D06-4B55-BFAB-25488CC99A36}" destId="{B55744CF-9402-4B7F-9B83-C9F6820930D6}" srcOrd="5" destOrd="0" parTransId="{CDDB9FCC-FA1B-4D61-A8D5-3A9CD4393CF9}" sibTransId="{572454C1-DD10-4493-93B7-9E450D2F4115}"/>
    <dgm:cxn modelId="{ABD57297-DFB4-44BE-82DD-34060F3E1014}" type="presOf" srcId="{B55744CF-9402-4B7F-9B83-C9F6820930D6}" destId="{4BD85918-8DA4-4019-96B8-485958DC1AD6}" srcOrd="0" destOrd="0" presId="urn:microsoft.com/office/officeart/2005/8/layout/process4"/>
    <dgm:cxn modelId="{9DB98BC5-2128-47D5-B891-50D830647283}" srcId="{88AE4515-0D06-4B55-BFAB-25488CC99A36}" destId="{69FECC47-BC78-43C9-8FC8-4059A1498C99}" srcOrd="0" destOrd="0" parTransId="{D637343C-F71F-4FBC-B9EA-2004476AF650}" sibTransId="{FF3BE993-B9D7-4717-A0BF-8023FADF6C51}"/>
    <dgm:cxn modelId="{486FABC7-5B8A-49CC-BD2A-99BFD2C6B43C}" type="presOf" srcId="{40B60808-D7FC-409F-9351-10928DAA7A57}" destId="{DDB96129-7C2F-4EF2-A512-0EBC62F07B08}" srcOrd="0" destOrd="0" presId="urn:microsoft.com/office/officeart/2005/8/layout/process4"/>
    <dgm:cxn modelId="{F29D53D2-DF65-47E1-ADB7-55569F0D2C7E}" type="presOf" srcId="{DCD5AB39-C5B0-4B5D-B379-6A6F8D7E416F}" destId="{E110F2F6-58DA-4A71-AC02-55ADA38D4283}" srcOrd="0" destOrd="0" presId="urn:microsoft.com/office/officeart/2005/8/layout/process4"/>
    <dgm:cxn modelId="{E8C3C1D7-BFEE-46E4-BA6B-D3E95656EE91}" type="presOf" srcId="{C2171B7B-3B14-4BE0-85F2-C9C5B64009F4}" destId="{5BBF7F80-BC6E-47AC-BCF4-B275F31EED79}" srcOrd="0" destOrd="0" presId="urn:microsoft.com/office/officeart/2005/8/layout/process4"/>
    <dgm:cxn modelId="{735C6ADD-EB6F-471A-A857-DDFEE2F04EFE}" srcId="{88AE4515-0D06-4B55-BFAB-25488CC99A36}" destId="{DCD5AB39-C5B0-4B5D-B379-6A6F8D7E416F}" srcOrd="4" destOrd="0" parTransId="{D9BE8621-4A8E-482F-BDF8-298738E6EE60}" sibTransId="{B7F08C1D-88F5-4E25-AEFC-B3C74407B11F}"/>
    <dgm:cxn modelId="{8A04CAED-F70C-49FD-93C1-89F17646F49F}" type="presOf" srcId="{69FECC47-BC78-43C9-8FC8-4059A1498C99}" destId="{38564719-1613-4621-ABFD-22F6DBD69EDA}" srcOrd="0" destOrd="0" presId="urn:microsoft.com/office/officeart/2005/8/layout/process4"/>
    <dgm:cxn modelId="{ADAC375D-765E-4E6D-AD87-3ABE46082A10}" type="presParOf" srcId="{E139A86F-6CC5-4130-A0A3-142B58313E7C}" destId="{662F34F6-9346-4962-B455-76CDB32041FF}" srcOrd="0" destOrd="0" presId="urn:microsoft.com/office/officeart/2005/8/layout/process4"/>
    <dgm:cxn modelId="{A2B77694-60AD-4F05-94BB-D057AD5691C2}" type="presParOf" srcId="{662F34F6-9346-4962-B455-76CDB32041FF}" destId="{4BD85918-8DA4-4019-96B8-485958DC1AD6}" srcOrd="0" destOrd="0" presId="urn:microsoft.com/office/officeart/2005/8/layout/process4"/>
    <dgm:cxn modelId="{0E7EE72A-BE91-4573-8EC5-34E6E1F6F03B}" type="presParOf" srcId="{E139A86F-6CC5-4130-A0A3-142B58313E7C}" destId="{FF9093B5-D102-4BC4-8739-A1625A7A894D}" srcOrd="1" destOrd="0" presId="urn:microsoft.com/office/officeart/2005/8/layout/process4"/>
    <dgm:cxn modelId="{5255B8E2-2035-4F26-AF5F-FB72304EFC50}" type="presParOf" srcId="{E139A86F-6CC5-4130-A0A3-142B58313E7C}" destId="{AC9695BC-2AF8-48BC-93ED-ABF07E827716}" srcOrd="2" destOrd="0" presId="urn:microsoft.com/office/officeart/2005/8/layout/process4"/>
    <dgm:cxn modelId="{19DD364E-574F-4471-B9B0-51A9EAA279D3}" type="presParOf" srcId="{AC9695BC-2AF8-48BC-93ED-ABF07E827716}" destId="{E110F2F6-58DA-4A71-AC02-55ADA38D4283}" srcOrd="0" destOrd="0" presId="urn:microsoft.com/office/officeart/2005/8/layout/process4"/>
    <dgm:cxn modelId="{02B3BACC-8446-4A97-B8C3-DD21CD7E0D63}" type="presParOf" srcId="{E139A86F-6CC5-4130-A0A3-142B58313E7C}" destId="{B1AE8E1B-50A6-4FAD-9371-86C034CF5CF2}" srcOrd="3" destOrd="0" presId="urn:microsoft.com/office/officeart/2005/8/layout/process4"/>
    <dgm:cxn modelId="{9CC6188D-4D6A-4065-978F-297DA4BDAF10}" type="presParOf" srcId="{E139A86F-6CC5-4130-A0A3-142B58313E7C}" destId="{7AE4A9D7-9FE2-40EE-A29B-D8339AB1AC9B}" srcOrd="4" destOrd="0" presId="urn:microsoft.com/office/officeart/2005/8/layout/process4"/>
    <dgm:cxn modelId="{573FFD05-FB3E-423E-ACEA-6ECABAB4DD96}" type="presParOf" srcId="{7AE4A9D7-9FE2-40EE-A29B-D8339AB1AC9B}" destId="{5BBF7F80-BC6E-47AC-BCF4-B275F31EED79}" srcOrd="0" destOrd="0" presId="urn:microsoft.com/office/officeart/2005/8/layout/process4"/>
    <dgm:cxn modelId="{8557DB6F-77ED-4EB4-A24D-D88DB93B5BD7}" type="presParOf" srcId="{E139A86F-6CC5-4130-A0A3-142B58313E7C}" destId="{F60D5444-786E-44EC-99DF-81576909FA58}" srcOrd="5" destOrd="0" presId="urn:microsoft.com/office/officeart/2005/8/layout/process4"/>
    <dgm:cxn modelId="{3541B52C-3241-4585-A0A4-6FE1AEF5546A}" type="presParOf" srcId="{E139A86F-6CC5-4130-A0A3-142B58313E7C}" destId="{572C7A8C-E1C7-4F5D-ACCE-34F4F080BB7A}" srcOrd="6" destOrd="0" presId="urn:microsoft.com/office/officeart/2005/8/layout/process4"/>
    <dgm:cxn modelId="{B0979BAA-4A75-4175-A6A5-84D8720F1D4C}" type="presParOf" srcId="{572C7A8C-E1C7-4F5D-ACCE-34F4F080BB7A}" destId="{458AE26D-137B-4E20-9E1E-D42DB7145C28}" srcOrd="0" destOrd="0" presId="urn:microsoft.com/office/officeart/2005/8/layout/process4"/>
    <dgm:cxn modelId="{D0B3DE89-3996-470A-873A-01FBE7B5457A}" type="presParOf" srcId="{E139A86F-6CC5-4130-A0A3-142B58313E7C}" destId="{9E33D5AF-B4A0-4F5F-926D-E3CCA824C8D5}" srcOrd="7" destOrd="0" presId="urn:microsoft.com/office/officeart/2005/8/layout/process4"/>
    <dgm:cxn modelId="{C60B15B7-5363-4EB5-A5AC-03EE0E6B3725}" type="presParOf" srcId="{E139A86F-6CC5-4130-A0A3-142B58313E7C}" destId="{F1C288F0-791E-4FC9-99B7-F7249E81396A}" srcOrd="8" destOrd="0" presId="urn:microsoft.com/office/officeart/2005/8/layout/process4"/>
    <dgm:cxn modelId="{C101D6C5-F21C-4C40-A90B-8DDD4CBD65FB}" type="presParOf" srcId="{F1C288F0-791E-4FC9-99B7-F7249E81396A}" destId="{DDB96129-7C2F-4EF2-A512-0EBC62F07B08}" srcOrd="0" destOrd="0" presId="urn:microsoft.com/office/officeart/2005/8/layout/process4"/>
    <dgm:cxn modelId="{75638801-80CE-4BA6-91DE-2C92A267F850}" type="presParOf" srcId="{E139A86F-6CC5-4130-A0A3-142B58313E7C}" destId="{0FDB1C88-6CF7-4D6A-8187-1EFD1AA8932D}" srcOrd="9" destOrd="0" presId="urn:microsoft.com/office/officeart/2005/8/layout/process4"/>
    <dgm:cxn modelId="{F5CAD164-6B6E-4BB6-BB76-80810B30FD58}" type="presParOf" srcId="{E139A86F-6CC5-4130-A0A3-142B58313E7C}" destId="{B686B275-4972-4F78-B706-5286E026BFB0}" srcOrd="10" destOrd="0" presId="urn:microsoft.com/office/officeart/2005/8/layout/process4"/>
    <dgm:cxn modelId="{4E0C8C9A-C37D-42C7-A34E-FD7736B5432A}" type="presParOf" srcId="{B686B275-4972-4F78-B706-5286E026BFB0}" destId="{38564719-1613-4621-ABFD-22F6DBD69EDA}"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B6CA4-0253-4652-843A-1A1220562A67}">
      <dsp:nvSpPr>
        <dsp:cNvPr id="0" name=""/>
        <dsp:cNvSpPr/>
      </dsp:nvSpPr>
      <dsp:spPr>
        <a:xfrm rot="5400000">
          <a:off x="-133673" y="134010"/>
          <a:ext cx="891159" cy="6238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1</a:t>
          </a:r>
        </a:p>
      </dsp:txBody>
      <dsp:txXfrm rot="-5400000">
        <a:off x="2" y="312242"/>
        <a:ext cx="623811" cy="267348"/>
      </dsp:txXfrm>
    </dsp:sp>
    <dsp:sp modelId="{8431F6A6-A311-4487-85F2-4CE889A21C5F}">
      <dsp:nvSpPr>
        <dsp:cNvPr id="0" name=""/>
        <dsp:cNvSpPr/>
      </dsp:nvSpPr>
      <dsp:spPr>
        <a:xfrm rot="5400000">
          <a:off x="3623959" y="-2999812"/>
          <a:ext cx="579253" cy="657955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zh-CN" altLang="en-US" sz="3200" b="1" kern="1200" dirty="0">
              <a:solidFill>
                <a:srgbClr val="18478F"/>
              </a:solidFill>
            </a:rPr>
            <a:t>交互框架概括</a:t>
          </a:r>
          <a:endParaRPr lang="en-US" sz="3200" b="1" kern="1200" dirty="0">
            <a:solidFill>
              <a:srgbClr val="18478F"/>
            </a:solidFill>
          </a:endParaRPr>
        </a:p>
      </dsp:txBody>
      <dsp:txXfrm rot="-5400000">
        <a:off x="623811" y="28613"/>
        <a:ext cx="6551273" cy="522699"/>
      </dsp:txXfrm>
    </dsp:sp>
    <dsp:sp modelId="{9614D997-91B0-40C2-BC90-7D6ECE7F307D}">
      <dsp:nvSpPr>
        <dsp:cNvPr id="0" name=""/>
        <dsp:cNvSpPr/>
      </dsp:nvSpPr>
      <dsp:spPr>
        <a:xfrm rot="5400000">
          <a:off x="-133673" y="905112"/>
          <a:ext cx="891159" cy="6238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2</a:t>
          </a:r>
        </a:p>
      </dsp:txBody>
      <dsp:txXfrm rot="-5400000">
        <a:off x="2" y="1083344"/>
        <a:ext cx="623811" cy="267348"/>
      </dsp:txXfrm>
    </dsp:sp>
    <dsp:sp modelId="{A12AFC4D-BD9D-4D66-989C-E31BDEF20A6E}">
      <dsp:nvSpPr>
        <dsp:cNvPr id="0" name=""/>
        <dsp:cNvSpPr/>
      </dsp:nvSpPr>
      <dsp:spPr>
        <a:xfrm rot="5400000">
          <a:off x="3623959" y="-2228709"/>
          <a:ext cx="579253" cy="657955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altLang="zh-CN" sz="3200" b="1" kern="1200" dirty="0">
              <a:solidFill>
                <a:srgbClr val="18478F"/>
              </a:solidFill>
            </a:rPr>
            <a:t>UI</a:t>
          </a:r>
          <a:r>
            <a:rPr lang="zh-CN" altLang="en-US" sz="3200" b="1" kern="1200" dirty="0">
              <a:solidFill>
                <a:srgbClr val="18478F"/>
              </a:solidFill>
            </a:rPr>
            <a:t>框架</a:t>
          </a:r>
          <a:endParaRPr lang="en-US" sz="3200" b="1" kern="1200" dirty="0">
            <a:solidFill>
              <a:srgbClr val="18478F"/>
            </a:solidFill>
          </a:endParaRPr>
        </a:p>
      </dsp:txBody>
      <dsp:txXfrm rot="-5400000">
        <a:off x="623811" y="799716"/>
        <a:ext cx="6551273" cy="522699"/>
      </dsp:txXfrm>
    </dsp:sp>
    <dsp:sp modelId="{029FA47E-203F-4548-8519-75E69B29D51F}">
      <dsp:nvSpPr>
        <dsp:cNvPr id="0" name=""/>
        <dsp:cNvSpPr/>
      </dsp:nvSpPr>
      <dsp:spPr>
        <a:xfrm rot="5400000">
          <a:off x="-133673" y="1676215"/>
          <a:ext cx="891159" cy="6238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3</a:t>
          </a:r>
        </a:p>
      </dsp:txBody>
      <dsp:txXfrm rot="-5400000">
        <a:off x="2" y="1854447"/>
        <a:ext cx="623811" cy="267348"/>
      </dsp:txXfrm>
    </dsp:sp>
    <dsp:sp modelId="{422BE84F-7109-442D-ACE2-FB64BAFD91F4}">
      <dsp:nvSpPr>
        <dsp:cNvPr id="0" name=""/>
        <dsp:cNvSpPr/>
      </dsp:nvSpPr>
      <dsp:spPr>
        <a:xfrm rot="5400000">
          <a:off x="3623959" y="-1457607"/>
          <a:ext cx="579253" cy="657955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zh-CN" altLang="en-US" sz="3200" b="1" kern="1200" dirty="0">
              <a:solidFill>
                <a:srgbClr val="18478F"/>
              </a:solidFill>
            </a:rPr>
            <a:t>事件交互</a:t>
          </a:r>
          <a:endParaRPr lang="en-US" sz="3200" b="1" kern="1200" dirty="0">
            <a:solidFill>
              <a:srgbClr val="18478F"/>
            </a:solidFill>
          </a:endParaRPr>
        </a:p>
      </dsp:txBody>
      <dsp:txXfrm rot="-5400000">
        <a:off x="623811" y="1570818"/>
        <a:ext cx="6551273" cy="522699"/>
      </dsp:txXfrm>
    </dsp:sp>
    <dsp:sp modelId="{DDEB4674-AE00-4F3C-B5F0-DC20CBB8924B}">
      <dsp:nvSpPr>
        <dsp:cNvPr id="0" name=""/>
        <dsp:cNvSpPr/>
      </dsp:nvSpPr>
      <dsp:spPr>
        <a:xfrm rot="5400000">
          <a:off x="-133673" y="2447317"/>
          <a:ext cx="891159" cy="6238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4</a:t>
          </a:r>
        </a:p>
      </dsp:txBody>
      <dsp:txXfrm rot="-5400000">
        <a:off x="2" y="2625549"/>
        <a:ext cx="623811" cy="267348"/>
      </dsp:txXfrm>
    </dsp:sp>
    <dsp:sp modelId="{0B0BF2FF-0EC5-4792-BF5F-26479C42AD36}">
      <dsp:nvSpPr>
        <dsp:cNvPr id="0" name=""/>
        <dsp:cNvSpPr/>
      </dsp:nvSpPr>
      <dsp:spPr>
        <a:xfrm rot="5400000">
          <a:off x="3623959" y="-686504"/>
          <a:ext cx="579253" cy="657955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zh-CN" altLang="en-US" sz="3200" b="1" kern="1200" dirty="0">
              <a:solidFill>
                <a:srgbClr val="18478F"/>
              </a:solidFill>
            </a:rPr>
            <a:t>指令</a:t>
          </a:r>
          <a:r>
            <a:rPr lang="en-US" altLang="zh-CN" sz="3200" b="1" kern="1200" dirty="0">
              <a:solidFill>
                <a:srgbClr val="18478F"/>
              </a:solidFill>
            </a:rPr>
            <a:t>/</a:t>
          </a:r>
          <a:r>
            <a:rPr lang="zh-CN" altLang="en-US" sz="3200" b="1" kern="1200" dirty="0">
              <a:solidFill>
                <a:srgbClr val="18478F"/>
              </a:solidFill>
            </a:rPr>
            <a:t>命令框架</a:t>
          </a:r>
          <a:endParaRPr lang="en-US" sz="3200" b="1" kern="1200" dirty="0">
            <a:solidFill>
              <a:srgbClr val="18478F"/>
            </a:solidFill>
          </a:endParaRPr>
        </a:p>
      </dsp:txBody>
      <dsp:txXfrm rot="-5400000">
        <a:off x="623811" y="2341921"/>
        <a:ext cx="6551273" cy="522699"/>
      </dsp:txXfrm>
    </dsp:sp>
    <dsp:sp modelId="{2C10C8AB-E500-4352-BE8A-DC155361FD31}">
      <dsp:nvSpPr>
        <dsp:cNvPr id="0" name=""/>
        <dsp:cNvSpPr/>
      </dsp:nvSpPr>
      <dsp:spPr>
        <a:xfrm rot="5400000">
          <a:off x="-133673" y="3218420"/>
          <a:ext cx="891159" cy="6238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5</a:t>
          </a:r>
          <a:endParaRPr lang="zh-CN" altLang="en-US" sz="1700" kern="1200" dirty="0"/>
        </a:p>
      </dsp:txBody>
      <dsp:txXfrm rot="-5400000">
        <a:off x="2" y="3396652"/>
        <a:ext cx="623811" cy="267348"/>
      </dsp:txXfrm>
    </dsp:sp>
    <dsp:sp modelId="{CF6CB2D9-3368-47FF-8DC8-7411EEADD29B}">
      <dsp:nvSpPr>
        <dsp:cNvPr id="0" name=""/>
        <dsp:cNvSpPr/>
      </dsp:nvSpPr>
      <dsp:spPr>
        <a:xfrm rot="5400000">
          <a:off x="3623959" y="84597"/>
          <a:ext cx="579253" cy="657955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zh-CN" altLang="en-US" sz="3200" b="1" kern="1200" dirty="0">
              <a:solidFill>
                <a:srgbClr val="18478F"/>
              </a:solidFill>
            </a:rPr>
            <a:t>接口支持</a:t>
          </a:r>
        </a:p>
      </dsp:txBody>
      <dsp:txXfrm rot="-5400000">
        <a:off x="623811" y="3113023"/>
        <a:ext cx="6551273" cy="5226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13CD0-ECAE-4B21-90A0-ECF0F18FF81D}">
      <dsp:nvSpPr>
        <dsp:cNvPr id="0" name=""/>
        <dsp:cNvSpPr/>
      </dsp:nvSpPr>
      <dsp:spPr>
        <a:xfrm>
          <a:off x="0" y="1617314"/>
          <a:ext cx="2435378" cy="5308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RibbonStyle</a:t>
          </a:r>
          <a:r>
            <a:rPr lang="en-US" altLang="zh-CN" sz="1200" kern="1200" dirty="0"/>
            <a:t>::</a:t>
          </a:r>
          <a:r>
            <a:rPr lang="en-US" altLang="zh-CN" sz="1200" kern="1200" dirty="0" err="1"/>
            <a:t>drawComplexControl</a:t>
          </a:r>
          <a:endParaRPr lang="zh-CN" altLang="en-US" sz="1200" kern="1200" dirty="0"/>
        </a:p>
      </dsp:txBody>
      <dsp:txXfrm>
        <a:off x="0" y="1617314"/>
        <a:ext cx="2435378" cy="530838"/>
      </dsp:txXfrm>
    </dsp:sp>
    <dsp:sp modelId="{DDB96129-7C2F-4EF2-A512-0EBC62F07B08}">
      <dsp:nvSpPr>
        <dsp:cNvPr id="0" name=""/>
        <dsp:cNvSpPr/>
      </dsp:nvSpPr>
      <dsp:spPr>
        <a:xfrm rot="10800000">
          <a:off x="0" y="808847"/>
          <a:ext cx="2435378" cy="81642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style()-&gt;</a:t>
          </a:r>
          <a:r>
            <a:rPr lang="en-US" altLang="zh-CN" sz="1200" kern="1200" dirty="0" err="1"/>
            <a:t>drawControl</a:t>
          </a:r>
          <a:r>
            <a:rPr lang="en-US" altLang="zh-CN" sz="1200" kern="1200" dirty="0"/>
            <a:t>()</a:t>
          </a:r>
          <a:endParaRPr lang="zh-CN" altLang="en-US" sz="1200" kern="1200" dirty="0"/>
        </a:p>
      </dsp:txBody>
      <dsp:txXfrm rot="10800000">
        <a:off x="0" y="808847"/>
        <a:ext cx="2435378" cy="530491"/>
      </dsp:txXfrm>
    </dsp:sp>
    <dsp:sp modelId="{38564719-1613-4621-ABFD-22F6DBD69EDA}">
      <dsp:nvSpPr>
        <dsp:cNvPr id="0" name=""/>
        <dsp:cNvSpPr/>
      </dsp:nvSpPr>
      <dsp:spPr>
        <a:xfrm rot="10800000">
          <a:off x="0" y="379"/>
          <a:ext cx="2435378" cy="81642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QFrame</a:t>
          </a:r>
          <a:r>
            <a:rPr lang="en-US" altLang="zh-CN" sz="1200" kern="1200" dirty="0"/>
            <a:t>::paintEvent()</a:t>
          </a:r>
          <a:endParaRPr lang="zh-CN" altLang="en-US" sz="1200" kern="1200" dirty="0"/>
        </a:p>
      </dsp:txBody>
      <dsp:txXfrm rot="10800000">
        <a:off x="0" y="379"/>
        <a:ext cx="2435378" cy="53049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4F27E-DDB3-4916-AF48-FCAAD5B607F4}">
      <dsp:nvSpPr>
        <dsp:cNvPr id="0" name=""/>
        <dsp:cNvSpPr/>
      </dsp:nvSpPr>
      <dsp:spPr>
        <a:xfrm>
          <a:off x="0" y="431"/>
          <a:ext cx="35097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2FD4AC-03A0-44C7-9C80-2BE75575392E}">
      <dsp:nvSpPr>
        <dsp:cNvPr id="0" name=""/>
        <dsp:cNvSpPr/>
      </dsp:nvSpPr>
      <dsp:spPr>
        <a:xfrm>
          <a:off x="0" y="431"/>
          <a:ext cx="3509704" cy="707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solidFill>
                <a:schemeClr val="accent1">
                  <a:lumMod val="75000"/>
                </a:schemeClr>
              </a:solidFill>
            </a:rPr>
            <a:t>什么是消息？</a:t>
          </a:r>
        </a:p>
      </dsp:txBody>
      <dsp:txXfrm>
        <a:off x="0" y="431"/>
        <a:ext cx="3509704" cy="707159"/>
      </dsp:txXfrm>
    </dsp:sp>
    <dsp:sp modelId="{DBE63C43-B81E-4454-BDA5-2A4C820F3893}">
      <dsp:nvSpPr>
        <dsp:cNvPr id="0" name=""/>
        <dsp:cNvSpPr/>
      </dsp:nvSpPr>
      <dsp:spPr>
        <a:xfrm>
          <a:off x="0" y="707591"/>
          <a:ext cx="35097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82B044-5CC0-4C01-B408-F45A1A990EDE}">
      <dsp:nvSpPr>
        <dsp:cNvPr id="0" name=""/>
        <dsp:cNvSpPr/>
      </dsp:nvSpPr>
      <dsp:spPr>
        <a:xfrm>
          <a:off x="0" y="707591"/>
          <a:ext cx="3509704" cy="707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solidFill>
                <a:schemeClr val="accent1">
                  <a:lumMod val="75000"/>
                </a:schemeClr>
              </a:solidFill>
            </a:rPr>
            <a:t>什么是事件？</a:t>
          </a:r>
        </a:p>
      </dsp:txBody>
      <dsp:txXfrm>
        <a:off x="0" y="707591"/>
        <a:ext cx="3509704" cy="707159"/>
      </dsp:txXfrm>
    </dsp:sp>
    <dsp:sp modelId="{1044C40A-EE6B-4D47-94FB-D6AC264FE9EB}">
      <dsp:nvSpPr>
        <dsp:cNvPr id="0" name=""/>
        <dsp:cNvSpPr/>
      </dsp:nvSpPr>
      <dsp:spPr>
        <a:xfrm>
          <a:off x="0" y="1414751"/>
          <a:ext cx="35097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6534EE-1EAA-4390-9ADB-2ADC6CEF11A6}">
      <dsp:nvSpPr>
        <dsp:cNvPr id="0" name=""/>
        <dsp:cNvSpPr/>
      </dsp:nvSpPr>
      <dsp:spPr>
        <a:xfrm>
          <a:off x="0" y="1414751"/>
          <a:ext cx="3509704" cy="707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solidFill>
                <a:schemeClr val="accent1">
                  <a:lumMod val="75000"/>
                </a:schemeClr>
              </a:solidFill>
            </a:rPr>
            <a:t>什么是信号？</a:t>
          </a:r>
        </a:p>
      </dsp:txBody>
      <dsp:txXfrm>
        <a:off x="0" y="1414751"/>
        <a:ext cx="3509704" cy="707159"/>
      </dsp:txXfrm>
    </dsp:sp>
    <dsp:sp modelId="{9B7E9665-EE29-4E4D-B532-2EA75A259D04}">
      <dsp:nvSpPr>
        <dsp:cNvPr id="0" name=""/>
        <dsp:cNvSpPr/>
      </dsp:nvSpPr>
      <dsp:spPr>
        <a:xfrm>
          <a:off x="0" y="2121911"/>
          <a:ext cx="35097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767353-4194-4C80-B49C-9F1BEC8002AC}">
      <dsp:nvSpPr>
        <dsp:cNvPr id="0" name=""/>
        <dsp:cNvSpPr/>
      </dsp:nvSpPr>
      <dsp:spPr>
        <a:xfrm>
          <a:off x="0" y="2121911"/>
          <a:ext cx="3509704" cy="707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solidFill>
                <a:schemeClr val="accent1">
                  <a:lumMod val="75000"/>
                </a:schemeClr>
              </a:solidFill>
            </a:rPr>
            <a:t>什么是槽？</a:t>
          </a:r>
        </a:p>
      </dsp:txBody>
      <dsp:txXfrm>
        <a:off x="0" y="2121911"/>
        <a:ext cx="3509704" cy="707159"/>
      </dsp:txXfrm>
    </dsp:sp>
    <dsp:sp modelId="{0EC22AB2-9075-40A1-A148-B102F63AECFC}">
      <dsp:nvSpPr>
        <dsp:cNvPr id="0" name=""/>
        <dsp:cNvSpPr/>
      </dsp:nvSpPr>
      <dsp:spPr>
        <a:xfrm>
          <a:off x="0" y="2829071"/>
          <a:ext cx="35097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7A437E-59AE-4AC9-ADE4-298AA2832CEA}">
      <dsp:nvSpPr>
        <dsp:cNvPr id="0" name=""/>
        <dsp:cNvSpPr/>
      </dsp:nvSpPr>
      <dsp:spPr>
        <a:xfrm>
          <a:off x="0" y="2829071"/>
          <a:ext cx="3509704" cy="707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solidFill>
                <a:schemeClr val="accent1">
                  <a:lumMod val="75000"/>
                </a:schemeClr>
              </a:solidFill>
            </a:rPr>
            <a:t>什么是回调？</a:t>
          </a:r>
        </a:p>
      </dsp:txBody>
      <dsp:txXfrm>
        <a:off x="0" y="2829071"/>
        <a:ext cx="3509704" cy="70715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21236-AEBA-4FA9-A0D1-4978E7C3D22A}">
      <dsp:nvSpPr>
        <dsp:cNvPr id="0" name=""/>
        <dsp:cNvSpPr/>
      </dsp:nvSpPr>
      <dsp:spPr>
        <a:xfrm>
          <a:off x="0" y="2865649"/>
          <a:ext cx="2952751" cy="4701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ZW3D</a:t>
          </a:r>
          <a:r>
            <a:rPr lang="zh-CN" altLang="en-US" sz="1600" kern="1200" dirty="0"/>
            <a:t>回调</a:t>
          </a:r>
        </a:p>
      </dsp:txBody>
      <dsp:txXfrm>
        <a:off x="0" y="2865649"/>
        <a:ext cx="2952751" cy="470133"/>
      </dsp:txXfrm>
    </dsp:sp>
    <dsp:sp modelId="{8FFC0AFE-C208-486A-8AF0-B662767A7392}">
      <dsp:nvSpPr>
        <dsp:cNvPr id="0" name=""/>
        <dsp:cNvSpPr/>
      </dsp:nvSpPr>
      <dsp:spPr>
        <a:xfrm rot="10800000">
          <a:off x="0" y="2149635"/>
          <a:ext cx="2952751" cy="72306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ZW3D</a:t>
          </a:r>
          <a:r>
            <a:rPr lang="zh-CN" altLang="en-US" sz="1600" kern="1200" dirty="0"/>
            <a:t>槽函数</a:t>
          </a:r>
        </a:p>
      </dsp:txBody>
      <dsp:txXfrm rot="10800000">
        <a:off x="0" y="2149635"/>
        <a:ext cx="2952751" cy="469826"/>
      </dsp:txXfrm>
    </dsp:sp>
    <dsp:sp modelId="{458AE26D-137B-4E20-9E1E-D42DB7145C28}">
      <dsp:nvSpPr>
        <dsp:cNvPr id="0" name=""/>
        <dsp:cNvSpPr/>
      </dsp:nvSpPr>
      <dsp:spPr>
        <a:xfrm rot="10800000">
          <a:off x="0" y="1433622"/>
          <a:ext cx="2952751" cy="72306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Qt</a:t>
          </a:r>
          <a:r>
            <a:rPr lang="zh-CN" altLang="en-US" sz="1600" kern="1200" dirty="0"/>
            <a:t>信号</a:t>
          </a:r>
        </a:p>
      </dsp:txBody>
      <dsp:txXfrm rot="10800000">
        <a:off x="0" y="1433622"/>
        <a:ext cx="2952751" cy="469826"/>
      </dsp:txXfrm>
    </dsp:sp>
    <dsp:sp modelId="{DDB96129-7C2F-4EF2-A512-0EBC62F07B08}">
      <dsp:nvSpPr>
        <dsp:cNvPr id="0" name=""/>
        <dsp:cNvSpPr/>
      </dsp:nvSpPr>
      <dsp:spPr>
        <a:xfrm rot="10800000">
          <a:off x="0" y="717608"/>
          <a:ext cx="2952751" cy="72306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Qt</a:t>
          </a:r>
          <a:r>
            <a:rPr lang="zh-CN" altLang="en-US" sz="1600" kern="1200" dirty="0"/>
            <a:t>事件</a:t>
          </a:r>
        </a:p>
      </dsp:txBody>
      <dsp:txXfrm rot="10800000">
        <a:off x="0" y="717608"/>
        <a:ext cx="2952751" cy="469826"/>
      </dsp:txXfrm>
    </dsp:sp>
    <dsp:sp modelId="{38564719-1613-4621-ABFD-22F6DBD69EDA}">
      <dsp:nvSpPr>
        <dsp:cNvPr id="0" name=""/>
        <dsp:cNvSpPr/>
      </dsp:nvSpPr>
      <dsp:spPr>
        <a:xfrm rot="10800000">
          <a:off x="0" y="1595"/>
          <a:ext cx="2952751" cy="723065"/>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Windows</a:t>
          </a:r>
          <a:r>
            <a:rPr lang="zh-CN" altLang="en-US" sz="1600" kern="1200" dirty="0"/>
            <a:t>系统消息</a:t>
          </a:r>
        </a:p>
      </dsp:txBody>
      <dsp:txXfrm rot="10800000">
        <a:off x="0" y="1595"/>
        <a:ext cx="2952751" cy="46982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078AC-9C95-4515-B089-F536F3BFD0E2}">
      <dsp:nvSpPr>
        <dsp:cNvPr id="0" name=""/>
        <dsp:cNvSpPr/>
      </dsp:nvSpPr>
      <dsp:spPr>
        <a:xfrm>
          <a:off x="3238" y="400026"/>
          <a:ext cx="1416060" cy="849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DrawingEditor::</a:t>
          </a:r>
        </a:p>
        <a:p>
          <a:pPr marL="0" lvl="0" indent="0" algn="ctr" defTabSz="533400">
            <a:lnSpc>
              <a:spcPct val="90000"/>
            </a:lnSpc>
            <a:spcBef>
              <a:spcPct val="0"/>
            </a:spcBef>
            <a:spcAft>
              <a:spcPct val="35000"/>
            </a:spcAft>
            <a:buNone/>
          </a:pPr>
          <a:r>
            <a:rPr lang="en-US" altLang="zh-CN" sz="1200" kern="1200" dirty="0" err="1"/>
            <a:t>mouseMoveEvent</a:t>
          </a:r>
          <a:endParaRPr lang="zh-CN" altLang="en-US" sz="1200" kern="1200" dirty="0"/>
        </a:p>
      </dsp:txBody>
      <dsp:txXfrm>
        <a:off x="28123" y="424911"/>
        <a:ext cx="1366290" cy="799866"/>
      </dsp:txXfrm>
    </dsp:sp>
    <dsp:sp modelId="{59560959-5B17-4A76-BB2B-FE9117A581A6}">
      <dsp:nvSpPr>
        <dsp:cNvPr id="0" name=""/>
        <dsp:cNvSpPr/>
      </dsp:nvSpPr>
      <dsp:spPr>
        <a:xfrm>
          <a:off x="1560904" y="649253"/>
          <a:ext cx="300204" cy="351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dsp:txBody>
      <dsp:txXfrm>
        <a:off x="1560904" y="719489"/>
        <a:ext cx="210143" cy="210710"/>
      </dsp:txXfrm>
    </dsp:sp>
    <dsp:sp modelId="{B2F39B79-09D5-4206-BD86-704879B23F30}">
      <dsp:nvSpPr>
        <dsp:cNvPr id="0" name=""/>
        <dsp:cNvSpPr/>
      </dsp:nvSpPr>
      <dsp:spPr>
        <a:xfrm>
          <a:off x="1985722" y="400026"/>
          <a:ext cx="1416060" cy="849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ZsCs</a:t>
          </a:r>
          <a:r>
            <a:rPr lang="en-US" altLang="zh-CN" sz="1200" kern="1200" dirty="0"/>
            <a:t>::Word::</a:t>
          </a:r>
        </a:p>
        <a:p>
          <a:pPr marL="0" lvl="0" indent="0" algn="ctr" defTabSz="533400">
            <a:lnSpc>
              <a:spcPct val="90000"/>
            </a:lnSpc>
            <a:spcBef>
              <a:spcPct val="0"/>
            </a:spcBef>
            <a:spcAft>
              <a:spcPct val="35000"/>
            </a:spcAft>
            <a:buNone/>
          </a:pPr>
          <a:r>
            <a:rPr lang="en-US" altLang="zh-CN" sz="1200" kern="1200" dirty="0" err="1"/>
            <a:t>mouseMoveEvent</a:t>
          </a:r>
          <a:endParaRPr lang="zh-CN" altLang="en-US" sz="1200" kern="1200" dirty="0"/>
        </a:p>
      </dsp:txBody>
      <dsp:txXfrm>
        <a:off x="2010607" y="424911"/>
        <a:ext cx="1366290" cy="799866"/>
      </dsp:txXfrm>
    </dsp:sp>
    <dsp:sp modelId="{DA451F4E-7E74-4552-BEA2-3CB1E748B8B0}">
      <dsp:nvSpPr>
        <dsp:cNvPr id="0" name=""/>
        <dsp:cNvSpPr/>
      </dsp:nvSpPr>
      <dsp:spPr>
        <a:xfrm>
          <a:off x="3543388" y="649253"/>
          <a:ext cx="300204" cy="351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543388" y="719489"/>
        <a:ext cx="210143" cy="210710"/>
      </dsp:txXfrm>
    </dsp:sp>
    <dsp:sp modelId="{0C9A320B-ED8C-475C-8EB8-E2DA3D1FC9FE}">
      <dsp:nvSpPr>
        <dsp:cNvPr id="0" name=""/>
        <dsp:cNvSpPr/>
      </dsp:nvSpPr>
      <dsp:spPr>
        <a:xfrm>
          <a:off x="3968207" y="400026"/>
          <a:ext cx="1416060" cy="849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InDrawingAreaEvent</a:t>
          </a:r>
          <a:endParaRPr lang="zh-CN" altLang="en-US" sz="1200" kern="1200" dirty="0"/>
        </a:p>
      </dsp:txBody>
      <dsp:txXfrm>
        <a:off x="3993092" y="424911"/>
        <a:ext cx="1366290" cy="799866"/>
      </dsp:txXfrm>
    </dsp:sp>
    <dsp:sp modelId="{12DC1BB5-52CE-497F-999F-DF96683B620E}">
      <dsp:nvSpPr>
        <dsp:cNvPr id="0" name=""/>
        <dsp:cNvSpPr/>
      </dsp:nvSpPr>
      <dsp:spPr>
        <a:xfrm>
          <a:off x="5525873" y="649253"/>
          <a:ext cx="300204" cy="3511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5525873" y="719489"/>
        <a:ext cx="210143" cy="210710"/>
      </dsp:txXfrm>
    </dsp:sp>
    <dsp:sp modelId="{E0E03B48-1D0B-4862-ACED-3E9CF9446B05}">
      <dsp:nvSpPr>
        <dsp:cNvPr id="0" name=""/>
        <dsp:cNvSpPr/>
      </dsp:nvSpPr>
      <dsp:spPr>
        <a:xfrm>
          <a:off x="5950691" y="400026"/>
          <a:ext cx="1416060" cy="8496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InInpMouseMotion</a:t>
          </a:r>
          <a:endParaRPr lang="zh-CN" altLang="en-US" sz="1200" kern="1200" dirty="0"/>
        </a:p>
      </dsp:txBody>
      <dsp:txXfrm>
        <a:off x="5975576" y="424911"/>
        <a:ext cx="1366290" cy="79986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73847-83CA-4CE6-8F8B-335BB1A824EE}">
      <dsp:nvSpPr>
        <dsp:cNvPr id="0" name=""/>
        <dsp:cNvSpPr/>
      </dsp:nvSpPr>
      <dsp:spPr>
        <a:xfrm>
          <a:off x="9778269" y="1378164"/>
          <a:ext cx="200562" cy="523365"/>
        </a:xfrm>
        <a:custGeom>
          <a:avLst/>
          <a:gdLst/>
          <a:ahLst/>
          <a:cxnLst/>
          <a:rect l="0" t="0" r="0" b="0"/>
          <a:pathLst>
            <a:path>
              <a:moveTo>
                <a:pt x="0" y="0"/>
              </a:moveTo>
              <a:lnTo>
                <a:pt x="0" y="523365"/>
              </a:lnTo>
              <a:lnTo>
                <a:pt x="200562" y="5233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1644BE-C056-4D98-BF3A-CA10EDE59561}">
      <dsp:nvSpPr>
        <dsp:cNvPr id="0" name=""/>
        <dsp:cNvSpPr/>
      </dsp:nvSpPr>
      <dsp:spPr>
        <a:xfrm>
          <a:off x="5694793" y="570360"/>
          <a:ext cx="4618309" cy="238927"/>
        </a:xfrm>
        <a:custGeom>
          <a:avLst/>
          <a:gdLst/>
          <a:ahLst/>
          <a:cxnLst/>
          <a:rect l="0" t="0" r="0" b="0"/>
          <a:pathLst>
            <a:path>
              <a:moveTo>
                <a:pt x="0" y="0"/>
              </a:moveTo>
              <a:lnTo>
                <a:pt x="0" y="119463"/>
              </a:lnTo>
              <a:lnTo>
                <a:pt x="4618309" y="119463"/>
              </a:lnTo>
              <a:lnTo>
                <a:pt x="4618309" y="2389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0AA146-FF4A-43E4-A03C-82504C3FC193}">
      <dsp:nvSpPr>
        <dsp:cNvPr id="0" name=""/>
        <dsp:cNvSpPr/>
      </dsp:nvSpPr>
      <dsp:spPr>
        <a:xfrm>
          <a:off x="8257584" y="3801574"/>
          <a:ext cx="170662" cy="523365"/>
        </a:xfrm>
        <a:custGeom>
          <a:avLst/>
          <a:gdLst/>
          <a:ahLst/>
          <a:cxnLst/>
          <a:rect l="0" t="0" r="0" b="0"/>
          <a:pathLst>
            <a:path>
              <a:moveTo>
                <a:pt x="0" y="0"/>
              </a:moveTo>
              <a:lnTo>
                <a:pt x="0" y="523365"/>
              </a:lnTo>
              <a:lnTo>
                <a:pt x="170662" y="5233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BA8517-3791-4BC0-BE9C-DB6E4010D60C}">
      <dsp:nvSpPr>
        <dsp:cNvPr id="0" name=""/>
        <dsp:cNvSpPr/>
      </dsp:nvSpPr>
      <dsp:spPr>
        <a:xfrm>
          <a:off x="8666965" y="2993771"/>
          <a:ext cx="91440" cy="238927"/>
        </a:xfrm>
        <a:custGeom>
          <a:avLst/>
          <a:gdLst/>
          <a:ahLst/>
          <a:cxnLst/>
          <a:rect l="0" t="0" r="0" b="0"/>
          <a:pathLst>
            <a:path>
              <a:moveTo>
                <a:pt x="45720" y="0"/>
              </a:moveTo>
              <a:lnTo>
                <a:pt x="45720" y="2389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8AFEC7-1F88-4909-A1CA-855FD2208635}">
      <dsp:nvSpPr>
        <dsp:cNvPr id="0" name=""/>
        <dsp:cNvSpPr/>
      </dsp:nvSpPr>
      <dsp:spPr>
        <a:xfrm>
          <a:off x="8666965" y="2185967"/>
          <a:ext cx="91440" cy="238927"/>
        </a:xfrm>
        <a:custGeom>
          <a:avLst/>
          <a:gdLst/>
          <a:ahLst/>
          <a:cxnLst/>
          <a:rect l="0" t="0" r="0" b="0"/>
          <a:pathLst>
            <a:path>
              <a:moveTo>
                <a:pt x="45720" y="0"/>
              </a:moveTo>
              <a:lnTo>
                <a:pt x="45720" y="2389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A09C9-54A6-4DAB-9C41-2764DA36D18D}">
      <dsp:nvSpPr>
        <dsp:cNvPr id="0" name=""/>
        <dsp:cNvSpPr/>
      </dsp:nvSpPr>
      <dsp:spPr>
        <a:xfrm>
          <a:off x="8666965" y="1378164"/>
          <a:ext cx="91440" cy="238927"/>
        </a:xfrm>
        <a:custGeom>
          <a:avLst/>
          <a:gdLst/>
          <a:ahLst/>
          <a:cxnLst/>
          <a:rect l="0" t="0" r="0" b="0"/>
          <a:pathLst>
            <a:path>
              <a:moveTo>
                <a:pt x="45720" y="0"/>
              </a:moveTo>
              <a:lnTo>
                <a:pt x="45720" y="2389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CA82A6-2993-4603-B9DC-04CA9945624A}">
      <dsp:nvSpPr>
        <dsp:cNvPr id="0" name=""/>
        <dsp:cNvSpPr/>
      </dsp:nvSpPr>
      <dsp:spPr>
        <a:xfrm>
          <a:off x="5694793" y="570360"/>
          <a:ext cx="3017891" cy="238927"/>
        </a:xfrm>
        <a:custGeom>
          <a:avLst/>
          <a:gdLst/>
          <a:ahLst/>
          <a:cxnLst/>
          <a:rect l="0" t="0" r="0" b="0"/>
          <a:pathLst>
            <a:path>
              <a:moveTo>
                <a:pt x="0" y="0"/>
              </a:moveTo>
              <a:lnTo>
                <a:pt x="0" y="119463"/>
              </a:lnTo>
              <a:lnTo>
                <a:pt x="3017891" y="119463"/>
              </a:lnTo>
              <a:lnTo>
                <a:pt x="3017891" y="2389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1A602B-FEFD-4FCD-B5C6-D04A2E436421}">
      <dsp:nvSpPr>
        <dsp:cNvPr id="0" name=""/>
        <dsp:cNvSpPr/>
      </dsp:nvSpPr>
      <dsp:spPr>
        <a:xfrm>
          <a:off x="6596467" y="2993771"/>
          <a:ext cx="170662" cy="523365"/>
        </a:xfrm>
        <a:custGeom>
          <a:avLst/>
          <a:gdLst/>
          <a:ahLst/>
          <a:cxnLst/>
          <a:rect l="0" t="0" r="0" b="0"/>
          <a:pathLst>
            <a:path>
              <a:moveTo>
                <a:pt x="0" y="0"/>
              </a:moveTo>
              <a:lnTo>
                <a:pt x="0" y="523365"/>
              </a:lnTo>
              <a:lnTo>
                <a:pt x="170662" y="5233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2E6FAB-4381-449D-99FB-EC864E96FFA1}">
      <dsp:nvSpPr>
        <dsp:cNvPr id="0" name=""/>
        <dsp:cNvSpPr/>
      </dsp:nvSpPr>
      <dsp:spPr>
        <a:xfrm>
          <a:off x="5674888" y="2185967"/>
          <a:ext cx="1376679" cy="238927"/>
        </a:xfrm>
        <a:custGeom>
          <a:avLst/>
          <a:gdLst/>
          <a:ahLst/>
          <a:cxnLst/>
          <a:rect l="0" t="0" r="0" b="0"/>
          <a:pathLst>
            <a:path>
              <a:moveTo>
                <a:pt x="0" y="0"/>
              </a:moveTo>
              <a:lnTo>
                <a:pt x="0" y="119463"/>
              </a:lnTo>
              <a:lnTo>
                <a:pt x="1376679" y="119463"/>
              </a:lnTo>
              <a:lnTo>
                <a:pt x="1376679" y="2389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CBB264-3F18-467D-B157-0174E6B8395C}">
      <dsp:nvSpPr>
        <dsp:cNvPr id="0" name=""/>
        <dsp:cNvSpPr/>
      </dsp:nvSpPr>
      <dsp:spPr>
        <a:xfrm>
          <a:off x="5219788" y="2993771"/>
          <a:ext cx="170662" cy="2138972"/>
        </a:xfrm>
        <a:custGeom>
          <a:avLst/>
          <a:gdLst/>
          <a:ahLst/>
          <a:cxnLst/>
          <a:rect l="0" t="0" r="0" b="0"/>
          <a:pathLst>
            <a:path>
              <a:moveTo>
                <a:pt x="0" y="0"/>
              </a:moveTo>
              <a:lnTo>
                <a:pt x="0" y="2138972"/>
              </a:lnTo>
              <a:lnTo>
                <a:pt x="170662" y="21389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D145ED-3ECF-4CF8-90DE-786D09DA15B7}">
      <dsp:nvSpPr>
        <dsp:cNvPr id="0" name=""/>
        <dsp:cNvSpPr/>
      </dsp:nvSpPr>
      <dsp:spPr>
        <a:xfrm>
          <a:off x="5219788" y="2993771"/>
          <a:ext cx="170662" cy="1331169"/>
        </a:xfrm>
        <a:custGeom>
          <a:avLst/>
          <a:gdLst/>
          <a:ahLst/>
          <a:cxnLst/>
          <a:rect l="0" t="0" r="0" b="0"/>
          <a:pathLst>
            <a:path>
              <a:moveTo>
                <a:pt x="0" y="0"/>
              </a:moveTo>
              <a:lnTo>
                <a:pt x="0" y="1331169"/>
              </a:lnTo>
              <a:lnTo>
                <a:pt x="170662" y="1331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7CBB5B-B3DB-4A8E-8650-3D6605629999}">
      <dsp:nvSpPr>
        <dsp:cNvPr id="0" name=""/>
        <dsp:cNvSpPr/>
      </dsp:nvSpPr>
      <dsp:spPr>
        <a:xfrm>
          <a:off x="5219788" y="2993771"/>
          <a:ext cx="170662" cy="523365"/>
        </a:xfrm>
        <a:custGeom>
          <a:avLst/>
          <a:gdLst/>
          <a:ahLst/>
          <a:cxnLst/>
          <a:rect l="0" t="0" r="0" b="0"/>
          <a:pathLst>
            <a:path>
              <a:moveTo>
                <a:pt x="0" y="0"/>
              </a:moveTo>
              <a:lnTo>
                <a:pt x="0" y="523365"/>
              </a:lnTo>
              <a:lnTo>
                <a:pt x="170662" y="5233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0EC9D0-252A-432D-B19D-5937EEAD3DCA}">
      <dsp:nvSpPr>
        <dsp:cNvPr id="0" name=""/>
        <dsp:cNvSpPr/>
      </dsp:nvSpPr>
      <dsp:spPr>
        <a:xfrm>
          <a:off x="5629168" y="2185967"/>
          <a:ext cx="91440" cy="238927"/>
        </a:xfrm>
        <a:custGeom>
          <a:avLst/>
          <a:gdLst/>
          <a:ahLst/>
          <a:cxnLst/>
          <a:rect l="0" t="0" r="0" b="0"/>
          <a:pathLst>
            <a:path>
              <a:moveTo>
                <a:pt x="45720" y="0"/>
              </a:moveTo>
              <a:lnTo>
                <a:pt x="45720" y="2389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2AB7C0-F984-4A63-9551-0EB3956FBF7D}">
      <dsp:nvSpPr>
        <dsp:cNvPr id="0" name=""/>
        <dsp:cNvSpPr/>
      </dsp:nvSpPr>
      <dsp:spPr>
        <a:xfrm>
          <a:off x="3843109" y="2993771"/>
          <a:ext cx="170662" cy="2138972"/>
        </a:xfrm>
        <a:custGeom>
          <a:avLst/>
          <a:gdLst/>
          <a:ahLst/>
          <a:cxnLst/>
          <a:rect l="0" t="0" r="0" b="0"/>
          <a:pathLst>
            <a:path>
              <a:moveTo>
                <a:pt x="0" y="0"/>
              </a:moveTo>
              <a:lnTo>
                <a:pt x="0" y="2138972"/>
              </a:lnTo>
              <a:lnTo>
                <a:pt x="170662" y="213897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0E618A-817A-4860-9359-4A0F8ACD2252}">
      <dsp:nvSpPr>
        <dsp:cNvPr id="0" name=""/>
        <dsp:cNvSpPr/>
      </dsp:nvSpPr>
      <dsp:spPr>
        <a:xfrm>
          <a:off x="3843109" y="2993771"/>
          <a:ext cx="170662" cy="1331169"/>
        </a:xfrm>
        <a:custGeom>
          <a:avLst/>
          <a:gdLst/>
          <a:ahLst/>
          <a:cxnLst/>
          <a:rect l="0" t="0" r="0" b="0"/>
          <a:pathLst>
            <a:path>
              <a:moveTo>
                <a:pt x="0" y="0"/>
              </a:moveTo>
              <a:lnTo>
                <a:pt x="0" y="1331169"/>
              </a:lnTo>
              <a:lnTo>
                <a:pt x="170662" y="13311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7B163-5073-4E0C-98D0-0D94CD86F29B}">
      <dsp:nvSpPr>
        <dsp:cNvPr id="0" name=""/>
        <dsp:cNvSpPr/>
      </dsp:nvSpPr>
      <dsp:spPr>
        <a:xfrm>
          <a:off x="3843109" y="2993771"/>
          <a:ext cx="170662" cy="523365"/>
        </a:xfrm>
        <a:custGeom>
          <a:avLst/>
          <a:gdLst/>
          <a:ahLst/>
          <a:cxnLst/>
          <a:rect l="0" t="0" r="0" b="0"/>
          <a:pathLst>
            <a:path>
              <a:moveTo>
                <a:pt x="0" y="0"/>
              </a:moveTo>
              <a:lnTo>
                <a:pt x="0" y="523365"/>
              </a:lnTo>
              <a:lnTo>
                <a:pt x="170662" y="5233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40387D-1B20-4C26-87B6-13C2953CA956}">
      <dsp:nvSpPr>
        <dsp:cNvPr id="0" name=""/>
        <dsp:cNvSpPr/>
      </dsp:nvSpPr>
      <dsp:spPr>
        <a:xfrm>
          <a:off x="4298209" y="2185967"/>
          <a:ext cx="1376679" cy="238927"/>
        </a:xfrm>
        <a:custGeom>
          <a:avLst/>
          <a:gdLst/>
          <a:ahLst/>
          <a:cxnLst/>
          <a:rect l="0" t="0" r="0" b="0"/>
          <a:pathLst>
            <a:path>
              <a:moveTo>
                <a:pt x="1376679" y="0"/>
              </a:moveTo>
              <a:lnTo>
                <a:pt x="1376679" y="119463"/>
              </a:lnTo>
              <a:lnTo>
                <a:pt x="0" y="119463"/>
              </a:lnTo>
              <a:lnTo>
                <a:pt x="0" y="2389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3D4F1B-25F2-419F-A0AE-56C08F416CDC}">
      <dsp:nvSpPr>
        <dsp:cNvPr id="0" name=""/>
        <dsp:cNvSpPr/>
      </dsp:nvSpPr>
      <dsp:spPr>
        <a:xfrm>
          <a:off x="5629168" y="1378164"/>
          <a:ext cx="91440" cy="238927"/>
        </a:xfrm>
        <a:custGeom>
          <a:avLst/>
          <a:gdLst/>
          <a:ahLst/>
          <a:cxnLst/>
          <a:rect l="0" t="0" r="0" b="0"/>
          <a:pathLst>
            <a:path>
              <a:moveTo>
                <a:pt x="45720" y="0"/>
              </a:moveTo>
              <a:lnTo>
                <a:pt x="45720" y="2389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C8D419-A4C7-4E10-B5BE-4BE62A0FEEAF}">
      <dsp:nvSpPr>
        <dsp:cNvPr id="0" name=""/>
        <dsp:cNvSpPr/>
      </dsp:nvSpPr>
      <dsp:spPr>
        <a:xfrm>
          <a:off x="5629168" y="570360"/>
          <a:ext cx="91440" cy="238927"/>
        </a:xfrm>
        <a:custGeom>
          <a:avLst/>
          <a:gdLst/>
          <a:ahLst/>
          <a:cxnLst/>
          <a:rect l="0" t="0" r="0" b="0"/>
          <a:pathLst>
            <a:path>
              <a:moveTo>
                <a:pt x="65624" y="0"/>
              </a:moveTo>
              <a:lnTo>
                <a:pt x="65624" y="119463"/>
              </a:lnTo>
              <a:lnTo>
                <a:pt x="45720" y="119463"/>
              </a:lnTo>
              <a:lnTo>
                <a:pt x="45720" y="2389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C6AE12-CF05-4B7A-9A1B-8C29FE12E164}">
      <dsp:nvSpPr>
        <dsp:cNvPr id="0" name=""/>
        <dsp:cNvSpPr/>
      </dsp:nvSpPr>
      <dsp:spPr>
        <a:xfrm>
          <a:off x="2181992" y="2185967"/>
          <a:ext cx="170662" cy="523365"/>
        </a:xfrm>
        <a:custGeom>
          <a:avLst/>
          <a:gdLst/>
          <a:ahLst/>
          <a:cxnLst/>
          <a:rect l="0" t="0" r="0" b="0"/>
          <a:pathLst>
            <a:path>
              <a:moveTo>
                <a:pt x="0" y="0"/>
              </a:moveTo>
              <a:lnTo>
                <a:pt x="0" y="523365"/>
              </a:lnTo>
              <a:lnTo>
                <a:pt x="170662" y="5233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C0CE13-C4DA-4FEC-8F0F-169D46FB7FA9}">
      <dsp:nvSpPr>
        <dsp:cNvPr id="0" name=""/>
        <dsp:cNvSpPr/>
      </dsp:nvSpPr>
      <dsp:spPr>
        <a:xfrm>
          <a:off x="2591372" y="1378164"/>
          <a:ext cx="91440" cy="238927"/>
        </a:xfrm>
        <a:custGeom>
          <a:avLst/>
          <a:gdLst/>
          <a:ahLst/>
          <a:cxnLst/>
          <a:rect l="0" t="0" r="0" b="0"/>
          <a:pathLst>
            <a:path>
              <a:moveTo>
                <a:pt x="45720" y="0"/>
              </a:moveTo>
              <a:lnTo>
                <a:pt x="45720" y="2389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B0A6CE-B39B-4E5F-9614-E060DE28C311}">
      <dsp:nvSpPr>
        <dsp:cNvPr id="0" name=""/>
        <dsp:cNvSpPr/>
      </dsp:nvSpPr>
      <dsp:spPr>
        <a:xfrm>
          <a:off x="2637092" y="570360"/>
          <a:ext cx="3057701" cy="238927"/>
        </a:xfrm>
        <a:custGeom>
          <a:avLst/>
          <a:gdLst/>
          <a:ahLst/>
          <a:cxnLst/>
          <a:rect l="0" t="0" r="0" b="0"/>
          <a:pathLst>
            <a:path>
              <a:moveTo>
                <a:pt x="3057701" y="0"/>
              </a:moveTo>
              <a:lnTo>
                <a:pt x="3057701" y="119463"/>
              </a:lnTo>
              <a:lnTo>
                <a:pt x="0" y="119463"/>
              </a:lnTo>
              <a:lnTo>
                <a:pt x="0" y="2389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852500-E5C8-4146-98A4-AA4DBE2DD557}">
      <dsp:nvSpPr>
        <dsp:cNvPr id="0" name=""/>
        <dsp:cNvSpPr/>
      </dsp:nvSpPr>
      <dsp:spPr>
        <a:xfrm>
          <a:off x="594834" y="2993771"/>
          <a:ext cx="170662" cy="523365"/>
        </a:xfrm>
        <a:custGeom>
          <a:avLst/>
          <a:gdLst/>
          <a:ahLst/>
          <a:cxnLst/>
          <a:rect l="0" t="0" r="0" b="0"/>
          <a:pathLst>
            <a:path>
              <a:moveTo>
                <a:pt x="0" y="0"/>
              </a:moveTo>
              <a:lnTo>
                <a:pt x="0" y="523365"/>
              </a:lnTo>
              <a:lnTo>
                <a:pt x="170662" y="5233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47AB20-3C7C-4A2F-9A4C-CB0737A6120B}">
      <dsp:nvSpPr>
        <dsp:cNvPr id="0" name=""/>
        <dsp:cNvSpPr/>
      </dsp:nvSpPr>
      <dsp:spPr>
        <a:xfrm>
          <a:off x="1004215" y="2185967"/>
          <a:ext cx="91440" cy="238927"/>
        </a:xfrm>
        <a:custGeom>
          <a:avLst/>
          <a:gdLst/>
          <a:ahLst/>
          <a:cxnLst/>
          <a:rect l="0" t="0" r="0" b="0"/>
          <a:pathLst>
            <a:path>
              <a:moveTo>
                <a:pt x="45720" y="0"/>
              </a:moveTo>
              <a:lnTo>
                <a:pt x="45720" y="2389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0160F7-6844-4154-A62A-09AC3BDF37C6}">
      <dsp:nvSpPr>
        <dsp:cNvPr id="0" name=""/>
        <dsp:cNvSpPr/>
      </dsp:nvSpPr>
      <dsp:spPr>
        <a:xfrm>
          <a:off x="1004215" y="1378164"/>
          <a:ext cx="91440" cy="238927"/>
        </a:xfrm>
        <a:custGeom>
          <a:avLst/>
          <a:gdLst/>
          <a:ahLst/>
          <a:cxnLst/>
          <a:rect l="0" t="0" r="0" b="0"/>
          <a:pathLst>
            <a:path>
              <a:moveTo>
                <a:pt x="45720" y="0"/>
              </a:moveTo>
              <a:lnTo>
                <a:pt x="45720" y="2389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76E7D0-0DBE-4390-9994-79808341EA47}">
      <dsp:nvSpPr>
        <dsp:cNvPr id="0" name=""/>
        <dsp:cNvSpPr/>
      </dsp:nvSpPr>
      <dsp:spPr>
        <a:xfrm>
          <a:off x="1049935" y="570360"/>
          <a:ext cx="4644858" cy="238927"/>
        </a:xfrm>
        <a:custGeom>
          <a:avLst/>
          <a:gdLst/>
          <a:ahLst/>
          <a:cxnLst/>
          <a:rect l="0" t="0" r="0" b="0"/>
          <a:pathLst>
            <a:path>
              <a:moveTo>
                <a:pt x="4644858" y="0"/>
              </a:moveTo>
              <a:lnTo>
                <a:pt x="4644858" y="119463"/>
              </a:lnTo>
              <a:lnTo>
                <a:pt x="0" y="119463"/>
              </a:lnTo>
              <a:lnTo>
                <a:pt x="0" y="2389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F73200-BBAB-46D7-8DE0-840860A68F14}">
      <dsp:nvSpPr>
        <dsp:cNvPr id="0" name=""/>
        <dsp:cNvSpPr/>
      </dsp:nvSpPr>
      <dsp:spPr>
        <a:xfrm>
          <a:off x="5125918" y="1485"/>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a:solidFill>
                <a:prstClr val="white"/>
              </a:solidFill>
              <a:latin typeface="Calibri" panose="020F0502020204030204"/>
              <a:ea typeface="宋体" panose="02010600030101010101" pitchFamily="2" charset="-122"/>
              <a:cs typeface="+mn-cs"/>
            </a:rPr>
            <a:t>Command</a:t>
          </a:r>
          <a:r>
            <a:rPr lang="en-US" altLang="zh-CN" sz="1000" b="1" kern="1200" dirty="0"/>
            <a:t>::</a:t>
          </a:r>
          <a:r>
            <a:rPr lang="en-US" altLang="zh-CN" sz="1000" b="1" kern="1200" dirty="0">
              <a:solidFill>
                <a:prstClr val="white"/>
              </a:solidFill>
              <a:latin typeface="Calibri" panose="020F0502020204030204"/>
              <a:ea typeface="宋体" panose="02010600030101010101" pitchFamily="2" charset="-122"/>
              <a:cs typeface="+mn-cs"/>
            </a:rPr>
            <a:t>invoke</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5125918" y="1485"/>
        <a:ext cx="1137751" cy="568875"/>
      </dsp:txXfrm>
    </dsp:sp>
    <dsp:sp modelId="{5FCAADA5-4951-4DB9-A7C2-EE0DE6068110}">
      <dsp:nvSpPr>
        <dsp:cNvPr id="0" name=""/>
        <dsp:cNvSpPr/>
      </dsp:nvSpPr>
      <dsp:spPr>
        <a:xfrm>
          <a:off x="407941" y="809288"/>
          <a:ext cx="1283986"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FormCommand</a:t>
          </a:r>
          <a:r>
            <a:rPr lang="en-US" altLang="zh-CN" sz="900" b="1" kern="1200" dirty="0"/>
            <a:t>::</a:t>
          </a:r>
          <a:r>
            <a:rPr lang="en-US" altLang="zh-CN" sz="1000" b="1" kern="1200" dirty="0">
              <a:solidFill>
                <a:prstClr val="white"/>
              </a:solidFill>
              <a:latin typeface="Calibri" panose="020F0502020204030204"/>
              <a:ea typeface="宋体" panose="02010600030101010101" pitchFamily="2" charset="-122"/>
              <a:cs typeface="+mn-cs"/>
            </a:rPr>
            <a:t>invoke</a:t>
          </a:r>
        </a:p>
        <a:p>
          <a:pPr marL="0" lvl="0" indent="0" algn="ctr" defTabSz="444500">
            <a:lnSpc>
              <a:spcPct val="90000"/>
            </a:lnSpc>
            <a:spcBef>
              <a:spcPct val="0"/>
            </a:spcBef>
            <a:spcAft>
              <a:spcPct val="35000"/>
            </a:spcAft>
            <a:buNone/>
          </a:pPr>
          <a:r>
            <a:rPr lang="zh-CN" altLang="en-US" sz="1000" b="1" kern="1200" dirty="0">
              <a:solidFill>
                <a:prstClr val="white"/>
              </a:solidFill>
              <a:latin typeface="Calibri" panose="020F0502020204030204"/>
              <a:ea typeface="宋体" panose="02010600030101010101" pitchFamily="2" charset="-122"/>
              <a:cs typeface="+mn-cs"/>
            </a:rPr>
            <a:t>命令执行</a:t>
          </a:r>
        </a:p>
      </dsp:txBody>
      <dsp:txXfrm>
        <a:off x="407941" y="809288"/>
        <a:ext cx="1283986" cy="568875"/>
      </dsp:txXfrm>
    </dsp:sp>
    <dsp:sp modelId="{207B440B-800C-48B1-AF8E-949BCF96E711}">
      <dsp:nvSpPr>
        <dsp:cNvPr id="0" name=""/>
        <dsp:cNvSpPr/>
      </dsp:nvSpPr>
      <dsp:spPr>
        <a:xfrm>
          <a:off x="481059" y="1617092"/>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ZsInCmdExecute</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481059" y="1617092"/>
        <a:ext cx="1137751" cy="568875"/>
      </dsp:txXfrm>
    </dsp:sp>
    <dsp:sp modelId="{6290F7AC-E320-4F9E-91A8-995E352D76A3}">
      <dsp:nvSpPr>
        <dsp:cNvPr id="0" name=""/>
        <dsp:cNvSpPr/>
      </dsp:nvSpPr>
      <dsp:spPr>
        <a:xfrm>
          <a:off x="481059" y="2424895"/>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InCmdDispatcher</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481059" y="2424895"/>
        <a:ext cx="1137751" cy="568875"/>
      </dsp:txXfrm>
    </dsp:sp>
    <dsp:sp modelId="{36F6BD9A-E153-4ACB-BAE5-94121A3CF51E}">
      <dsp:nvSpPr>
        <dsp:cNvPr id="0" name=""/>
        <dsp:cNvSpPr/>
      </dsp:nvSpPr>
      <dsp:spPr>
        <a:xfrm>
          <a:off x="765497" y="3232699"/>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765497" y="3232699"/>
        <a:ext cx="1137751" cy="568875"/>
      </dsp:txXfrm>
    </dsp:sp>
    <dsp:sp modelId="{3D59CC61-92D7-4A81-887F-BED0CB50B0F2}">
      <dsp:nvSpPr>
        <dsp:cNvPr id="0" name=""/>
        <dsp:cNvSpPr/>
      </dsp:nvSpPr>
      <dsp:spPr>
        <a:xfrm>
          <a:off x="1930856" y="809288"/>
          <a:ext cx="1412472"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ExecCommand</a:t>
          </a:r>
          <a:r>
            <a:rPr lang="en-US" altLang="zh-CN" sz="900" b="1" kern="1200" dirty="0"/>
            <a:t>::</a:t>
          </a:r>
          <a:r>
            <a:rPr lang="en-US" altLang="zh-CN" sz="1000" b="1" kern="1200" dirty="0">
              <a:solidFill>
                <a:prstClr val="white"/>
              </a:solidFill>
              <a:latin typeface="Calibri" panose="020F0502020204030204"/>
              <a:ea typeface="宋体" panose="02010600030101010101" pitchFamily="2" charset="-122"/>
              <a:cs typeface="+mn-cs"/>
            </a:rPr>
            <a:t>invoke</a:t>
          </a:r>
        </a:p>
        <a:p>
          <a:pPr marL="0" lvl="0" indent="0" algn="ctr" defTabSz="444500">
            <a:lnSpc>
              <a:spcPct val="90000"/>
            </a:lnSpc>
            <a:spcBef>
              <a:spcPct val="0"/>
            </a:spcBef>
            <a:spcAft>
              <a:spcPct val="35000"/>
            </a:spcAft>
            <a:buNone/>
          </a:pPr>
          <a:r>
            <a:rPr lang="zh-CN" altLang="en-US" sz="1000" b="1" kern="1200" dirty="0">
              <a:solidFill>
                <a:prstClr val="white"/>
              </a:solidFill>
              <a:latin typeface="Calibri" panose="020F0502020204030204"/>
              <a:ea typeface="宋体" panose="02010600030101010101" pitchFamily="2" charset="-122"/>
              <a:cs typeface="+mn-cs"/>
            </a:rPr>
            <a:t>函数指令执行</a:t>
          </a:r>
        </a:p>
      </dsp:txBody>
      <dsp:txXfrm>
        <a:off x="1930856" y="809288"/>
        <a:ext cx="1412472" cy="568875"/>
      </dsp:txXfrm>
    </dsp:sp>
    <dsp:sp modelId="{2EA27FFB-B98B-4267-BDAA-86A4EBD49D8E}">
      <dsp:nvSpPr>
        <dsp:cNvPr id="0" name=""/>
        <dsp:cNvSpPr/>
      </dsp:nvSpPr>
      <dsp:spPr>
        <a:xfrm>
          <a:off x="2068216" y="1617092"/>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VxExecFunc</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2068216" y="1617092"/>
        <a:ext cx="1137751" cy="568875"/>
      </dsp:txXfrm>
    </dsp:sp>
    <dsp:sp modelId="{A3BD9096-B9E4-4648-8C28-5F2B7D7548C7}">
      <dsp:nvSpPr>
        <dsp:cNvPr id="0" name=""/>
        <dsp:cNvSpPr/>
      </dsp:nvSpPr>
      <dsp:spPr>
        <a:xfrm>
          <a:off x="2352654" y="2424895"/>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2352654" y="2424895"/>
        <a:ext cx="1137751" cy="568875"/>
      </dsp:txXfrm>
    </dsp:sp>
    <dsp:sp modelId="{F0956509-F5D9-4587-9A77-C58ED6D16D2F}">
      <dsp:nvSpPr>
        <dsp:cNvPr id="0" name=""/>
        <dsp:cNvSpPr/>
      </dsp:nvSpPr>
      <dsp:spPr>
        <a:xfrm>
          <a:off x="4922351" y="809288"/>
          <a:ext cx="1505074"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ApplCommand</a:t>
          </a:r>
          <a:r>
            <a:rPr lang="en-US" altLang="zh-CN" sz="900" b="1" kern="1200" dirty="0"/>
            <a:t>::</a:t>
          </a:r>
          <a:r>
            <a:rPr lang="en-US" altLang="zh-CN" sz="1000" b="1" kern="1200" dirty="0">
              <a:solidFill>
                <a:prstClr val="white"/>
              </a:solidFill>
              <a:latin typeface="Calibri" panose="020F0502020204030204"/>
              <a:ea typeface="宋体" panose="02010600030101010101" pitchFamily="2" charset="-122"/>
              <a:cs typeface="+mn-cs"/>
            </a:rPr>
            <a:t>invoke</a:t>
          </a:r>
        </a:p>
        <a:p>
          <a:pPr marL="0" lvl="0" indent="0" algn="ctr" defTabSz="444500">
            <a:lnSpc>
              <a:spcPct val="90000"/>
            </a:lnSpc>
            <a:spcBef>
              <a:spcPct val="0"/>
            </a:spcBef>
            <a:spcAft>
              <a:spcPct val="35000"/>
            </a:spcAft>
            <a:buNone/>
          </a:pPr>
          <a:r>
            <a:rPr lang="zh-CN" altLang="en-US" sz="1000" b="1" kern="1200" dirty="0">
              <a:solidFill>
                <a:prstClr val="white"/>
              </a:solidFill>
              <a:latin typeface="Calibri" panose="020F0502020204030204"/>
              <a:ea typeface="宋体" panose="02010600030101010101" pitchFamily="2" charset="-122"/>
              <a:cs typeface="+mn-cs"/>
            </a:rPr>
            <a:t>框架指令执行</a:t>
          </a:r>
        </a:p>
      </dsp:txBody>
      <dsp:txXfrm>
        <a:off x="4922351" y="809288"/>
        <a:ext cx="1505074" cy="568875"/>
      </dsp:txXfrm>
    </dsp:sp>
    <dsp:sp modelId="{9C2EFDED-BCA4-4A29-A7D7-07A7DAF02B97}">
      <dsp:nvSpPr>
        <dsp:cNvPr id="0" name=""/>
        <dsp:cNvSpPr/>
      </dsp:nvSpPr>
      <dsp:spPr>
        <a:xfrm>
          <a:off x="5106013" y="1617092"/>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InMgrAppEvtStr</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5106013" y="1617092"/>
        <a:ext cx="1137751" cy="568875"/>
      </dsp:txXfrm>
    </dsp:sp>
    <dsp:sp modelId="{941CD7CE-AD0A-428C-8ED9-F04A2462AF6E}">
      <dsp:nvSpPr>
        <dsp:cNvPr id="0" name=""/>
        <dsp:cNvSpPr/>
      </dsp:nvSpPr>
      <dsp:spPr>
        <a:xfrm>
          <a:off x="3729333" y="2424895"/>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VxCadmainEvtStr</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3729333" y="2424895"/>
        <a:ext cx="1137751" cy="568875"/>
      </dsp:txXfrm>
    </dsp:sp>
    <dsp:sp modelId="{2DCE4898-0DF9-432D-A521-A71AA1F824F5}">
      <dsp:nvSpPr>
        <dsp:cNvPr id="0" name=""/>
        <dsp:cNvSpPr/>
      </dsp:nvSpPr>
      <dsp:spPr>
        <a:xfrm>
          <a:off x="4013771" y="3232699"/>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a:solidFill>
                <a:prstClr val="white"/>
              </a:solidFill>
              <a:latin typeface="Calibri" panose="020F0502020204030204"/>
              <a:ea typeface="宋体" panose="02010600030101010101" pitchFamily="2" charset="-122"/>
              <a:cs typeface="+mn-cs"/>
            </a:rPr>
            <a:t>$</a:t>
          </a:r>
          <a:r>
            <a:rPr lang="en-US" altLang="zh-CN" sz="1000" b="1" kern="1200" dirty="0" err="1">
              <a:solidFill>
                <a:prstClr val="white"/>
              </a:solidFill>
              <a:latin typeface="Calibri" panose="020F0502020204030204"/>
              <a:ea typeface="宋体" panose="02010600030101010101" pitchFamily="2" charset="-122"/>
              <a:cs typeface="+mn-cs"/>
            </a:rPr>
            <a:t>CdFileNew</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4013771" y="3232699"/>
        <a:ext cx="1137751" cy="568875"/>
      </dsp:txXfrm>
    </dsp:sp>
    <dsp:sp modelId="{0DD03EAA-9670-4191-973C-43B43CBCEF9D}">
      <dsp:nvSpPr>
        <dsp:cNvPr id="0" name=""/>
        <dsp:cNvSpPr/>
      </dsp:nvSpPr>
      <dsp:spPr>
        <a:xfrm>
          <a:off x="4013771" y="4040502"/>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a:solidFill>
                <a:prstClr val="white"/>
              </a:solidFill>
              <a:latin typeface="Calibri" panose="020F0502020204030204"/>
              <a:ea typeface="宋体" panose="02010600030101010101" pitchFamily="2" charset="-122"/>
              <a:cs typeface="+mn-cs"/>
            </a:rPr>
            <a:t>$report</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4013771" y="4040502"/>
        <a:ext cx="1137751" cy="568875"/>
      </dsp:txXfrm>
    </dsp:sp>
    <dsp:sp modelId="{6E15D75E-4117-4075-BE5A-F1A1DA08AB2A}">
      <dsp:nvSpPr>
        <dsp:cNvPr id="0" name=""/>
        <dsp:cNvSpPr/>
      </dsp:nvSpPr>
      <dsp:spPr>
        <a:xfrm>
          <a:off x="4013771" y="4848306"/>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4013771" y="4848306"/>
        <a:ext cx="1137751" cy="568875"/>
      </dsp:txXfrm>
    </dsp:sp>
    <dsp:sp modelId="{D6CCAFF3-59F5-4A32-9E73-1C17082B68C0}">
      <dsp:nvSpPr>
        <dsp:cNvPr id="0" name=""/>
        <dsp:cNvSpPr/>
      </dsp:nvSpPr>
      <dsp:spPr>
        <a:xfrm>
          <a:off x="5106013" y="2424895"/>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CdCmdEvtStr</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5106013" y="2424895"/>
        <a:ext cx="1137751" cy="568875"/>
      </dsp:txXfrm>
    </dsp:sp>
    <dsp:sp modelId="{B1E7AA58-9B3C-478E-AFD0-DC03813F35EF}">
      <dsp:nvSpPr>
        <dsp:cNvPr id="0" name=""/>
        <dsp:cNvSpPr/>
      </dsp:nvSpPr>
      <dsp:spPr>
        <a:xfrm>
          <a:off x="5390451" y="3232699"/>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CdCmdDisp</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5390451" y="3232699"/>
        <a:ext cx="1137751" cy="568875"/>
      </dsp:txXfrm>
    </dsp:sp>
    <dsp:sp modelId="{092C8CF9-FF6B-4A8A-B931-BF5174DABB56}">
      <dsp:nvSpPr>
        <dsp:cNvPr id="0" name=""/>
        <dsp:cNvSpPr/>
      </dsp:nvSpPr>
      <dsp:spPr>
        <a:xfrm>
          <a:off x="5390451" y="4040502"/>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b="1" kern="1200" dirty="0" err="1">
              <a:solidFill>
                <a:prstClr val="white"/>
              </a:solidFill>
              <a:latin typeface="Calibri" panose="020F0502020204030204"/>
              <a:ea typeface="宋体" panose="02010600030101010101" pitchFamily="2" charset="-122"/>
              <a:cs typeface="+mn-cs"/>
            </a:rPr>
            <a:t>CdCmdFile</a:t>
          </a:r>
          <a:endParaRPr lang="zh-CN" altLang="en-US" sz="900" b="1" kern="1200" dirty="0">
            <a:solidFill>
              <a:prstClr val="white"/>
            </a:solidFill>
            <a:latin typeface="Calibri" panose="020F0502020204030204"/>
            <a:ea typeface="宋体" panose="02010600030101010101" pitchFamily="2" charset="-122"/>
            <a:cs typeface="+mn-cs"/>
          </a:endParaRPr>
        </a:p>
      </dsp:txBody>
      <dsp:txXfrm>
        <a:off x="5390451" y="4040502"/>
        <a:ext cx="1137751" cy="568875"/>
      </dsp:txXfrm>
    </dsp:sp>
    <dsp:sp modelId="{F29C1FD5-3E89-4E74-8614-A0EC8ADCB01F}">
      <dsp:nvSpPr>
        <dsp:cNvPr id="0" name=""/>
        <dsp:cNvSpPr/>
      </dsp:nvSpPr>
      <dsp:spPr>
        <a:xfrm>
          <a:off x="5390451" y="4848306"/>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5390451" y="4848306"/>
        <a:ext cx="1137751" cy="568875"/>
      </dsp:txXfrm>
    </dsp:sp>
    <dsp:sp modelId="{D1C7CA2F-C72D-407E-8C78-E5091345E653}">
      <dsp:nvSpPr>
        <dsp:cNvPr id="0" name=""/>
        <dsp:cNvSpPr/>
      </dsp:nvSpPr>
      <dsp:spPr>
        <a:xfrm>
          <a:off x="6482692" y="2424895"/>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DmEvtStr</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6482692" y="2424895"/>
        <a:ext cx="1137751" cy="568875"/>
      </dsp:txXfrm>
    </dsp:sp>
    <dsp:sp modelId="{70B9EA89-4ACB-4E6E-A110-9901A2E4AFD1}">
      <dsp:nvSpPr>
        <dsp:cNvPr id="0" name=""/>
        <dsp:cNvSpPr/>
      </dsp:nvSpPr>
      <dsp:spPr>
        <a:xfrm>
          <a:off x="6767130" y="3232699"/>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6767130" y="3232699"/>
        <a:ext cx="1137751" cy="568875"/>
      </dsp:txXfrm>
    </dsp:sp>
    <dsp:sp modelId="{3AE1308B-A2DA-4481-BBD1-6BE1A1765EEC}">
      <dsp:nvSpPr>
        <dsp:cNvPr id="0" name=""/>
        <dsp:cNvSpPr/>
      </dsp:nvSpPr>
      <dsp:spPr>
        <a:xfrm>
          <a:off x="8019737" y="809288"/>
          <a:ext cx="1385894"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MiscCommand</a:t>
          </a:r>
          <a:r>
            <a:rPr lang="en-US" altLang="zh-CN" sz="900" kern="1200" dirty="0"/>
            <a:t>::</a:t>
          </a:r>
          <a:r>
            <a:rPr lang="en-US" altLang="zh-CN" sz="1000" b="1" kern="1200" dirty="0">
              <a:solidFill>
                <a:prstClr val="white"/>
              </a:solidFill>
              <a:latin typeface="Calibri" panose="020F0502020204030204"/>
              <a:ea typeface="宋体" panose="02010600030101010101" pitchFamily="2" charset="-122"/>
              <a:cs typeface="+mn-cs"/>
            </a:rPr>
            <a:t>invoke</a:t>
          </a:r>
        </a:p>
        <a:p>
          <a:pPr marL="0" lvl="0" indent="0" algn="ctr" defTabSz="444500">
            <a:lnSpc>
              <a:spcPct val="90000"/>
            </a:lnSpc>
            <a:spcBef>
              <a:spcPct val="0"/>
            </a:spcBef>
            <a:spcAft>
              <a:spcPct val="35000"/>
            </a:spcAft>
            <a:buNone/>
          </a:pPr>
          <a:r>
            <a:rPr lang="zh-CN" altLang="en-US" sz="1000" b="1" kern="1200" dirty="0">
              <a:solidFill>
                <a:prstClr val="white"/>
              </a:solidFill>
              <a:latin typeface="Calibri" panose="020F0502020204030204"/>
              <a:ea typeface="宋体" panose="02010600030101010101" pitchFamily="2" charset="-122"/>
              <a:cs typeface="+mn-cs"/>
            </a:rPr>
            <a:t>参数指令执行</a:t>
          </a:r>
        </a:p>
      </dsp:txBody>
      <dsp:txXfrm>
        <a:off x="8019737" y="809288"/>
        <a:ext cx="1385894" cy="568875"/>
      </dsp:txXfrm>
    </dsp:sp>
    <dsp:sp modelId="{49F4EB2C-CA1E-4223-9005-4413800B3630}">
      <dsp:nvSpPr>
        <dsp:cNvPr id="0" name=""/>
        <dsp:cNvSpPr/>
      </dsp:nvSpPr>
      <dsp:spPr>
        <a:xfrm>
          <a:off x="8143809" y="1617092"/>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diStrEvt</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8143809" y="1617092"/>
        <a:ext cx="1137751" cy="568875"/>
      </dsp:txXfrm>
    </dsp:sp>
    <dsp:sp modelId="{A850B49F-0525-4B5A-94CF-279BF5FCE32C}">
      <dsp:nvSpPr>
        <dsp:cNvPr id="0" name=""/>
        <dsp:cNvSpPr/>
      </dsp:nvSpPr>
      <dsp:spPr>
        <a:xfrm>
          <a:off x="8143809" y="2424895"/>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InGuiEvtStr</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8143809" y="2424895"/>
        <a:ext cx="1137751" cy="568875"/>
      </dsp:txXfrm>
    </dsp:sp>
    <dsp:sp modelId="{B274B3C9-39F9-4812-ACA0-8D5D0C17D661}">
      <dsp:nvSpPr>
        <dsp:cNvPr id="0" name=""/>
        <dsp:cNvSpPr/>
      </dsp:nvSpPr>
      <dsp:spPr>
        <a:xfrm>
          <a:off x="8143809" y="3232699"/>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err="1">
              <a:solidFill>
                <a:prstClr val="white"/>
              </a:solidFill>
              <a:latin typeface="Calibri" panose="020F0502020204030204"/>
              <a:ea typeface="宋体" panose="02010600030101010101" pitchFamily="2" charset="-122"/>
              <a:cs typeface="+mn-cs"/>
            </a:rPr>
            <a:t>InMgrEvtStr</a:t>
          </a:r>
          <a:endParaRPr lang="zh-CN" altLang="en-US" sz="1000" b="1" kern="1200" dirty="0">
            <a:solidFill>
              <a:prstClr val="white"/>
            </a:solidFill>
            <a:latin typeface="Calibri" panose="020F0502020204030204"/>
            <a:ea typeface="宋体" panose="02010600030101010101" pitchFamily="2" charset="-122"/>
            <a:cs typeface="+mn-cs"/>
          </a:endParaRPr>
        </a:p>
      </dsp:txBody>
      <dsp:txXfrm>
        <a:off x="8143809" y="3232699"/>
        <a:ext cx="1137751" cy="568875"/>
      </dsp:txXfrm>
    </dsp:sp>
    <dsp:sp modelId="{5DB4F390-2321-4380-B33C-90A52DFDE413}">
      <dsp:nvSpPr>
        <dsp:cNvPr id="0" name=""/>
        <dsp:cNvSpPr/>
      </dsp:nvSpPr>
      <dsp:spPr>
        <a:xfrm>
          <a:off x="8428247" y="4040502"/>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8428247" y="4040502"/>
        <a:ext cx="1137751" cy="568875"/>
      </dsp:txXfrm>
    </dsp:sp>
    <dsp:sp modelId="{2E82A1E0-1314-4400-BF96-A73C979B582A}">
      <dsp:nvSpPr>
        <dsp:cNvPr id="0" name=""/>
        <dsp:cNvSpPr/>
      </dsp:nvSpPr>
      <dsp:spPr>
        <a:xfrm>
          <a:off x="9644560" y="809288"/>
          <a:ext cx="1337085"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a:solidFill>
                <a:prstClr val="white"/>
              </a:solidFill>
              <a:latin typeface="Calibri" panose="020F0502020204030204"/>
              <a:ea typeface="宋体" panose="02010600030101010101" pitchFamily="2" charset="-122"/>
              <a:cs typeface="+mn-cs"/>
            </a:rPr>
            <a:t>Other</a:t>
          </a:r>
          <a:r>
            <a:rPr lang="en-US" altLang="zh-CN" sz="900" kern="1200" dirty="0"/>
            <a:t> </a:t>
          </a:r>
          <a:r>
            <a:rPr lang="en-US" altLang="zh-CN" sz="1000" b="1" kern="1200" dirty="0">
              <a:solidFill>
                <a:prstClr val="white"/>
              </a:solidFill>
              <a:latin typeface="Calibri" panose="020F0502020204030204"/>
              <a:ea typeface="宋体" panose="02010600030101010101" pitchFamily="2" charset="-122"/>
              <a:cs typeface="+mn-cs"/>
            </a:rPr>
            <a:t>Commands</a:t>
          </a:r>
        </a:p>
        <a:p>
          <a:pPr marL="0" lvl="0" indent="0" algn="ctr" defTabSz="444500">
            <a:lnSpc>
              <a:spcPct val="90000"/>
            </a:lnSpc>
            <a:spcBef>
              <a:spcPct val="0"/>
            </a:spcBef>
            <a:spcAft>
              <a:spcPct val="35000"/>
            </a:spcAft>
            <a:buNone/>
          </a:pPr>
          <a:r>
            <a:rPr lang="zh-CN" altLang="en-US" sz="1000" b="1" kern="1200" dirty="0">
              <a:solidFill>
                <a:prstClr val="white"/>
              </a:solidFill>
              <a:latin typeface="Calibri" panose="020F0502020204030204"/>
              <a:ea typeface="宋体" panose="02010600030101010101" pitchFamily="2" charset="-122"/>
              <a:cs typeface="+mn-cs"/>
            </a:rPr>
            <a:t>其他指令</a:t>
          </a:r>
        </a:p>
      </dsp:txBody>
      <dsp:txXfrm>
        <a:off x="9644560" y="809288"/>
        <a:ext cx="1337085" cy="568875"/>
      </dsp:txXfrm>
    </dsp:sp>
    <dsp:sp modelId="{5D73BC7B-AE74-41D3-936C-0BF7E489992D}">
      <dsp:nvSpPr>
        <dsp:cNvPr id="0" name=""/>
        <dsp:cNvSpPr/>
      </dsp:nvSpPr>
      <dsp:spPr>
        <a:xfrm>
          <a:off x="9978831" y="1617092"/>
          <a:ext cx="1137751" cy="5688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9978831" y="1617092"/>
        <a:ext cx="1137751" cy="56887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31DD2-8FC5-4527-AA3A-B12D1E057AD8}">
      <dsp:nvSpPr>
        <dsp:cNvPr id="0" name=""/>
        <dsp:cNvSpPr/>
      </dsp:nvSpPr>
      <dsp:spPr>
        <a:xfrm rot="5400000">
          <a:off x="-153630" y="885634"/>
          <a:ext cx="1320053" cy="15916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561D5A-365F-4F35-9D9D-0990312C56C0}">
      <dsp:nvSpPr>
        <dsp:cNvPr id="0" name=""/>
        <dsp:cNvSpPr/>
      </dsp:nvSpPr>
      <dsp:spPr>
        <a:xfrm>
          <a:off x="2598" y="42389"/>
          <a:ext cx="2062365" cy="10611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err="1">
              <a:solidFill>
                <a:schemeClr val="bg1">
                  <a:lumMod val="85000"/>
                  <a:lumOff val="15000"/>
                </a:schemeClr>
              </a:solidFill>
            </a:rPr>
            <a:t>ZsInCmdExecute</a:t>
          </a:r>
          <a:endParaRPr lang="en-US" altLang="zh-CN" sz="1200" b="1" kern="1200" dirty="0">
            <a:solidFill>
              <a:schemeClr val="bg1">
                <a:lumMod val="85000"/>
                <a:lumOff val="15000"/>
              </a:schemeClr>
            </a:solidFill>
          </a:endParaRPr>
        </a:p>
        <a:p>
          <a:pPr marL="0" lvl="0" indent="0" algn="ctr" defTabSz="533400">
            <a:lnSpc>
              <a:spcPct val="90000"/>
            </a:lnSpc>
            <a:spcBef>
              <a:spcPct val="0"/>
            </a:spcBef>
            <a:spcAft>
              <a:spcPct val="35000"/>
            </a:spcAft>
            <a:buNone/>
          </a:pPr>
          <a:r>
            <a:rPr lang="zh-CN" altLang="en-US" sz="1200" b="1" kern="1200" dirty="0">
              <a:solidFill>
                <a:schemeClr val="bg1">
                  <a:lumMod val="85000"/>
                  <a:lumOff val="15000"/>
                </a:schemeClr>
              </a:solidFill>
            </a:rPr>
            <a:t>执行模板命令指令</a:t>
          </a:r>
          <a:endParaRPr lang="en-US" sz="1200" b="1" kern="1200" dirty="0">
            <a:solidFill>
              <a:schemeClr val="bg1">
                <a:lumMod val="85000"/>
                <a:lumOff val="15000"/>
              </a:schemeClr>
            </a:solidFill>
          </a:endParaRPr>
        </a:p>
      </dsp:txBody>
      <dsp:txXfrm>
        <a:off x="33678" y="73469"/>
        <a:ext cx="2000205" cy="998973"/>
      </dsp:txXfrm>
    </dsp:sp>
    <dsp:sp modelId="{60676457-778D-434C-9E77-D8F4AE3B784B}">
      <dsp:nvSpPr>
        <dsp:cNvPr id="0" name=""/>
        <dsp:cNvSpPr/>
      </dsp:nvSpPr>
      <dsp:spPr>
        <a:xfrm rot="5400000">
          <a:off x="-153630" y="2212051"/>
          <a:ext cx="1320053" cy="15916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072A92-B28E-4562-AC26-1738CFD2A6FC}">
      <dsp:nvSpPr>
        <dsp:cNvPr id="0" name=""/>
        <dsp:cNvSpPr/>
      </dsp:nvSpPr>
      <dsp:spPr>
        <a:xfrm>
          <a:off x="2598" y="1368806"/>
          <a:ext cx="2062365" cy="10611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InCmd::make</a:t>
          </a:r>
          <a:br>
            <a:rPr lang="en-US" altLang="zh-CN" sz="1200" kern="1200" dirty="0">
              <a:solidFill>
                <a:schemeClr val="bg1">
                  <a:lumMod val="85000"/>
                  <a:lumOff val="15000"/>
                </a:schemeClr>
              </a:solidFill>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创建模板命令</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sp:txBody>
      <dsp:txXfrm>
        <a:off x="33678" y="1399886"/>
        <a:ext cx="2000205" cy="998973"/>
      </dsp:txXfrm>
    </dsp:sp>
    <dsp:sp modelId="{694CB150-63D8-4D7C-B375-160BA95B8859}">
      <dsp:nvSpPr>
        <dsp:cNvPr id="0" name=""/>
        <dsp:cNvSpPr/>
      </dsp:nvSpPr>
      <dsp:spPr>
        <a:xfrm rot="5400000">
          <a:off x="-153630" y="3538468"/>
          <a:ext cx="1320053" cy="15916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01D8AC-FAFD-4E97-917B-8E5155336578}">
      <dsp:nvSpPr>
        <dsp:cNvPr id="0" name=""/>
        <dsp:cNvSpPr/>
      </dsp:nvSpPr>
      <dsp:spPr>
        <a:xfrm>
          <a:off x="2598" y="2695222"/>
          <a:ext cx="2062365" cy="10611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TemplateTools::</a:t>
          </a:r>
          <a:r>
            <a:rPr lang="en-US" altLang="zh-CN" sz="1200" b="1" kern="1200" dirty="0" err="1">
              <a:solidFill>
                <a:prstClr val="white">
                  <a:lumMod val="85000"/>
                  <a:lumOff val="15000"/>
                </a:prstClr>
              </a:solidFill>
              <a:latin typeface="Calibri" panose="020F0502020204030204"/>
              <a:ea typeface="宋体" panose="02010600030101010101" pitchFamily="2" charset="-122"/>
              <a:cs typeface="+mn-cs"/>
            </a:rPr>
            <a:t>loadTemplate</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加载并解析</a:t>
          </a: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.tcmd</a:t>
          </a: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文件（</a:t>
          </a: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ZsCs::Parameter</a:t>
          </a: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sp:txBody>
      <dsp:txXfrm>
        <a:off x="33678" y="2726302"/>
        <a:ext cx="2000205" cy="998973"/>
      </dsp:txXfrm>
    </dsp:sp>
    <dsp:sp modelId="{FC6189BD-07CB-49E5-8AA0-CEB51A1C1EBB}">
      <dsp:nvSpPr>
        <dsp:cNvPr id="0" name=""/>
        <dsp:cNvSpPr/>
      </dsp:nvSpPr>
      <dsp:spPr>
        <a:xfrm>
          <a:off x="510106" y="4201676"/>
          <a:ext cx="2638568" cy="15916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0021ED-1DB2-4FEB-99CD-8E0BAD507CA7}">
      <dsp:nvSpPr>
        <dsp:cNvPr id="0" name=""/>
        <dsp:cNvSpPr/>
      </dsp:nvSpPr>
      <dsp:spPr>
        <a:xfrm>
          <a:off x="2598" y="4021639"/>
          <a:ext cx="2062365" cy="10611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创建命令参数 </a:t>
          </a:r>
          <a:r>
            <a:rPr lang="en-US" altLang="zh-CN" sz="1200" b="1" kern="1200" dirty="0" err="1">
              <a:solidFill>
                <a:prstClr val="white">
                  <a:lumMod val="85000"/>
                  <a:lumOff val="15000"/>
                </a:prstClr>
              </a:solidFill>
              <a:latin typeface="Calibri" panose="020F0502020204030204"/>
              <a:ea typeface="宋体" panose="02010600030101010101" pitchFamily="2" charset="-122"/>
              <a:cs typeface="+mn-cs"/>
            </a:rPr>
            <a:t>InParm</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sp:txBody>
      <dsp:txXfrm>
        <a:off x="33678" y="4052719"/>
        <a:ext cx="2000205" cy="998973"/>
      </dsp:txXfrm>
    </dsp:sp>
    <dsp:sp modelId="{1994D6E2-34AB-4E74-BB70-D45A68B7271F}">
      <dsp:nvSpPr>
        <dsp:cNvPr id="0" name=""/>
        <dsp:cNvSpPr/>
      </dsp:nvSpPr>
      <dsp:spPr>
        <a:xfrm rot="16200000">
          <a:off x="2492358" y="3538468"/>
          <a:ext cx="1320053" cy="15916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F61088C-6F3D-4FC3-BB67-633664262B26}">
      <dsp:nvSpPr>
        <dsp:cNvPr id="0" name=""/>
        <dsp:cNvSpPr/>
      </dsp:nvSpPr>
      <dsp:spPr>
        <a:xfrm>
          <a:off x="2648587" y="4021639"/>
          <a:ext cx="2062365" cy="10611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InCmd::instantiate</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创建命令数据 </a:t>
          </a: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VDATA</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sp:txBody>
      <dsp:txXfrm>
        <a:off x="2679667" y="4052719"/>
        <a:ext cx="2000205" cy="998973"/>
      </dsp:txXfrm>
    </dsp:sp>
    <dsp:sp modelId="{86481137-6EF4-42AD-9F65-8081DDAFBE2E}">
      <dsp:nvSpPr>
        <dsp:cNvPr id="0" name=""/>
        <dsp:cNvSpPr/>
      </dsp:nvSpPr>
      <dsp:spPr>
        <a:xfrm rot="16200000">
          <a:off x="2492358" y="2212051"/>
          <a:ext cx="1320053" cy="15916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5047F4-3EA5-4D29-B339-F49135237E4D}">
      <dsp:nvSpPr>
        <dsp:cNvPr id="0" name=""/>
        <dsp:cNvSpPr/>
      </dsp:nvSpPr>
      <dsp:spPr>
        <a:xfrm>
          <a:off x="2648587" y="2695222"/>
          <a:ext cx="2062365" cy="10611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InCmd::execute</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执行模板命令</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sp:txBody>
      <dsp:txXfrm>
        <a:off x="2679667" y="2726302"/>
        <a:ext cx="2000205" cy="998973"/>
      </dsp:txXfrm>
    </dsp:sp>
    <dsp:sp modelId="{D455F060-A1C8-4BF4-9F8D-612972B75563}">
      <dsp:nvSpPr>
        <dsp:cNvPr id="0" name=""/>
        <dsp:cNvSpPr/>
      </dsp:nvSpPr>
      <dsp:spPr>
        <a:xfrm rot="16200000">
          <a:off x="2492358" y="885634"/>
          <a:ext cx="1320053" cy="15916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4A6228-5E52-4079-BA7A-87D58C2E4ACD}">
      <dsp:nvSpPr>
        <dsp:cNvPr id="0" name=""/>
        <dsp:cNvSpPr/>
      </dsp:nvSpPr>
      <dsp:spPr>
        <a:xfrm>
          <a:off x="2648587" y="1368806"/>
          <a:ext cx="2062365" cy="10611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V_CMD_SIGNAL_INIT</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执行命令的初始化函数</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sp:txBody>
      <dsp:txXfrm>
        <a:off x="2679667" y="1399886"/>
        <a:ext cx="2000205" cy="998973"/>
      </dsp:txXfrm>
    </dsp:sp>
    <dsp:sp modelId="{B70B365D-6737-495C-8C3B-B581CFE2C00A}">
      <dsp:nvSpPr>
        <dsp:cNvPr id="0" name=""/>
        <dsp:cNvSpPr/>
      </dsp:nvSpPr>
      <dsp:spPr>
        <a:xfrm>
          <a:off x="3156063" y="222426"/>
          <a:ext cx="2638599" cy="15916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82782B-AEA2-49F8-B127-D28B2E16388B}">
      <dsp:nvSpPr>
        <dsp:cNvPr id="0" name=""/>
        <dsp:cNvSpPr/>
      </dsp:nvSpPr>
      <dsp:spPr>
        <a:xfrm>
          <a:off x="2657306" y="42389"/>
          <a:ext cx="2044927" cy="10611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InCmd::activate</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激活命令</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sp:txBody>
      <dsp:txXfrm>
        <a:off x="2688386" y="73469"/>
        <a:ext cx="1982767" cy="998973"/>
      </dsp:txXfrm>
    </dsp:sp>
    <dsp:sp modelId="{0ACB7D2E-7766-45CB-A2BB-3289F323CD63}">
      <dsp:nvSpPr>
        <dsp:cNvPr id="0" name=""/>
        <dsp:cNvSpPr/>
      </dsp:nvSpPr>
      <dsp:spPr>
        <a:xfrm rot="5400000">
          <a:off x="5138347" y="885634"/>
          <a:ext cx="1320053" cy="15916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95FFFB-573F-4576-BFDE-80D22A73C80D}">
      <dsp:nvSpPr>
        <dsp:cNvPr id="0" name=""/>
        <dsp:cNvSpPr/>
      </dsp:nvSpPr>
      <dsp:spPr>
        <a:xfrm>
          <a:off x="5294576" y="42389"/>
          <a:ext cx="2062365" cy="10611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FormManager::</a:t>
          </a:r>
          <a:r>
            <a:rPr lang="en-US" altLang="zh-CN" sz="1200" b="1" kern="1200" dirty="0" err="1">
              <a:solidFill>
                <a:prstClr val="white">
                  <a:lumMod val="85000"/>
                  <a:lumOff val="15000"/>
                </a:prstClr>
              </a:solidFill>
              <a:latin typeface="Calibri" panose="020F0502020204030204"/>
              <a:ea typeface="宋体" panose="02010600030101010101" pitchFamily="2" charset="-122"/>
              <a:cs typeface="+mn-cs"/>
            </a:rPr>
            <a:t>createForm</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加载并创建界面</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sp:txBody>
      <dsp:txXfrm>
        <a:off x="5325656" y="73469"/>
        <a:ext cx="2000205" cy="998973"/>
      </dsp:txXfrm>
    </dsp:sp>
    <dsp:sp modelId="{28B073C1-9C2D-4610-8511-D038AD099DE6}">
      <dsp:nvSpPr>
        <dsp:cNvPr id="0" name=""/>
        <dsp:cNvSpPr/>
      </dsp:nvSpPr>
      <dsp:spPr>
        <a:xfrm rot="5400000">
          <a:off x="5138347" y="2212051"/>
          <a:ext cx="1320053" cy="15916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E5DEA1-EFCF-4C42-AEC0-E4F8590FC18C}">
      <dsp:nvSpPr>
        <dsp:cNvPr id="0" name=""/>
        <dsp:cNvSpPr/>
      </dsp:nvSpPr>
      <dsp:spPr>
        <a:xfrm>
          <a:off x="5294576" y="1368806"/>
          <a:ext cx="2062365" cy="10611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FormConnector::bind</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绑定参数控件</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设置参数回调</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sp:txBody>
      <dsp:txXfrm>
        <a:off x="5325656" y="1399886"/>
        <a:ext cx="2000205" cy="998973"/>
      </dsp:txXfrm>
    </dsp:sp>
    <dsp:sp modelId="{05D6A32A-10CD-407C-9A37-3E6A289D6EFC}">
      <dsp:nvSpPr>
        <dsp:cNvPr id="0" name=""/>
        <dsp:cNvSpPr/>
      </dsp:nvSpPr>
      <dsp:spPr>
        <a:xfrm rot="5400000">
          <a:off x="5138347" y="3538468"/>
          <a:ext cx="1320053" cy="15916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0D819B-1C5B-4F70-89BB-5E5C54E58823}">
      <dsp:nvSpPr>
        <dsp:cNvPr id="0" name=""/>
        <dsp:cNvSpPr/>
      </dsp:nvSpPr>
      <dsp:spPr>
        <a:xfrm>
          <a:off x="5294576" y="2695222"/>
          <a:ext cx="2062365" cy="10611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FormConnector::function</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解析参数数据</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更新界面控件</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sp:txBody>
      <dsp:txXfrm>
        <a:off x="5325656" y="2726302"/>
        <a:ext cx="2000205" cy="998973"/>
      </dsp:txXfrm>
    </dsp:sp>
    <dsp:sp modelId="{B86C7C02-94EC-4E76-8213-B736E8190938}">
      <dsp:nvSpPr>
        <dsp:cNvPr id="0" name=""/>
        <dsp:cNvSpPr/>
      </dsp:nvSpPr>
      <dsp:spPr>
        <a:xfrm>
          <a:off x="5802084" y="4201676"/>
          <a:ext cx="2638568" cy="15916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03ED46-9601-426E-B246-85F47CCD1DC4}">
      <dsp:nvSpPr>
        <dsp:cNvPr id="0" name=""/>
        <dsp:cNvSpPr/>
      </dsp:nvSpPr>
      <dsp:spPr>
        <a:xfrm>
          <a:off x="5294576" y="4021639"/>
          <a:ext cx="2062365" cy="10611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InputManager::attachOptionForm</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FormHolder::show</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显示界面</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sp:txBody>
      <dsp:txXfrm>
        <a:off x="5325656" y="4052719"/>
        <a:ext cx="2000205" cy="998973"/>
      </dsp:txXfrm>
    </dsp:sp>
    <dsp:sp modelId="{8C405FF0-9D5D-4334-A6BD-98E94242E1DE}">
      <dsp:nvSpPr>
        <dsp:cNvPr id="0" name=""/>
        <dsp:cNvSpPr/>
      </dsp:nvSpPr>
      <dsp:spPr>
        <a:xfrm>
          <a:off x="7940564" y="4021639"/>
          <a:ext cx="2062365" cy="10611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t>V_CMD_SIGNAL_INIT_AFTER</a:t>
          </a:r>
          <a:br>
            <a:rPr lang="en-US" altLang="zh-CN" sz="1200" b="1" kern="1200" dirty="0">
              <a:solidFill>
                <a:prstClr val="white">
                  <a:lumMod val="85000"/>
                  <a:lumOff val="15000"/>
                </a:prstClr>
              </a:solidFill>
              <a:latin typeface="Calibri" panose="020F0502020204030204"/>
              <a:ea typeface="宋体" panose="02010600030101010101" pitchFamily="2" charset="-122"/>
              <a:cs typeface="+mn-cs"/>
            </a:rPr>
          </a:br>
          <a:r>
            <a:rPr lang="zh-CN" altLang="en-US" sz="1200" b="1" kern="1200" dirty="0">
              <a:solidFill>
                <a:prstClr val="white">
                  <a:lumMod val="85000"/>
                  <a:lumOff val="15000"/>
                </a:prstClr>
              </a:solidFill>
              <a:latin typeface="Calibri" panose="020F0502020204030204"/>
              <a:ea typeface="宋体" panose="02010600030101010101" pitchFamily="2" charset="-122"/>
              <a:cs typeface="+mn-cs"/>
            </a:rPr>
            <a:t>执行命令的后初始化函数</a:t>
          </a:r>
          <a:endParaRPr lang="en-US" sz="1200" b="1" kern="1200" dirty="0">
            <a:solidFill>
              <a:prstClr val="white">
                <a:lumMod val="85000"/>
                <a:lumOff val="15000"/>
              </a:prstClr>
            </a:solidFill>
            <a:latin typeface="Calibri" panose="020F0502020204030204"/>
            <a:ea typeface="宋体" panose="02010600030101010101" pitchFamily="2" charset="-122"/>
            <a:cs typeface="+mn-cs"/>
          </a:endParaRPr>
        </a:p>
      </dsp:txBody>
      <dsp:txXfrm>
        <a:off x="7971644" y="4052719"/>
        <a:ext cx="2000205" cy="99897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DD7E1-F675-423E-BCE4-DEC325A94122}">
      <dsp:nvSpPr>
        <dsp:cNvPr id="0" name=""/>
        <dsp:cNvSpPr/>
      </dsp:nvSpPr>
      <dsp:spPr>
        <a:xfrm>
          <a:off x="7883" y="153379"/>
          <a:ext cx="2356212" cy="1413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chemeClr val="bg1">
                  <a:lumMod val="85000"/>
                  <a:lumOff val="15000"/>
                </a:schemeClr>
              </a:solidFill>
            </a:rPr>
            <a:t>uiFormShow</a:t>
          </a:r>
          <a:br>
            <a:rPr lang="en-US" altLang="zh-CN" sz="1200" kern="1200" dirty="0">
              <a:solidFill>
                <a:schemeClr val="bg1">
                  <a:lumMod val="85000"/>
                  <a:lumOff val="15000"/>
                </a:schemeClr>
              </a:solidFill>
            </a:rPr>
          </a:br>
          <a:r>
            <a:rPr lang="en-US" altLang="zh-CN" sz="1200" kern="1200" dirty="0">
              <a:solidFill>
                <a:schemeClr val="bg1">
                  <a:lumMod val="85000"/>
                  <a:lumOff val="15000"/>
                </a:schemeClr>
              </a:solidFill>
            </a:rPr>
            <a:t>FormManager::showDialogForm</a:t>
          </a:r>
          <a:br>
            <a:rPr lang="en-US" altLang="zh-CN" sz="1200" kern="1200" dirty="0">
              <a:solidFill>
                <a:schemeClr val="bg1">
                  <a:lumMod val="85000"/>
                  <a:lumOff val="15000"/>
                </a:schemeClr>
              </a:solidFill>
            </a:rPr>
          </a:br>
          <a:br>
            <a:rPr lang="en-US" altLang="zh-CN" sz="1200" kern="1200" dirty="0">
              <a:solidFill>
                <a:schemeClr val="bg1">
                  <a:lumMod val="85000"/>
                  <a:lumOff val="15000"/>
                </a:schemeClr>
              </a:solidFill>
            </a:rPr>
          </a:br>
          <a:r>
            <a:rPr lang="zh-CN" altLang="en-US" sz="1200" kern="1200" dirty="0">
              <a:solidFill>
                <a:schemeClr val="bg1">
                  <a:lumMod val="85000"/>
                  <a:lumOff val="15000"/>
                </a:schemeClr>
              </a:solidFill>
            </a:rPr>
            <a:t>加载创建界面</a:t>
          </a:r>
        </a:p>
      </dsp:txBody>
      <dsp:txXfrm>
        <a:off x="49290" y="194786"/>
        <a:ext cx="2273398" cy="1330913"/>
      </dsp:txXfrm>
    </dsp:sp>
    <dsp:sp modelId="{CD9ECD97-6B18-4E6E-8933-B5AE52FDA9A0}">
      <dsp:nvSpPr>
        <dsp:cNvPr id="0" name=""/>
        <dsp:cNvSpPr/>
      </dsp:nvSpPr>
      <dsp:spPr>
        <a:xfrm>
          <a:off x="2571442" y="568073"/>
          <a:ext cx="499517" cy="5843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571442" y="684941"/>
        <a:ext cx="349662" cy="350604"/>
      </dsp:txXfrm>
    </dsp:sp>
    <dsp:sp modelId="{2A78BBAC-EB52-4970-A60E-394B2CB443CA}">
      <dsp:nvSpPr>
        <dsp:cNvPr id="0" name=""/>
        <dsp:cNvSpPr/>
      </dsp:nvSpPr>
      <dsp:spPr>
        <a:xfrm>
          <a:off x="3306581" y="153379"/>
          <a:ext cx="2356212" cy="1413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chemeClr val="bg1">
                  <a:lumMod val="85000"/>
                  <a:lumOff val="15000"/>
                </a:schemeClr>
              </a:solidFill>
            </a:rPr>
            <a:t>FormForwarder::FormForwarder</a:t>
          </a:r>
          <a:br>
            <a:rPr lang="en-US" altLang="zh-CN" sz="1200" kern="1200" dirty="0">
              <a:solidFill>
                <a:schemeClr val="bg1">
                  <a:lumMod val="85000"/>
                  <a:lumOff val="15000"/>
                </a:schemeClr>
              </a:solidFill>
            </a:rPr>
          </a:br>
          <a:br>
            <a:rPr lang="en-US" altLang="zh-CN" sz="1200" kern="1200" dirty="0">
              <a:solidFill>
                <a:schemeClr val="bg1">
                  <a:lumMod val="85000"/>
                  <a:lumOff val="15000"/>
                </a:schemeClr>
              </a:solidFill>
            </a:rPr>
          </a:br>
          <a:r>
            <a:rPr lang="zh-CN" altLang="en-US" sz="1200" kern="1200" dirty="0">
              <a:solidFill>
                <a:schemeClr val="bg1">
                  <a:lumMod val="85000"/>
                  <a:lumOff val="15000"/>
                </a:schemeClr>
              </a:solidFill>
            </a:rPr>
            <a:t>绑定界面控件的信号槽</a:t>
          </a:r>
        </a:p>
      </dsp:txBody>
      <dsp:txXfrm>
        <a:off x="3347988" y="194786"/>
        <a:ext cx="2273398" cy="1330913"/>
      </dsp:txXfrm>
    </dsp:sp>
    <dsp:sp modelId="{5E8D4787-D696-445A-B039-AAAC2C67FCAE}">
      <dsp:nvSpPr>
        <dsp:cNvPr id="0" name=""/>
        <dsp:cNvSpPr/>
      </dsp:nvSpPr>
      <dsp:spPr>
        <a:xfrm>
          <a:off x="5870140" y="568073"/>
          <a:ext cx="499517" cy="5843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5870140" y="684941"/>
        <a:ext cx="349662" cy="350604"/>
      </dsp:txXfrm>
    </dsp:sp>
    <dsp:sp modelId="{16F72380-C8B0-4262-85E9-58E7CF0B6EA6}">
      <dsp:nvSpPr>
        <dsp:cNvPr id="0" name=""/>
        <dsp:cNvSpPr/>
      </dsp:nvSpPr>
      <dsp:spPr>
        <a:xfrm>
          <a:off x="6605278" y="153379"/>
          <a:ext cx="2356212" cy="1413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chemeClr val="bg1">
                  <a:lumMod val="85000"/>
                  <a:lumOff val="15000"/>
                </a:schemeClr>
              </a:solidFill>
            </a:rPr>
            <a:t>Form::show()</a:t>
          </a:r>
          <a:br>
            <a:rPr lang="en-US" altLang="zh-CN" sz="1200" kern="1200" dirty="0">
              <a:solidFill>
                <a:schemeClr val="bg1">
                  <a:lumMod val="85000"/>
                  <a:lumOff val="15000"/>
                </a:schemeClr>
              </a:solidFill>
            </a:rPr>
          </a:br>
          <a:br>
            <a:rPr lang="en-US" altLang="zh-CN" sz="1200" kern="1200" dirty="0">
              <a:solidFill>
                <a:schemeClr val="bg1">
                  <a:lumMod val="85000"/>
                  <a:lumOff val="15000"/>
                </a:schemeClr>
              </a:solidFill>
            </a:rPr>
          </a:br>
          <a:r>
            <a:rPr lang="zh-CN" altLang="en-US" sz="1200" kern="1200" dirty="0">
              <a:solidFill>
                <a:schemeClr val="bg1">
                  <a:lumMod val="85000"/>
                  <a:lumOff val="15000"/>
                </a:schemeClr>
              </a:solidFill>
            </a:rPr>
            <a:t>界面显示</a:t>
          </a:r>
        </a:p>
      </dsp:txBody>
      <dsp:txXfrm>
        <a:off x="6646685" y="194786"/>
        <a:ext cx="2273398" cy="1330913"/>
      </dsp:txXfrm>
    </dsp:sp>
    <dsp:sp modelId="{609C6F75-28DD-49A2-8F27-3AD130F4E2EA}">
      <dsp:nvSpPr>
        <dsp:cNvPr id="0" name=""/>
        <dsp:cNvSpPr/>
      </dsp:nvSpPr>
      <dsp:spPr>
        <a:xfrm rot="5400000">
          <a:off x="7533626" y="1732042"/>
          <a:ext cx="499517" cy="5843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5400000">
        <a:off x="7608083" y="1774454"/>
        <a:ext cx="350604" cy="349662"/>
      </dsp:txXfrm>
    </dsp:sp>
    <dsp:sp modelId="{767D9F38-3D4C-4560-8486-8AA1932F9980}">
      <dsp:nvSpPr>
        <dsp:cNvPr id="0" name=""/>
        <dsp:cNvSpPr/>
      </dsp:nvSpPr>
      <dsp:spPr>
        <a:xfrm>
          <a:off x="6605278" y="2509592"/>
          <a:ext cx="2356212" cy="1413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chemeClr val="bg1">
                  <a:lumMod val="85000"/>
                  <a:lumOff val="15000"/>
                </a:schemeClr>
              </a:solidFill>
            </a:rPr>
            <a:t>FormInvoker::init</a:t>
          </a:r>
          <a:br>
            <a:rPr lang="en-US" altLang="zh-CN" sz="1200" kern="1200" dirty="0">
              <a:solidFill>
                <a:schemeClr val="bg1">
                  <a:lumMod val="85000"/>
                  <a:lumOff val="15000"/>
                </a:schemeClr>
              </a:solidFill>
            </a:rPr>
          </a:br>
          <a:r>
            <a:rPr lang="en-US" altLang="zh-CN" sz="1200" kern="1200" dirty="0">
              <a:solidFill>
                <a:schemeClr val="bg1">
                  <a:lumMod val="85000"/>
                  <a:lumOff val="15000"/>
                </a:schemeClr>
              </a:solidFill>
            </a:rPr>
            <a:t>V_UiCmdInit</a:t>
          </a:r>
          <a:br>
            <a:rPr lang="en-US" altLang="zh-CN" sz="1200" kern="1200" dirty="0">
              <a:solidFill>
                <a:schemeClr val="bg1">
                  <a:lumMod val="85000"/>
                  <a:lumOff val="15000"/>
                </a:schemeClr>
              </a:solidFill>
            </a:rPr>
          </a:br>
          <a:br>
            <a:rPr lang="en-US" altLang="zh-CN" sz="1200" kern="1200" dirty="0">
              <a:solidFill>
                <a:schemeClr val="bg1">
                  <a:lumMod val="85000"/>
                  <a:lumOff val="15000"/>
                </a:schemeClr>
              </a:solidFill>
            </a:rPr>
          </a:br>
          <a:r>
            <a:rPr lang="zh-CN" altLang="en-US" sz="1200" kern="1200" dirty="0">
              <a:solidFill>
                <a:schemeClr val="bg1">
                  <a:lumMod val="85000"/>
                  <a:lumOff val="15000"/>
                </a:schemeClr>
              </a:solidFill>
            </a:rPr>
            <a:t>执行命令的初始化函数</a:t>
          </a:r>
        </a:p>
      </dsp:txBody>
      <dsp:txXfrm>
        <a:off x="6646685" y="2550999"/>
        <a:ext cx="2273398" cy="1330913"/>
      </dsp:txXfrm>
    </dsp:sp>
    <dsp:sp modelId="{4C424C50-9D7B-469C-892B-490EFE6C2B29}">
      <dsp:nvSpPr>
        <dsp:cNvPr id="0" name=""/>
        <dsp:cNvSpPr/>
      </dsp:nvSpPr>
      <dsp:spPr>
        <a:xfrm rot="10800000">
          <a:off x="5898415" y="2924286"/>
          <a:ext cx="499517" cy="5843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6048270" y="3041154"/>
        <a:ext cx="349662" cy="350604"/>
      </dsp:txXfrm>
    </dsp:sp>
    <dsp:sp modelId="{07A331D0-8721-4314-9E9A-B8EF5720768C}">
      <dsp:nvSpPr>
        <dsp:cNvPr id="0" name=""/>
        <dsp:cNvSpPr/>
      </dsp:nvSpPr>
      <dsp:spPr>
        <a:xfrm>
          <a:off x="3306581" y="2509592"/>
          <a:ext cx="2356212" cy="1413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chemeClr val="bg1">
                  <a:lumMod val="85000"/>
                  <a:lumOff val="15000"/>
                </a:schemeClr>
              </a:solidFill>
            </a:rPr>
            <a:t>Callback</a:t>
          </a:r>
          <a:br>
            <a:rPr lang="en-US" altLang="zh-CN" sz="1200" kern="1200" dirty="0">
              <a:solidFill>
                <a:schemeClr val="bg1">
                  <a:lumMod val="85000"/>
                  <a:lumOff val="15000"/>
                </a:schemeClr>
              </a:solidFill>
            </a:rPr>
          </a:br>
          <a:br>
            <a:rPr lang="en-US" altLang="zh-CN" sz="1200" kern="1200" dirty="0">
              <a:solidFill>
                <a:schemeClr val="bg1">
                  <a:lumMod val="85000"/>
                  <a:lumOff val="15000"/>
                </a:schemeClr>
              </a:solidFill>
            </a:rPr>
          </a:br>
          <a:r>
            <a:rPr lang="zh-CN" altLang="en-US" sz="1200" kern="1200" dirty="0">
              <a:solidFill>
                <a:schemeClr val="bg1">
                  <a:lumMod val="85000"/>
                  <a:lumOff val="15000"/>
                </a:schemeClr>
              </a:solidFill>
            </a:rPr>
            <a:t>用户输入</a:t>
          </a:r>
        </a:p>
      </dsp:txBody>
      <dsp:txXfrm>
        <a:off x="3347988" y="2550999"/>
        <a:ext cx="2273398" cy="1330913"/>
      </dsp:txXfrm>
    </dsp:sp>
    <dsp:sp modelId="{302ED7A3-6682-4E05-849E-4F61719EE894}">
      <dsp:nvSpPr>
        <dsp:cNvPr id="0" name=""/>
        <dsp:cNvSpPr/>
      </dsp:nvSpPr>
      <dsp:spPr>
        <a:xfrm rot="10800000">
          <a:off x="2599717" y="2924286"/>
          <a:ext cx="499517" cy="58434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2749572" y="3041154"/>
        <a:ext cx="349662" cy="350604"/>
      </dsp:txXfrm>
    </dsp:sp>
    <dsp:sp modelId="{FE98C67D-F967-4A01-B6CD-D4277CFE34A6}">
      <dsp:nvSpPr>
        <dsp:cNvPr id="0" name=""/>
        <dsp:cNvSpPr/>
      </dsp:nvSpPr>
      <dsp:spPr>
        <a:xfrm>
          <a:off x="7883" y="2509592"/>
          <a:ext cx="2356212" cy="1413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solidFill>
                <a:schemeClr val="bg1">
                  <a:lumMod val="85000"/>
                  <a:lumOff val="15000"/>
                </a:schemeClr>
              </a:solidFill>
            </a:rPr>
            <a:t>FormForwarder::accept</a:t>
          </a:r>
          <a:br>
            <a:rPr lang="en-US" altLang="zh-CN" sz="1200" kern="1200" dirty="0">
              <a:solidFill>
                <a:schemeClr val="bg1">
                  <a:lumMod val="85000"/>
                  <a:lumOff val="15000"/>
                </a:schemeClr>
              </a:solidFill>
            </a:rPr>
          </a:br>
          <a:r>
            <a:rPr lang="en-US" altLang="zh-CN" sz="1200" kern="1200" dirty="0">
              <a:solidFill>
                <a:schemeClr val="bg1">
                  <a:lumMod val="85000"/>
                  <a:lumOff val="15000"/>
                </a:schemeClr>
              </a:solidFill>
            </a:rPr>
            <a:t>V_UiCmdOkay</a:t>
          </a:r>
          <a:br>
            <a:rPr lang="en-US" altLang="zh-CN" sz="1200" kern="1200" dirty="0">
              <a:solidFill>
                <a:schemeClr val="bg1">
                  <a:lumMod val="85000"/>
                  <a:lumOff val="15000"/>
                </a:schemeClr>
              </a:solidFill>
            </a:rPr>
          </a:br>
          <a:br>
            <a:rPr lang="en-US" altLang="zh-CN" sz="1200" kern="1200" dirty="0">
              <a:solidFill>
                <a:schemeClr val="bg1">
                  <a:lumMod val="85000"/>
                  <a:lumOff val="15000"/>
                </a:schemeClr>
              </a:solidFill>
            </a:rPr>
          </a:br>
          <a:r>
            <a:rPr lang="zh-CN" altLang="en-US" sz="1200" kern="1200" dirty="0">
              <a:solidFill>
                <a:schemeClr val="bg1">
                  <a:lumMod val="85000"/>
                  <a:lumOff val="15000"/>
                </a:schemeClr>
              </a:solidFill>
            </a:rPr>
            <a:t>完成命令</a:t>
          </a:r>
        </a:p>
      </dsp:txBody>
      <dsp:txXfrm>
        <a:off x="49290" y="2550999"/>
        <a:ext cx="2273398" cy="133091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E2241-964E-44B8-AD3E-0443898995D5}">
      <dsp:nvSpPr>
        <dsp:cNvPr id="0" name=""/>
        <dsp:cNvSpPr/>
      </dsp:nvSpPr>
      <dsp:spPr>
        <a:xfrm>
          <a:off x="2561166" y="1206500"/>
          <a:ext cx="3005666" cy="300566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t>原则</a:t>
          </a:r>
        </a:p>
      </dsp:txBody>
      <dsp:txXfrm>
        <a:off x="3001336" y="1646670"/>
        <a:ext cx="2125326" cy="2125326"/>
      </dsp:txXfrm>
    </dsp:sp>
    <dsp:sp modelId="{99B48C92-D8AE-4750-818B-D417A63C5521}">
      <dsp:nvSpPr>
        <dsp:cNvPr id="0" name=""/>
        <dsp:cNvSpPr/>
      </dsp:nvSpPr>
      <dsp:spPr>
        <a:xfrm>
          <a:off x="3312583" y="536"/>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bg1"/>
              </a:solidFill>
            </a:rPr>
            <a:t>原子性</a:t>
          </a:r>
        </a:p>
      </dsp:txBody>
      <dsp:txXfrm>
        <a:off x="3532668" y="220621"/>
        <a:ext cx="1062663" cy="1062663"/>
      </dsp:txXfrm>
    </dsp:sp>
    <dsp:sp modelId="{48D2E48E-4B1D-4696-8A56-C0AA329B24D0}">
      <dsp:nvSpPr>
        <dsp:cNvPr id="0" name=""/>
        <dsp:cNvSpPr/>
      </dsp:nvSpPr>
      <dsp:spPr>
        <a:xfrm>
          <a:off x="5269963" y="1957916"/>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bg1"/>
              </a:solidFill>
            </a:rPr>
            <a:t>可复用性</a:t>
          </a:r>
        </a:p>
      </dsp:txBody>
      <dsp:txXfrm>
        <a:off x="5490048" y="2178001"/>
        <a:ext cx="1062663" cy="1062663"/>
      </dsp:txXfrm>
    </dsp:sp>
    <dsp:sp modelId="{66D005B3-A827-454C-A655-4A46079636E2}">
      <dsp:nvSpPr>
        <dsp:cNvPr id="0" name=""/>
        <dsp:cNvSpPr/>
      </dsp:nvSpPr>
      <dsp:spPr>
        <a:xfrm>
          <a:off x="3312583" y="3915297"/>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bg1"/>
              </a:solidFill>
            </a:rPr>
            <a:t>可拓展性</a:t>
          </a:r>
        </a:p>
      </dsp:txBody>
      <dsp:txXfrm>
        <a:off x="3532668" y="4135382"/>
        <a:ext cx="1062663" cy="1062663"/>
      </dsp:txXfrm>
    </dsp:sp>
    <dsp:sp modelId="{759D6DDA-DBAC-4E8E-AE14-2EB980BC12E0}">
      <dsp:nvSpPr>
        <dsp:cNvPr id="0" name=""/>
        <dsp:cNvSpPr/>
      </dsp:nvSpPr>
      <dsp:spPr>
        <a:xfrm>
          <a:off x="1355202" y="1957916"/>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bg1"/>
              </a:solidFill>
            </a:rPr>
            <a:t>规范性</a:t>
          </a:r>
        </a:p>
      </dsp:txBody>
      <dsp:txXfrm>
        <a:off x="1575287" y="2178001"/>
        <a:ext cx="1062663" cy="1062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10644-B1F1-42BB-B44B-7F1D698B8AA1}">
      <dsp:nvSpPr>
        <dsp:cNvPr id="0" name=""/>
        <dsp:cNvSpPr/>
      </dsp:nvSpPr>
      <dsp:spPr>
        <a:xfrm>
          <a:off x="0" y="0"/>
          <a:ext cx="7904049" cy="1099006"/>
        </a:xfrm>
        <a:prstGeom prst="roundRect">
          <a:avLst>
            <a:gd name="adj" fmla="val 10000"/>
          </a:avLst>
        </a:prstGeom>
        <a:solidFill>
          <a:schemeClr val="accent1">
            <a:alpha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zh-CN" altLang="en-US" sz="4600" kern="1200" dirty="0"/>
            <a:t>表示层</a:t>
          </a:r>
        </a:p>
      </dsp:txBody>
      <dsp:txXfrm>
        <a:off x="32189" y="32189"/>
        <a:ext cx="7839671" cy="1034628"/>
      </dsp:txXfrm>
    </dsp:sp>
    <dsp:sp modelId="{675C8755-3025-4E29-AD0D-313ED766BE66}">
      <dsp:nvSpPr>
        <dsp:cNvPr id="0" name=""/>
        <dsp:cNvSpPr/>
      </dsp:nvSpPr>
      <dsp:spPr>
        <a:xfrm>
          <a:off x="3863" y="1236818"/>
          <a:ext cx="7904049" cy="1099006"/>
        </a:xfrm>
        <a:prstGeom prst="roundRect">
          <a:avLst>
            <a:gd name="adj" fmla="val 10000"/>
          </a:avLst>
        </a:prstGeom>
        <a:solidFill>
          <a:schemeClr val="accent1">
            <a:alpha val="7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zh-CN" altLang="en-US" sz="4600" kern="1200" dirty="0"/>
            <a:t>业务逻辑层</a:t>
          </a:r>
        </a:p>
      </dsp:txBody>
      <dsp:txXfrm>
        <a:off x="36052" y="1269007"/>
        <a:ext cx="7839671" cy="1034628"/>
      </dsp:txXfrm>
    </dsp:sp>
    <dsp:sp modelId="{1477C3FC-595D-41A5-BD6C-7F4C05F59AB1}">
      <dsp:nvSpPr>
        <dsp:cNvPr id="0" name=""/>
        <dsp:cNvSpPr/>
      </dsp:nvSpPr>
      <dsp:spPr>
        <a:xfrm>
          <a:off x="3863" y="2472117"/>
          <a:ext cx="7904049" cy="1099006"/>
        </a:xfrm>
        <a:prstGeom prst="roundRect">
          <a:avLst>
            <a:gd name="adj" fmla="val 10000"/>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zh-CN" altLang="en-US" sz="4600" kern="1200" dirty="0"/>
            <a:t>数据访问层</a:t>
          </a:r>
        </a:p>
      </dsp:txBody>
      <dsp:txXfrm>
        <a:off x="36052" y="2504306"/>
        <a:ext cx="7839671" cy="1034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DF47C-4F84-49AC-91B6-C7116D26684B}">
      <dsp:nvSpPr>
        <dsp:cNvPr id="0" name=""/>
        <dsp:cNvSpPr/>
      </dsp:nvSpPr>
      <dsp:spPr>
        <a:xfrm>
          <a:off x="3478422" y="89084"/>
          <a:ext cx="3134295" cy="83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bg1">
                  <a:lumMod val="75000"/>
                  <a:lumOff val="25000"/>
                </a:schemeClr>
              </a:solidFill>
            </a:rPr>
            <a:t>Main()</a:t>
          </a:r>
          <a:endParaRPr lang="en-US" sz="1600" kern="1200" dirty="0">
            <a:solidFill>
              <a:schemeClr val="bg1">
                <a:lumMod val="75000"/>
                <a:lumOff val="25000"/>
              </a:schemeClr>
            </a:solidFill>
          </a:endParaRPr>
        </a:p>
      </dsp:txBody>
      <dsp:txXfrm>
        <a:off x="3502935" y="113597"/>
        <a:ext cx="3085269" cy="787924"/>
      </dsp:txXfrm>
    </dsp:sp>
    <dsp:sp modelId="{1FE8FDB9-C74D-4408-8C02-8D0F8E38471A}">
      <dsp:nvSpPr>
        <dsp:cNvPr id="0" name=""/>
        <dsp:cNvSpPr/>
      </dsp:nvSpPr>
      <dsp:spPr>
        <a:xfrm>
          <a:off x="4999850" y="926034"/>
          <a:ext cx="91440" cy="334780"/>
        </a:xfrm>
        <a:custGeom>
          <a:avLst/>
          <a:gdLst/>
          <a:ahLst/>
          <a:cxnLst/>
          <a:rect l="0" t="0" r="0" b="0"/>
          <a:pathLst>
            <a:path>
              <a:moveTo>
                <a:pt x="45720" y="0"/>
              </a:moveTo>
              <a:lnTo>
                <a:pt x="45720" y="334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D203AB-FDA4-4F35-B6B1-DB09A945F24E}">
      <dsp:nvSpPr>
        <dsp:cNvPr id="0" name=""/>
        <dsp:cNvSpPr/>
      </dsp:nvSpPr>
      <dsp:spPr>
        <a:xfrm>
          <a:off x="3498993" y="1260815"/>
          <a:ext cx="3093155" cy="83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lumMod val="75000"/>
                  <a:lumOff val="25000"/>
                </a:schemeClr>
              </a:solidFill>
            </a:rPr>
            <a:t>DrawingStudio::QApplication</a:t>
          </a:r>
        </a:p>
      </dsp:txBody>
      <dsp:txXfrm>
        <a:off x="3523506" y="1285328"/>
        <a:ext cx="3044129" cy="787924"/>
      </dsp:txXfrm>
    </dsp:sp>
    <dsp:sp modelId="{5F01F38E-78FC-4C6D-967D-36B430102191}">
      <dsp:nvSpPr>
        <dsp:cNvPr id="0" name=""/>
        <dsp:cNvSpPr/>
      </dsp:nvSpPr>
      <dsp:spPr>
        <a:xfrm>
          <a:off x="4999850" y="2097765"/>
          <a:ext cx="91440" cy="334780"/>
        </a:xfrm>
        <a:custGeom>
          <a:avLst/>
          <a:gdLst/>
          <a:ahLst/>
          <a:cxnLst/>
          <a:rect l="0" t="0" r="0" b="0"/>
          <a:pathLst>
            <a:path>
              <a:moveTo>
                <a:pt x="45720" y="0"/>
              </a:moveTo>
              <a:lnTo>
                <a:pt x="45720" y="334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D66818-5FF9-439D-A824-A5F93079E3DC}">
      <dsp:nvSpPr>
        <dsp:cNvPr id="0" name=""/>
        <dsp:cNvSpPr/>
      </dsp:nvSpPr>
      <dsp:spPr>
        <a:xfrm>
          <a:off x="3468084" y="2432545"/>
          <a:ext cx="3154972" cy="83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lumMod val="75000"/>
                  <a:lumOff val="25000"/>
                </a:schemeClr>
              </a:solidFill>
            </a:rPr>
            <a:t>DrawingDesigner::QMainWindow</a:t>
          </a:r>
        </a:p>
      </dsp:txBody>
      <dsp:txXfrm>
        <a:off x="3492597" y="2457058"/>
        <a:ext cx="3105946" cy="787924"/>
      </dsp:txXfrm>
    </dsp:sp>
    <dsp:sp modelId="{49327CDF-BC95-4CE5-8991-8B832B6D1594}">
      <dsp:nvSpPr>
        <dsp:cNvPr id="0" name=""/>
        <dsp:cNvSpPr/>
      </dsp:nvSpPr>
      <dsp:spPr>
        <a:xfrm>
          <a:off x="723240" y="3269496"/>
          <a:ext cx="4322330" cy="334780"/>
        </a:xfrm>
        <a:custGeom>
          <a:avLst/>
          <a:gdLst/>
          <a:ahLst/>
          <a:cxnLst/>
          <a:rect l="0" t="0" r="0" b="0"/>
          <a:pathLst>
            <a:path>
              <a:moveTo>
                <a:pt x="4322330" y="0"/>
              </a:moveTo>
              <a:lnTo>
                <a:pt x="4322330" y="167390"/>
              </a:lnTo>
              <a:lnTo>
                <a:pt x="0" y="167390"/>
              </a:lnTo>
              <a:lnTo>
                <a:pt x="0" y="334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55D008-B9A6-4DB2-B115-5403EA74BDF9}">
      <dsp:nvSpPr>
        <dsp:cNvPr id="0" name=""/>
        <dsp:cNvSpPr/>
      </dsp:nvSpPr>
      <dsp:spPr>
        <a:xfrm>
          <a:off x="1100" y="3604276"/>
          <a:ext cx="1444279" cy="83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lumMod val="75000"/>
                  <a:lumOff val="25000"/>
                </a:schemeClr>
              </a:solidFill>
            </a:rPr>
            <a:t>RibbonWidget</a:t>
          </a:r>
        </a:p>
      </dsp:txBody>
      <dsp:txXfrm>
        <a:off x="25613" y="3628789"/>
        <a:ext cx="1395253" cy="787924"/>
      </dsp:txXfrm>
    </dsp:sp>
    <dsp:sp modelId="{66C03247-7F20-4B04-9733-210D3B903A45}">
      <dsp:nvSpPr>
        <dsp:cNvPr id="0" name=""/>
        <dsp:cNvSpPr/>
      </dsp:nvSpPr>
      <dsp:spPr>
        <a:xfrm>
          <a:off x="2449720" y="3269496"/>
          <a:ext cx="2595850" cy="334780"/>
        </a:xfrm>
        <a:custGeom>
          <a:avLst/>
          <a:gdLst/>
          <a:ahLst/>
          <a:cxnLst/>
          <a:rect l="0" t="0" r="0" b="0"/>
          <a:pathLst>
            <a:path>
              <a:moveTo>
                <a:pt x="2595850" y="0"/>
              </a:moveTo>
              <a:lnTo>
                <a:pt x="2595850" y="167390"/>
              </a:lnTo>
              <a:lnTo>
                <a:pt x="0" y="167390"/>
              </a:lnTo>
              <a:lnTo>
                <a:pt x="0" y="334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20DCD5-C9A5-499C-8B4A-34A9231F986F}">
      <dsp:nvSpPr>
        <dsp:cNvPr id="0" name=""/>
        <dsp:cNvSpPr/>
      </dsp:nvSpPr>
      <dsp:spPr>
        <a:xfrm>
          <a:off x="1822007" y="3604276"/>
          <a:ext cx="1255425" cy="83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lumMod val="75000"/>
                  <a:lumOff val="25000"/>
                </a:schemeClr>
              </a:solidFill>
            </a:rPr>
            <a:t>MdiWidget</a:t>
          </a:r>
        </a:p>
      </dsp:txBody>
      <dsp:txXfrm>
        <a:off x="1846520" y="3628789"/>
        <a:ext cx="1206399" cy="787924"/>
      </dsp:txXfrm>
    </dsp:sp>
    <dsp:sp modelId="{50BA1FC9-B5DD-45AF-AB7F-974C34389EB1}">
      <dsp:nvSpPr>
        <dsp:cNvPr id="0" name=""/>
        <dsp:cNvSpPr/>
      </dsp:nvSpPr>
      <dsp:spPr>
        <a:xfrm>
          <a:off x="2404000" y="4441226"/>
          <a:ext cx="91440" cy="334780"/>
        </a:xfrm>
        <a:custGeom>
          <a:avLst/>
          <a:gdLst/>
          <a:ahLst/>
          <a:cxnLst/>
          <a:rect l="0" t="0" r="0" b="0"/>
          <a:pathLst>
            <a:path>
              <a:moveTo>
                <a:pt x="45720" y="0"/>
              </a:moveTo>
              <a:lnTo>
                <a:pt x="45720" y="334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33AA3A-B2EA-4D30-8476-6FACFDEFCCCA}">
      <dsp:nvSpPr>
        <dsp:cNvPr id="0" name=""/>
        <dsp:cNvSpPr/>
      </dsp:nvSpPr>
      <dsp:spPr>
        <a:xfrm>
          <a:off x="903023" y="4776007"/>
          <a:ext cx="3093394" cy="83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lumMod val="75000"/>
                  <a:lumOff val="25000"/>
                </a:schemeClr>
              </a:solidFill>
            </a:rPr>
            <a:t>DrawingEditor::QGraphicsView</a:t>
          </a:r>
        </a:p>
      </dsp:txBody>
      <dsp:txXfrm>
        <a:off x="927536" y="4800520"/>
        <a:ext cx="3044368" cy="787924"/>
      </dsp:txXfrm>
    </dsp:sp>
    <dsp:sp modelId="{FE346B4C-0DCD-43E5-83A2-B8E67A4740C0}">
      <dsp:nvSpPr>
        <dsp:cNvPr id="0" name=""/>
        <dsp:cNvSpPr/>
      </dsp:nvSpPr>
      <dsp:spPr>
        <a:xfrm>
          <a:off x="4196771" y="3269496"/>
          <a:ext cx="848799" cy="334780"/>
        </a:xfrm>
        <a:custGeom>
          <a:avLst/>
          <a:gdLst/>
          <a:ahLst/>
          <a:cxnLst/>
          <a:rect l="0" t="0" r="0" b="0"/>
          <a:pathLst>
            <a:path>
              <a:moveTo>
                <a:pt x="848799" y="0"/>
              </a:moveTo>
              <a:lnTo>
                <a:pt x="848799" y="167390"/>
              </a:lnTo>
              <a:lnTo>
                <a:pt x="0" y="167390"/>
              </a:lnTo>
              <a:lnTo>
                <a:pt x="0" y="334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CDA566-0024-4FDD-87A9-33089EA7ABBC}">
      <dsp:nvSpPr>
        <dsp:cNvPr id="0" name=""/>
        <dsp:cNvSpPr/>
      </dsp:nvSpPr>
      <dsp:spPr>
        <a:xfrm>
          <a:off x="3454061" y="3604276"/>
          <a:ext cx="1485419" cy="83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lumMod val="75000"/>
                  <a:lumOff val="25000"/>
                </a:schemeClr>
              </a:solidFill>
            </a:rPr>
            <a:t>StatusWidget</a:t>
          </a:r>
        </a:p>
      </dsp:txBody>
      <dsp:txXfrm>
        <a:off x="3478574" y="3628789"/>
        <a:ext cx="1436393" cy="787924"/>
      </dsp:txXfrm>
    </dsp:sp>
    <dsp:sp modelId="{56676773-1F4F-45A8-B76E-9AD6788CE153}">
      <dsp:nvSpPr>
        <dsp:cNvPr id="0" name=""/>
        <dsp:cNvSpPr/>
      </dsp:nvSpPr>
      <dsp:spPr>
        <a:xfrm>
          <a:off x="5045570" y="3269496"/>
          <a:ext cx="1025450" cy="334780"/>
        </a:xfrm>
        <a:custGeom>
          <a:avLst/>
          <a:gdLst/>
          <a:ahLst/>
          <a:cxnLst/>
          <a:rect l="0" t="0" r="0" b="0"/>
          <a:pathLst>
            <a:path>
              <a:moveTo>
                <a:pt x="0" y="0"/>
              </a:moveTo>
              <a:lnTo>
                <a:pt x="0" y="167390"/>
              </a:lnTo>
              <a:lnTo>
                <a:pt x="1025450" y="167390"/>
              </a:lnTo>
              <a:lnTo>
                <a:pt x="1025450" y="334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1FD135-044E-48D5-B1E4-1128A11B11FA}">
      <dsp:nvSpPr>
        <dsp:cNvPr id="0" name=""/>
        <dsp:cNvSpPr/>
      </dsp:nvSpPr>
      <dsp:spPr>
        <a:xfrm>
          <a:off x="5316108" y="3604276"/>
          <a:ext cx="1509825" cy="83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lumMod val="75000"/>
                  <a:lumOff val="25000"/>
                </a:schemeClr>
              </a:solidFill>
            </a:rPr>
            <a:t>OutputWidget</a:t>
          </a:r>
        </a:p>
      </dsp:txBody>
      <dsp:txXfrm>
        <a:off x="5340621" y="3628789"/>
        <a:ext cx="1460799" cy="787924"/>
      </dsp:txXfrm>
    </dsp:sp>
    <dsp:sp modelId="{135597A6-33A8-45BD-A43C-6708204CA49D}">
      <dsp:nvSpPr>
        <dsp:cNvPr id="0" name=""/>
        <dsp:cNvSpPr/>
      </dsp:nvSpPr>
      <dsp:spPr>
        <a:xfrm>
          <a:off x="5045570" y="3269496"/>
          <a:ext cx="2784703" cy="334780"/>
        </a:xfrm>
        <a:custGeom>
          <a:avLst/>
          <a:gdLst/>
          <a:ahLst/>
          <a:cxnLst/>
          <a:rect l="0" t="0" r="0" b="0"/>
          <a:pathLst>
            <a:path>
              <a:moveTo>
                <a:pt x="0" y="0"/>
              </a:moveTo>
              <a:lnTo>
                <a:pt x="0" y="167390"/>
              </a:lnTo>
              <a:lnTo>
                <a:pt x="2784703" y="167390"/>
              </a:lnTo>
              <a:lnTo>
                <a:pt x="2784703" y="334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2A368F-1A93-4A93-A53F-65A9EE58678F}">
      <dsp:nvSpPr>
        <dsp:cNvPr id="0" name=""/>
        <dsp:cNvSpPr/>
      </dsp:nvSpPr>
      <dsp:spPr>
        <a:xfrm>
          <a:off x="7202561" y="3604276"/>
          <a:ext cx="1255425" cy="83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bg1">
                  <a:lumMod val="75000"/>
                  <a:lumOff val="25000"/>
                </a:schemeClr>
              </a:solidFill>
            </a:rPr>
            <a:t>ToolBar</a:t>
          </a:r>
          <a:endParaRPr lang="zh-CN" altLang="en-US" sz="1600" kern="1200" dirty="0">
            <a:solidFill>
              <a:schemeClr val="bg1">
                <a:lumMod val="75000"/>
                <a:lumOff val="25000"/>
              </a:schemeClr>
            </a:solidFill>
          </a:endParaRPr>
        </a:p>
      </dsp:txBody>
      <dsp:txXfrm>
        <a:off x="7227074" y="3628789"/>
        <a:ext cx="1206399" cy="787924"/>
      </dsp:txXfrm>
    </dsp:sp>
    <dsp:sp modelId="{125D70E5-48D2-46A9-AFE7-8745B4E0BBE4}">
      <dsp:nvSpPr>
        <dsp:cNvPr id="0" name=""/>
        <dsp:cNvSpPr/>
      </dsp:nvSpPr>
      <dsp:spPr>
        <a:xfrm>
          <a:off x="5045570" y="3269496"/>
          <a:ext cx="4416757" cy="334780"/>
        </a:xfrm>
        <a:custGeom>
          <a:avLst/>
          <a:gdLst/>
          <a:ahLst/>
          <a:cxnLst/>
          <a:rect l="0" t="0" r="0" b="0"/>
          <a:pathLst>
            <a:path>
              <a:moveTo>
                <a:pt x="0" y="0"/>
              </a:moveTo>
              <a:lnTo>
                <a:pt x="0" y="167390"/>
              </a:lnTo>
              <a:lnTo>
                <a:pt x="4416757" y="167390"/>
              </a:lnTo>
              <a:lnTo>
                <a:pt x="4416757" y="334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A1736B-4EDD-4735-989D-216C65F9C3EA}">
      <dsp:nvSpPr>
        <dsp:cNvPr id="0" name=""/>
        <dsp:cNvSpPr/>
      </dsp:nvSpPr>
      <dsp:spPr>
        <a:xfrm>
          <a:off x="8834615" y="3604276"/>
          <a:ext cx="1255425" cy="83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bg1">
                  <a:lumMod val="75000"/>
                  <a:lumOff val="25000"/>
                </a:schemeClr>
              </a:solidFill>
            </a:rPr>
            <a:t>Command</a:t>
          </a:r>
          <a:r>
            <a:rPr lang="en-US" altLang="zh-CN" sz="1600" kern="1200" dirty="0"/>
            <a:t> </a:t>
          </a:r>
          <a:r>
            <a:rPr lang="en-US" altLang="zh-CN" sz="1600" kern="1200" dirty="0">
              <a:solidFill>
                <a:schemeClr val="bg1">
                  <a:lumMod val="75000"/>
                  <a:lumOff val="25000"/>
                </a:schemeClr>
              </a:solidFill>
            </a:rPr>
            <a:t>Forms</a:t>
          </a:r>
          <a:endParaRPr lang="en-US" sz="1600" kern="1200" dirty="0">
            <a:solidFill>
              <a:schemeClr val="bg1">
                <a:lumMod val="75000"/>
                <a:lumOff val="25000"/>
              </a:schemeClr>
            </a:solidFill>
          </a:endParaRPr>
        </a:p>
      </dsp:txBody>
      <dsp:txXfrm>
        <a:off x="8859128" y="3628789"/>
        <a:ext cx="1206399" cy="787924"/>
      </dsp:txXfrm>
    </dsp:sp>
    <dsp:sp modelId="{C21A074F-6903-40C0-8134-C05E1B5C9FC2}">
      <dsp:nvSpPr>
        <dsp:cNvPr id="0" name=""/>
        <dsp:cNvSpPr/>
      </dsp:nvSpPr>
      <dsp:spPr>
        <a:xfrm>
          <a:off x="8646301" y="4441226"/>
          <a:ext cx="816026" cy="334780"/>
        </a:xfrm>
        <a:custGeom>
          <a:avLst/>
          <a:gdLst/>
          <a:ahLst/>
          <a:cxnLst/>
          <a:rect l="0" t="0" r="0" b="0"/>
          <a:pathLst>
            <a:path>
              <a:moveTo>
                <a:pt x="816026" y="0"/>
              </a:moveTo>
              <a:lnTo>
                <a:pt x="816026" y="167390"/>
              </a:lnTo>
              <a:lnTo>
                <a:pt x="0" y="167390"/>
              </a:lnTo>
              <a:lnTo>
                <a:pt x="0" y="334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6615FF-C8AD-4F0C-B71A-52D7FAC44913}">
      <dsp:nvSpPr>
        <dsp:cNvPr id="0" name=""/>
        <dsp:cNvSpPr/>
      </dsp:nvSpPr>
      <dsp:spPr>
        <a:xfrm>
          <a:off x="7984855" y="4776007"/>
          <a:ext cx="1322892" cy="83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bg1">
                  <a:lumMod val="75000"/>
                  <a:lumOff val="25000"/>
                </a:schemeClr>
              </a:solidFill>
            </a:rPr>
            <a:t>Option</a:t>
          </a:r>
          <a:r>
            <a:rPr lang="en-US" altLang="zh-CN" sz="1600" kern="1200" dirty="0"/>
            <a:t> </a:t>
          </a:r>
          <a:r>
            <a:rPr lang="en-US" altLang="zh-CN" sz="1600" kern="1200" dirty="0">
              <a:solidFill>
                <a:schemeClr val="bg1">
                  <a:lumMod val="75000"/>
                  <a:lumOff val="25000"/>
                </a:schemeClr>
              </a:solidFill>
            </a:rPr>
            <a:t>Forms</a:t>
          </a:r>
          <a:endParaRPr lang="zh-CN" altLang="en-US" sz="1600" kern="1200" dirty="0">
            <a:solidFill>
              <a:schemeClr val="bg1">
                <a:lumMod val="75000"/>
                <a:lumOff val="25000"/>
              </a:schemeClr>
            </a:solidFill>
          </a:endParaRPr>
        </a:p>
      </dsp:txBody>
      <dsp:txXfrm>
        <a:off x="8009368" y="4800520"/>
        <a:ext cx="1273866" cy="787924"/>
      </dsp:txXfrm>
    </dsp:sp>
    <dsp:sp modelId="{CD816CA9-0F3B-428C-9842-B477BA52DAA8}">
      <dsp:nvSpPr>
        <dsp:cNvPr id="0" name=""/>
        <dsp:cNvSpPr/>
      </dsp:nvSpPr>
      <dsp:spPr>
        <a:xfrm>
          <a:off x="9462328" y="4441226"/>
          <a:ext cx="849760" cy="334780"/>
        </a:xfrm>
        <a:custGeom>
          <a:avLst/>
          <a:gdLst/>
          <a:ahLst/>
          <a:cxnLst/>
          <a:rect l="0" t="0" r="0" b="0"/>
          <a:pathLst>
            <a:path>
              <a:moveTo>
                <a:pt x="0" y="0"/>
              </a:moveTo>
              <a:lnTo>
                <a:pt x="0" y="167390"/>
              </a:lnTo>
              <a:lnTo>
                <a:pt x="849760" y="167390"/>
              </a:lnTo>
              <a:lnTo>
                <a:pt x="849760" y="334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68047E-5F42-4910-ADDC-5D45C3FAB489}">
      <dsp:nvSpPr>
        <dsp:cNvPr id="0" name=""/>
        <dsp:cNvSpPr/>
      </dsp:nvSpPr>
      <dsp:spPr>
        <a:xfrm>
          <a:off x="9684375" y="4776007"/>
          <a:ext cx="1255425" cy="83695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schemeClr val="bg1">
                  <a:lumMod val="75000"/>
                  <a:lumOff val="25000"/>
                </a:schemeClr>
              </a:solidFill>
            </a:rPr>
            <a:t>Dialog</a:t>
          </a:r>
          <a:r>
            <a:rPr lang="en-US" altLang="zh-CN" sz="1600" kern="1200" dirty="0"/>
            <a:t> </a:t>
          </a:r>
          <a:r>
            <a:rPr lang="en-US" altLang="zh-CN" sz="1600" kern="1200" dirty="0">
              <a:solidFill>
                <a:schemeClr val="bg1">
                  <a:lumMod val="75000"/>
                  <a:lumOff val="25000"/>
                </a:schemeClr>
              </a:solidFill>
            </a:rPr>
            <a:t>Forms</a:t>
          </a:r>
          <a:endParaRPr lang="zh-CN" altLang="en-US" sz="1600" kern="1200" dirty="0">
            <a:solidFill>
              <a:schemeClr val="bg1">
                <a:lumMod val="75000"/>
                <a:lumOff val="25000"/>
              </a:schemeClr>
            </a:solidFill>
          </a:endParaRPr>
        </a:p>
      </dsp:txBody>
      <dsp:txXfrm>
        <a:off x="9708888" y="4800520"/>
        <a:ext cx="1206399" cy="7879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1C1EF-0F90-41A9-9160-B0D06D9ED45A}">
      <dsp:nvSpPr>
        <dsp:cNvPr id="0" name=""/>
        <dsp:cNvSpPr/>
      </dsp:nvSpPr>
      <dsp:spPr>
        <a:xfrm>
          <a:off x="4111"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FormManager</a:t>
          </a:r>
          <a:endParaRPr lang="zh-CN" altLang="en-US" sz="1200" kern="1200" dirty="0"/>
        </a:p>
      </dsp:txBody>
      <dsp:txXfrm>
        <a:off x="4111" y="173976"/>
        <a:ext cx="1219481" cy="345600"/>
      </dsp:txXfrm>
    </dsp:sp>
    <dsp:sp modelId="{45907D22-66DE-45DA-9A01-3D0171E911A7}">
      <dsp:nvSpPr>
        <dsp:cNvPr id="0" name=""/>
        <dsp:cNvSpPr/>
      </dsp:nvSpPr>
      <dsp:spPr>
        <a:xfrm>
          <a:off x="4111"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dsp:txBody>
      <dsp:txXfrm>
        <a:off x="4111" y="519576"/>
        <a:ext cx="1219481" cy="4743360"/>
      </dsp:txXfrm>
    </dsp:sp>
    <dsp:sp modelId="{62B82E82-4CF9-4F04-845C-C313EB6F4782}">
      <dsp:nvSpPr>
        <dsp:cNvPr id="0" name=""/>
        <dsp:cNvSpPr/>
      </dsp:nvSpPr>
      <dsp:spPr>
        <a:xfrm>
          <a:off x="1394320"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FormLoader</a:t>
          </a:r>
          <a:endParaRPr lang="zh-CN" altLang="en-US" sz="1200" kern="1200" dirty="0"/>
        </a:p>
      </dsp:txBody>
      <dsp:txXfrm>
        <a:off x="1394320" y="173976"/>
        <a:ext cx="1219481" cy="345600"/>
      </dsp:txXfrm>
    </dsp:sp>
    <dsp:sp modelId="{BDA9515D-7790-47BB-A03B-7667EA60FB32}">
      <dsp:nvSpPr>
        <dsp:cNvPr id="0" name=""/>
        <dsp:cNvSpPr/>
      </dsp:nvSpPr>
      <dsp:spPr>
        <a:xfrm>
          <a:off x="1394320"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a:off x="1394320" y="519576"/>
        <a:ext cx="1219481" cy="4743360"/>
      </dsp:txXfrm>
    </dsp:sp>
    <dsp:sp modelId="{4B66E0AA-F783-4410-A971-0F8FFC40F7FE}">
      <dsp:nvSpPr>
        <dsp:cNvPr id="0" name=""/>
        <dsp:cNvSpPr/>
      </dsp:nvSpPr>
      <dsp:spPr>
        <a:xfrm>
          <a:off x="2784530"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FormBuilder</a:t>
          </a:r>
          <a:endParaRPr lang="zh-CN" altLang="en-US" sz="1200" kern="1200" dirty="0"/>
        </a:p>
      </dsp:txBody>
      <dsp:txXfrm>
        <a:off x="2784530" y="173976"/>
        <a:ext cx="1219481" cy="345600"/>
      </dsp:txXfrm>
    </dsp:sp>
    <dsp:sp modelId="{E43A50FF-6A63-4024-9D89-8A5BFEBC3C88}">
      <dsp:nvSpPr>
        <dsp:cNvPr id="0" name=""/>
        <dsp:cNvSpPr/>
      </dsp:nvSpPr>
      <dsp:spPr>
        <a:xfrm>
          <a:off x="2784530"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a:off x="2784530" y="519576"/>
        <a:ext cx="1219481" cy="4743360"/>
      </dsp:txXfrm>
    </dsp:sp>
    <dsp:sp modelId="{4F31895F-81D8-42D1-BA6B-AFF9F8E20CDE}">
      <dsp:nvSpPr>
        <dsp:cNvPr id="0" name=""/>
        <dsp:cNvSpPr/>
      </dsp:nvSpPr>
      <dsp:spPr>
        <a:xfrm>
          <a:off x="4174739"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FormConnector</a:t>
          </a:r>
          <a:endParaRPr lang="zh-CN" altLang="en-US" sz="1200" kern="1200" dirty="0"/>
        </a:p>
      </dsp:txBody>
      <dsp:txXfrm>
        <a:off x="4174739" y="173976"/>
        <a:ext cx="1219481" cy="345600"/>
      </dsp:txXfrm>
    </dsp:sp>
    <dsp:sp modelId="{8B1206B4-6F89-4DCA-AD21-63D842B1580D}">
      <dsp:nvSpPr>
        <dsp:cNvPr id="0" name=""/>
        <dsp:cNvSpPr/>
      </dsp:nvSpPr>
      <dsp:spPr>
        <a:xfrm>
          <a:off x="4174739"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dsp:txBody>
      <dsp:txXfrm>
        <a:off x="4174739" y="519576"/>
        <a:ext cx="1219481" cy="4743360"/>
      </dsp:txXfrm>
    </dsp:sp>
    <dsp:sp modelId="{2699EA26-08DF-421C-8EFC-AFDF22C1B246}">
      <dsp:nvSpPr>
        <dsp:cNvPr id="0" name=""/>
        <dsp:cNvSpPr/>
      </dsp:nvSpPr>
      <dsp:spPr>
        <a:xfrm>
          <a:off x="5564948"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Binder</a:t>
          </a:r>
          <a:endParaRPr lang="zh-CN" altLang="en-US" sz="1200" kern="1200" dirty="0"/>
        </a:p>
      </dsp:txBody>
      <dsp:txXfrm>
        <a:off x="5564948" y="173976"/>
        <a:ext cx="1219481" cy="345600"/>
      </dsp:txXfrm>
    </dsp:sp>
    <dsp:sp modelId="{C9CD3B56-A664-4E4F-BD32-C6B399197C9B}">
      <dsp:nvSpPr>
        <dsp:cNvPr id="0" name=""/>
        <dsp:cNvSpPr/>
      </dsp:nvSpPr>
      <dsp:spPr>
        <a:xfrm>
          <a:off x="5564948"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dsp:txBody>
      <dsp:txXfrm>
        <a:off x="5564948" y="519576"/>
        <a:ext cx="1219481" cy="4743360"/>
      </dsp:txXfrm>
    </dsp:sp>
    <dsp:sp modelId="{1A454166-396E-468A-A23A-EEBE17901899}">
      <dsp:nvSpPr>
        <dsp:cNvPr id="0" name=""/>
        <dsp:cNvSpPr/>
      </dsp:nvSpPr>
      <dsp:spPr>
        <a:xfrm>
          <a:off x="6955158"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FormInvoker</a:t>
          </a:r>
          <a:endParaRPr lang="zh-CN" altLang="en-US" sz="1200" kern="1200" dirty="0"/>
        </a:p>
      </dsp:txBody>
      <dsp:txXfrm>
        <a:off x="6955158" y="173976"/>
        <a:ext cx="1219481" cy="345600"/>
      </dsp:txXfrm>
    </dsp:sp>
    <dsp:sp modelId="{CABECAE6-693A-4C07-B0E8-EA341E452859}">
      <dsp:nvSpPr>
        <dsp:cNvPr id="0" name=""/>
        <dsp:cNvSpPr/>
      </dsp:nvSpPr>
      <dsp:spPr>
        <a:xfrm>
          <a:off x="6955158"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6646521-A1B7-4CE9-B9DA-FD18970412E2}">
      <dsp:nvSpPr>
        <dsp:cNvPr id="0" name=""/>
        <dsp:cNvSpPr/>
      </dsp:nvSpPr>
      <dsp:spPr>
        <a:xfrm>
          <a:off x="8345367"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FormForwarder</a:t>
          </a:r>
          <a:endParaRPr lang="zh-CN" altLang="en-US" sz="1200" kern="1200" dirty="0"/>
        </a:p>
      </dsp:txBody>
      <dsp:txXfrm>
        <a:off x="8345367" y="173976"/>
        <a:ext cx="1219481" cy="345600"/>
      </dsp:txXfrm>
    </dsp:sp>
    <dsp:sp modelId="{5A3EA147-9F11-4539-A4D8-A47D9272B6D6}">
      <dsp:nvSpPr>
        <dsp:cNvPr id="0" name=""/>
        <dsp:cNvSpPr/>
      </dsp:nvSpPr>
      <dsp:spPr>
        <a:xfrm>
          <a:off x="8345367"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1C1EF-0F90-41A9-9160-B0D06D9ED45A}">
      <dsp:nvSpPr>
        <dsp:cNvPr id="0" name=""/>
        <dsp:cNvSpPr/>
      </dsp:nvSpPr>
      <dsp:spPr>
        <a:xfrm>
          <a:off x="4111"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FormManager</a:t>
          </a:r>
          <a:endParaRPr lang="zh-CN" altLang="en-US" sz="1200" kern="1200" dirty="0"/>
        </a:p>
      </dsp:txBody>
      <dsp:txXfrm>
        <a:off x="4111" y="173976"/>
        <a:ext cx="1219481" cy="345600"/>
      </dsp:txXfrm>
    </dsp:sp>
    <dsp:sp modelId="{45907D22-66DE-45DA-9A01-3D0171E911A7}">
      <dsp:nvSpPr>
        <dsp:cNvPr id="0" name=""/>
        <dsp:cNvSpPr/>
      </dsp:nvSpPr>
      <dsp:spPr>
        <a:xfrm>
          <a:off x="4111"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dsp:txBody>
      <dsp:txXfrm>
        <a:off x="4111" y="519576"/>
        <a:ext cx="1219481" cy="4743360"/>
      </dsp:txXfrm>
    </dsp:sp>
    <dsp:sp modelId="{62B82E82-4CF9-4F04-845C-C313EB6F4782}">
      <dsp:nvSpPr>
        <dsp:cNvPr id="0" name=""/>
        <dsp:cNvSpPr/>
      </dsp:nvSpPr>
      <dsp:spPr>
        <a:xfrm>
          <a:off x="1394320"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FormLoader</a:t>
          </a:r>
          <a:endParaRPr lang="zh-CN" altLang="en-US" sz="1200" kern="1200" dirty="0"/>
        </a:p>
      </dsp:txBody>
      <dsp:txXfrm>
        <a:off x="1394320" y="173976"/>
        <a:ext cx="1219481" cy="345600"/>
      </dsp:txXfrm>
    </dsp:sp>
    <dsp:sp modelId="{BDA9515D-7790-47BB-A03B-7667EA60FB32}">
      <dsp:nvSpPr>
        <dsp:cNvPr id="0" name=""/>
        <dsp:cNvSpPr/>
      </dsp:nvSpPr>
      <dsp:spPr>
        <a:xfrm>
          <a:off x="1394320"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a:off x="1394320" y="519576"/>
        <a:ext cx="1219481" cy="4743360"/>
      </dsp:txXfrm>
    </dsp:sp>
    <dsp:sp modelId="{4B66E0AA-F783-4410-A971-0F8FFC40F7FE}">
      <dsp:nvSpPr>
        <dsp:cNvPr id="0" name=""/>
        <dsp:cNvSpPr/>
      </dsp:nvSpPr>
      <dsp:spPr>
        <a:xfrm>
          <a:off x="2784530"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FormBuilder</a:t>
          </a:r>
          <a:endParaRPr lang="zh-CN" altLang="en-US" sz="1200" kern="1200" dirty="0"/>
        </a:p>
      </dsp:txBody>
      <dsp:txXfrm>
        <a:off x="2784530" y="173976"/>
        <a:ext cx="1219481" cy="345600"/>
      </dsp:txXfrm>
    </dsp:sp>
    <dsp:sp modelId="{E43A50FF-6A63-4024-9D89-8A5BFEBC3C88}">
      <dsp:nvSpPr>
        <dsp:cNvPr id="0" name=""/>
        <dsp:cNvSpPr/>
      </dsp:nvSpPr>
      <dsp:spPr>
        <a:xfrm>
          <a:off x="2784530"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a:off x="2784530" y="519576"/>
        <a:ext cx="1219481" cy="4743360"/>
      </dsp:txXfrm>
    </dsp:sp>
    <dsp:sp modelId="{4F31895F-81D8-42D1-BA6B-AFF9F8E20CDE}">
      <dsp:nvSpPr>
        <dsp:cNvPr id="0" name=""/>
        <dsp:cNvSpPr/>
      </dsp:nvSpPr>
      <dsp:spPr>
        <a:xfrm>
          <a:off x="4174739"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FormConnector</a:t>
          </a:r>
          <a:endParaRPr lang="zh-CN" altLang="en-US" sz="1200" kern="1200" dirty="0"/>
        </a:p>
      </dsp:txBody>
      <dsp:txXfrm>
        <a:off x="4174739" y="173976"/>
        <a:ext cx="1219481" cy="345600"/>
      </dsp:txXfrm>
    </dsp:sp>
    <dsp:sp modelId="{8B1206B4-6F89-4DCA-AD21-63D842B1580D}">
      <dsp:nvSpPr>
        <dsp:cNvPr id="0" name=""/>
        <dsp:cNvSpPr/>
      </dsp:nvSpPr>
      <dsp:spPr>
        <a:xfrm>
          <a:off x="4174739"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dsp:txBody>
      <dsp:txXfrm>
        <a:off x="4174739" y="519576"/>
        <a:ext cx="1219481" cy="4743360"/>
      </dsp:txXfrm>
    </dsp:sp>
    <dsp:sp modelId="{2699EA26-08DF-421C-8EFC-AFDF22C1B246}">
      <dsp:nvSpPr>
        <dsp:cNvPr id="0" name=""/>
        <dsp:cNvSpPr/>
      </dsp:nvSpPr>
      <dsp:spPr>
        <a:xfrm>
          <a:off x="5564948"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Binder</a:t>
          </a:r>
          <a:endParaRPr lang="zh-CN" altLang="en-US" sz="1200" kern="1200" dirty="0"/>
        </a:p>
      </dsp:txBody>
      <dsp:txXfrm>
        <a:off x="5564948" y="173976"/>
        <a:ext cx="1219481" cy="345600"/>
      </dsp:txXfrm>
    </dsp:sp>
    <dsp:sp modelId="{C9CD3B56-A664-4E4F-BD32-C6B399197C9B}">
      <dsp:nvSpPr>
        <dsp:cNvPr id="0" name=""/>
        <dsp:cNvSpPr/>
      </dsp:nvSpPr>
      <dsp:spPr>
        <a:xfrm>
          <a:off x="5564948"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dsp:txBody>
      <dsp:txXfrm>
        <a:off x="5564948" y="519576"/>
        <a:ext cx="1219481" cy="4743360"/>
      </dsp:txXfrm>
    </dsp:sp>
    <dsp:sp modelId="{1A454166-396E-468A-A23A-EEBE17901899}">
      <dsp:nvSpPr>
        <dsp:cNvPr id="0" name=""/>
        <dsp:cNvSpPr/>
      </dsp:nvSpPr>
      <dsp:spPr>
        <a:xfrm>
          <a:off x="6955158"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FormInvoker</a:t>
          </a:r>
          <a:endParaRPr lang="zh-CN" altLang="en-US" sz="1200" kern="1200" dirty="0"/>
        </a:p>
      </dsp:txBody>
      <dsp:txXfrm>
        <a:off x="6955158" y="173976"/>
        <a:ext cx="1219481" cy="345600"/>
      </dsp:txXfrm>
    </dsp:sp>
    <dsp:sp modelId="{CABECAE6-693A-4C07-B0E8-EA341E452859}">
      <dsp:nvSpPr>
        <dsp:cNvPr id="0" name=""/>
        <dsp:cNvSpPr/>
      </dsp:nvSpPr>
      <dsp:spPr>
        <a:xfrm>
          <a:off x="6955158"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6646521-A1B7-4CE9-B9DA-FD18970412E2}">
      <dsp:nvSpPr>
        <dsp:cNvPr id="0" name=""/>
        <dsp:cNvSpPr/>
      </dsp:nvSpPr>
      <dsp:spPr>
        <a:xfrm>
          <a:off x="8345367"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FormForwarder</a:t>
          </a:r>
          <a:endParaRPr lang="zh-CN" altLang="en-US" sz="1200" kern="1200" dirty="0"/>
        </a:p>
      </dsp:txBody>
      <dsp:txXfrm>
        <a:off x="8345367" y="173976"/>
        <a:ext cx="1219481" cy="345600"/>
      </dsp:txXfrm>
    </dsp:sp>
    <dsp:sp modelId="{5A3EA147-9F11-4539-A4D8-A47D9272B6D6}">
      <dsp:nvSpPr>
        <dsp:cNvPr id="0" name=""/>
        <dsp:cNvSpPr/>
      </dsp:nvSpPr>
      <dsp:spPr>
        <a:xfrm>
          <a:off x="8345367"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1C1EF-0F90-41A9-9160-B0D06D9ED45A}">
      <dsp:nvSpPr>
        <dsp:cNvPr id="0" name=""/>
        <dsp:cNvSpPr/>
      </dsp:nvSpPr>
      <dsp:spPr>
        <a:xfrm>
          <a:off x="4111"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FormManager</a:t>
          </a:r>
          <a:endParaRPr lang="zh-CN" altLang="en-US" sz="1200" kern="1200" dirty="0"/>
        </a:p>
      </dsp:txBody>
      <dsp:txXfrm>
        <a:off x="4111" y="173976"/>
        <a:ext cx="1219481" cy="345600"/>
      </dsp:txXfrm>
    </dsp:sp>
    <dsp:sp modelId="{45907D22-66DE-45DA-9A01-3D0171E911A7}">
      <dsp:nvSpPr>
        <dsp:cNvPr id="0" name=""/>
        <dsp:cNvSpPr/>
      </dsp:nvSpPr>
      <dsp:spPr>
        <a:xfrm>
          <a:off x="4111"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dsp:txBody>
      <dsp:txXfrm>
        <a:off x="4111" y="519576"/>
        <a:ext cx="1219481" cy="4743360"/>
      </dsp:txXfrm>
    </dsp:sp>
    <dsp:sp modelId="{62B82E82-4CF9-4F04-845C-C313EB6F4782}">
      <dsp:nvSpPr>
        <dsp:cNvPr id="0" name=""/>
        <dsp:cNvSpPr/>
      </dsp:nvSpPr>
      <dsp:spPr>
        <a:xfrm>
          <a:off x="1394320"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FormLoader</a:t>
          </a:r>
          <a:endParaRPr lang="zh-CN" altLang="en-US" sz="1200" kern="1200" dirty="0"/>
        </a:p>
      </dsp:txBody>
      <dsp:txXfrm>
        <a:off x="1394320" y="173976"/>
        <a:ext cx="1219481" cy="345600"/>
      </dsp:txXfrm>
    </dsp:sp>
    <dsp:sp modelId="{BDA9515D-7790-47BB-A03B-7667EA60FB32}">
      <dsp:nvSpPr>
        <dsp:cNvPr id="0" name=""/>
        <dsp:cNvSpPr/>
      </dsp:nvSpPr>
      <dsp:spPr>
        <a:xfrm>
          <a:off x="1394320"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a:off x="1394320" y="519576"/>
        <a:ext cx="1219481" cy="4743360"/>
      </dsp:txXfrm>
    </dsp:sp>
    <dsp:sp modelId="{4B66E0AA-F783-4410-A971-0F8FFC40F7FE}">
      <dsp:nvSpPr>
        <dsp:cNvPr id="0" name=""/>
        <dsp:cNvSpPr/>
      </dsp:nvSpPr>
      <dsp:spPr>
        <a:xfrm>
          <a:off x="2784530"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FormBuilder</a:t>
          </a:r>
          <a:endParaRPr lang="zh-CN" altLang="en-US" sz="1200" kern="1200" dirty="0"/>
        </a:p>
      </dsp:txBody>
      <dsp:txXfrm>
        <a:off x="2784530" y="173976"/>
        <a:ext cx="1219481" cy="345600"/>
      </dsp:txXfrm>
    </dsp:sp>
    <dsp:sp modelId="{E43A50FF-6A63-4024-9D89-8A5BFEBC3C88}">
      <dsp:nvSpPr>
        <dsp:cNvPr id="0" name=""/>
        <dsp:cNvSpPr/>
      </dsp:nvSpPr>
      <dsp:spPr>
        <a:xfrm>
          <a:off x="2784530"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a:off x="2784530" y="519576"/>
        <a:ext cx="1219481" cy="4743360"/>
      </dsp:txXfrm>
    </dsp:sp>
    <dsp:sp modelId="{4F31895F-81D8-42D1-BA6B-AFF9F8E20CDE}">
      <dsp:nvSpPr>
        <dsp:cNvPr id="0" name=""/>
        <dsp:cNvSpPr/>
      </dsp:nvSpPr>
      <dsp:spPr>
        <a:xfrm>
          <a:off x="4174739"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FormConnector</a:t>
          </a:r>
          <a:endParaRPr lang="zh-CN" altLang="en-US" sz="1200" kern="1200" dirty="0"/>
        </a:p>
      </dsp:txBody>
      <dsp:txXfrm>
        <a:off x="4174739" y="173976"/>
        <a:ext cx="1219481" cy="345600"/>
      </dsp:txXfrm>
    </dsp:sp>
    <dsp:sp modelId="{8B1206B4-6F89-4DCA-AD21-63D842B1580D}">
      <dsp:nvSpPr>
        <dsp:cNvPr id="0" name=""/>
        <dsp:cNvSpPr/>
      </dsp:nvSpPr>
      <dsp:spPr>
        <a:xfrm>
          <a:off x="4174739"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dsp:txBody>
      <dsp:txXfrm>
        <a:off x="4174739" y="519576"/>
        <a:ext cx="1219481" cy="4743360"/>
      </dsp:txXfrm>
    </dsp:sp>
    <dsp:sp modelId="{2699EA26-08DF-421C-8EFC-AFDF22C1B246}">
      <dsp:nvSpPr>
        <dsp:cNvPr id="0" name=""/>
        <dsp:cNvSpPr/>
      </dsp:nvSpPr>
      <dsp:spPr>
        <a:xfrm>
          <a:off x="5564948"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Binder</a:t>
          </a:r>
          <a:endParaRPr lang="zh-CN" altLang="en-US" sz="1200" kern="1200" dirty="0"/>
        </a:p>
      </dsp:txBody>
      <dsp:txXfrm>
        <a:off x="5564948" y="173976"/>
        <a:ext cx="1219481" cy="345600"/>
      </dsp:txXfrm>
    </dsp:sp>
    <dsp:sp modelId="{C9CD3B56-A664-4E4F-BD32-C6B399197C9B}">
      <dsp:nvSpPr>
        <dsp:cNvPr id="0" name=""/>
        <dsp:cNvSpPr/>
      </dsp:nvSpPr>
      <dsp:spPr>
        <a:xfrm>
          <a:off x="5564948"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dsp:txBody>
      <dsp:txXfrm>
        <a:off x="5564948" y="519576"/>
        <a:ext cx="1219481" cy="4743360"/>
      </dsp:txXfrm>
    </dsp:sp>
    <dsp:sp modelId="{1A454166-396E-468A-A23A-EEBE17901899}">
      <dsp:nvSpPr>
        <dsp:cNvPr id="0" name=""/>
        <dsp:cNvSpPr/>
      </dsp:nvSpPr>
      <dsp:spPr>
        <a:xfrm>
          <a:off x="6955158"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FormInvoker</a:t>
          </a:r>
          <a:endParaRPr lang="zh-CN" altLang="en-US" sz="1200" kern="1200" dirty="0"/>
        </a:p>
      </dsp:txBody>
      <dsp:txXfrm>
        <a:off x="6955158" y="173976"/>
        <a:ext cx="1219481" cy="345600"/>
      </dsp:txXfrm>
    </dsp:sp>
    <dsp:sp modelId="{CABECAE6-693A-4C07-B0E8-EA341E452859}">
      <dsp:nvSpPr>
        <dsp:cNvPr id="0" name=""/>
        <dsp:cNvSpPr/>
      </dsp:nvSpPr>
      <dsp:spPr>
        <a:xfrm>
          <a:off x="6955158"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6646521-A1B7-4CE9-B9DA-FD18970412E2}">
      <dsp:nvSpPr>
        <dsp:cNvPr id="0" name=""/>
        <dsp:cNvSpPr/>
      </dsp:nvSpPr>
      <dsp:spPr>
        <a:xfrm>
          <a:off x="8345367"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FormForwarder</a:t>
          </a:r>
          <a:endParaRPr lang="zh-CN" altLang="en-US" sz="1200" kern="1200" dirty="0"/>
        </a:p>
      </dsp:txBody>
      <dsp:txXfrm>
        <a:off x="8345367" y="173976"/>
        <a:ext cx="1219481" cy="345600"/>
      </dsp:txXfrm>
    </dsp:sp>
    <dsp:sp modelId="{5A3EA147-9F11-4539-A4D8-A47D9272B6D6}">
      <dsp:nvSpPr>
        <dsp:cNvPr id="0" name=""/>
        <dsp:cNvSpPr/>
      </dsp:nvSpPr>
      <dsp:spPr>
        <a:xfrm>
          <a:off x="8345367"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1C1EF-0F90-41A9-9160-B0D06D9ED45A}">
      <dsp:nvSpPr>
        <dsp:cNvPr id="0" name=""/>
        <dsp:cNvSpPr/>
      </dsp:nvSpPr>
      <dsp:spPr>
        <a:xfrm>
          <a:off x="4111"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FormManager</a:t>
          </a:r>
          <a:endParaRPr lang="zh-CN" altLang="en-US" sz="1200" kern="1200" dirty="0"/>
        </a:p>
      </dsp:txBody>
      <dsp:txXfrm>
        <a:off x="4111" y="173976"/>
        <a:ext cx="1219481" cy="345600"/>
      </dsp:txXfrm>
    </dsp:sp>
    <dsp:sp modelId="{45907D22-66DE-45DA-9A01-3D0171E911A7}">
      <dsp:nvSpPr>
        <dsp:cNvPr id="0" name=""/>
        <dsp:cNvSpPr/>
      </dsp:nvSpPr>
      <dsp:spPr>
        <a:xfrm>
          <a:off x="4111"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dsp:txBody>
      <dsp:txXfrm>
        <a:off x="4111" y="519576"/>
        <a:ext cx="1219481" cy="4743360"/>
      </dsp:txXfrm>
    </dsp:sp>
    <dsp:sp modelId="{62B82E82-4CF9-4F04-845C-C313EB6F4782}">
      <dsp:nvSpPr>
        <dsp:cNvPr id="0" name=""/>
        <dsp:cNvSpPr/>
      </dsp:nvSpPr>
      <dsp:spPr>
        <a:xfrm>
          <a:off x="1394320"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FormLoader</a:t>
          </a:r>
          <a:endParaRPr lang="zh-CN" altLang="en-US" sz="1200" kern="1200" dirty="0"/>
        </a:p>
      </dsp:txBody>
      <dsp:txXfrm>
        <a:off x="1394320" y="173976"/>
        <a:ext cx="1219481" cy="345600"/>
      </dsp:txXfrm>
    </dsp:sp>
    <dsp:sp modelId="{BDA9515D-7790-47BB-A03B-7667EA60FB32}">
      <dsp:nvSpPr>
        <dsp:cNvPr id="0" name=""/>
        <dsp:cNvSpPr/>
      </dsp:nvSpPr>
      <dsp:spPr>
        <a:xfrm>
          <a:off x="1394320"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a:off x="1394320" y="519576"/>
        <a:ext cx="1219481" cy="4743360"/>
      </dsp:txXfrm>
    </dsp:sp>
    <dsp:sp modelId="{4B66E0AA-F783-4410-A971-0F8FFC40F7FE}">
      <dsp:nvSpPr>
        <dsp:cNvPr id="0" name=""/>
        <dsp:cNvSpPr/>
      </dsp:nvSpPr>
      <dsp:spPr>
        <a:xfrm>
          <a:off x="2784530"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FormBuilder</a:t>
          </a:r>
          <a:endParaRPr lang="zh-CN" altLang="en-US" sz="1200" kern="1200" dirty="0"/>
        </a:p>
      </dsp:txBody>
      <dsp:txXfrm>
        <a:off x="2784530" y="173976"/>
        <a:ext cx="1219481" cy="345600"/>
      </dsp:txXfrm>
    </dsp:sp>
    <dsp:sp modelId="{E43A50FF-6A63-4024-9D89-8A5BFEBC3C88}">
      <dsp:nvSpPr>
        <dsp:cNvPr id="0" name=""/>
        <dsp:cNvSpPr/>
      </dsp:nvSpPr>
      <dsp:spPr>
        <a:xfrm>
          <a:off x="2784530"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dsp:txBody>
      <dsp:txXfrm>
        <a:off x="2784530" y="519576"/>
        <a:ext cx="1219481" cy="4743360"/>
      </dsp:txXfrm>
    </dsp:sp>
    <dsp:sp modelId="{4F31895F-81D8-42D1-BA6B-AFF9F8E20CDE}">
      <dsp:nvSpPr>
        <dsp:cNvPr id="0" name=""/>
        <dsp:cNvSpPr/>
      </dsp:nvSpPr>
      <dsp:spPr>
        <a:xfrm>
          <a:off x="4174739"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FormConnector</a:t>
          </a:r>
          <a:endParaRPr lang="zh-CN" altLang="en-US" sz="1200" kern="1200" dirty="0"/>
        </a:p>
      </dsp:txBody>
      <dsp:txXfrm>
        <a:off x="4174739" y="173976"/>
        <a:ext cx="1219481" cy="345600"/>
      </dsp:txXfrm>
    </dsp:sp>
    <dsp:sp modelId="{8B1206B4-6F89-4DCA-AD21-63D842B1580D}">
      <dsp:nvSpPr>
        <dsp:cNvPr id="0" name=""/>
        <dsp:cNvSpPr/>
      </dsp:nvSpPr>
      <dsp:spPr>
        <a:xfrm>
          <a:off x="4174739"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dsp:txBody>
      <dsp:txXfrm>
        <a:off x="4174739" y="519576"/>
        <a:ext cx="1219481" cy="4743360"/>
      </dsp:txXfrm>
    </dsp:sp>
    <dsp:sp modelId="{2699EA26-08DF-421C-8EFC-AFDF22C1B246}">
      <dsp:nvSpPr>
        <dsp:cNvPr id="0" name=""/>
        <dsp:cNvSpPr/>
      </dsp:nvSpPr>
      <dsp:spPr>
        <a:xfrm>
          <a:off x="5564948"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Binder</a:t>
          </a:r>
          <a:endParaRPr lang="zh-CN" altLang="en-US" sz="1200" kern="1200" dirty="0"/>
        </a:p>
      </dsp:txBody>
      <dsp:txXfrm>
        <a:off x="5564948" y="173976"/>
        <a:ext cx="1219481" cy="345600"/>
      </dsp:txXfrm>
    </dsp:sp>
    <dsp:sp modelId="{C9CD3B56-A664-4E4F-BD32-C6B399197C9B}">
      <dsp:nvSpPr>
        <dsp:cNvPr id="0" name=""/>
        <dsp:cNvSpPr/>
      </dsp:nvSpPr>
      <dsp:spPr>
        <a:xfrm>
          <a:off x="5564948"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endParaRPr lang="zh-CN" altLang="en-US" sz="1200" kern="1200" dirty="0"/>
        </a:p>
        <a:p>
          <a:pPr marL="114300" lvl="1" indent="-114300" algn="l" defTabSz="533400">
            <a:lnSpc>
              <a:spcPct val="90000"/>
            </a:lnSpc>
            <a:spcBef>
              <a:spcPct val="0"/>
            </a:spcBef>
            <a:spcAft>
              <a:spcPct val="15000"/>
            </a:spcAft>
            <a:buChar char="•"/>
          </a:pPr>
          <a:endParaRPr lang="zh-CN" altLang="en-US" sz="1200" kern="1200" dirty="0"/>
        </a:p>
      </dsp:txBody>
      <dsp:txXfrm>
        <a:off x="5564948" y="519576"/>
        <a:ext cx="1219481" cy="4743360"/>
      </dsp:txXfrm>
    </dsp:sp>
    <dsp:sp modelId="{1A454166-396E-468A-A23A-EEBE17901899}">
      <dsp:nvSpPr>
        <dsp:cNvPr id="0" name=""/>
        <dsp:cNvSpPr/>
      </dsp:nvSpPr>
      <dsp:spPr>
        <a:xfrm>
          <a:off x="6955158"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FormInvoker</a:t>
          </a:r>
          <a:endParaRPr lang="zh-CN" altLang="en-US" sz="1200" kern="1200" dirty="0"/>
        </a:p>
      </dsp:txBody>
      <dsp:txXfrm>
        <a:off x="6955158" y="173976"/>
        <a:ext cx="1219481" cy="345600"/>
      </dsp:txXfrm>
    </dsp:sp>
    <dsp:sp modelId="{CABECAE6-693A-4C07-B0E8-EA341E452859}">
      <dsp:nvSpPr>
        <dsp:cNvPr id="0" name=""/>
        <dsp:cNvSpPr/>
      </dsp:nvSpPr>
      <dsp:spPr>
        <a:xfrm>
          <a:off x="6955158"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6646521-A1B7-4CE9-B9DA-FD18970412E2}">
      <dsp:nvSpPr>
        <dsp:cNvPr id="0" name=""/>
        <dsp:cNvSpPr/>
      </dsp:nvSpPr>
      <dsp:spPr>
        <a:xfrm>
          <a:off x="8345367" y="173976"/>
          <a:ext cx="1219481" cy="345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FormForwarder</a:t>
          </a:r>
          <a:endParaRPr lang="zh-CN" altLang="en-US" sz="1200" kern="1200" dirty="0"/>
        </a:p>
      </dsp:txBody>
      <dsp:txXfrm>
        <a:off x="8345367" y="173976"/>
        <a:ext cx="1219481" cy="345600"/>
      </dsp:txXfrm>
    </dsp:sp>
    <dsp:sp modelId="{5A3EA147-9F11-4539-A4D8-A47D9272B6D6}">
      <dsp:nvSpPr>
        <dsp:cNvPr id="0" name=""/>
        <dsp:cNvSpPr/>
      </dsp:nvSpPr>
      <dsp:spPr>
        <a:xfrm>
          <a:off x="8345367" y="519576"/>
          <a:ext cx="1219481" cy="47433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13CD0-ECAE-4B21-90A0-ECF0F18FF81D}">
      <dsp:nvSpPr>
        <dsp:cNvPr id="0" name=""/>
        <dsp:cNvSpPr/>
      </dsp:nvSpPr>
      <dsp:spPr>
        <a:xfrm>
          <a:off x="0" y="1617314"/>
          <a:ext cx="3596064" cy="5308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控件层：具体功能</a:t>
          </a:r>
        </a:p>
      </dsp:txBody>
      <dsp:txXfrm>
        <a:off x="0" y="1617314"/>
        <a:ext cx="3596064" cy="530838"/>
      </dsp:txXfrm>
    </dsp:sp>
    <dsp:sp modelId="{DDB96129-7C2F-4EF2-A512-0EBC62F07B08}">
      <dsp:nvSpPr>
        <dsp:cNvPr id="0" name=""/>
        <dsp:cNvSpPr/>
      </dsp:nvSpPr>
      <dsp:spPr>
        <a:xfrm rot="10800000">
          <a:off x="0" y="808847"/>
          <a:ext cx="3596064" cy="81642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接口层：</a:t>
          </a:r>
          <a:r>
            <a:rPr lang="en-US" altLang="zh-CN" sz="1200" kern="1200" dirty="0" err="1"/>
            <a:t>BaseFieldHandler</a:t>
          </a:r>
          <a:r>
            <a:rPr lang="en-US" altLang="zh-CN" sz="1200" kern="1200" dirty="0"/>
            <a:t>::</a:t>
          </a:r>
          <a:r>
            <a:rPr lang="en-US" altLang="zh-CN" sz="1200" kern="1200" dirty="0" err="1"/>
            <a:t>formField</a:t>
          </a:r>
          <a:r>
            <a:rPr lang="en-US" altLang="zh-CN" sz="1200" kern="1200" dirty="0"/>
            <a:t>(form, id)</a:t>
          </a:r>
          <a:endParaRPr lang="zh-CN" altLang="en-US" sz="1200" kern="1200" dirty="0"/>
        </a:p>
      </dsp:txBody>
      <dsp:txXfrm rot="10800000">
        <a:off x="0" y="808847"/>
        <a:ext cx="3596064" cy="530491"/>
      </dsp:txXfrm>
    </dsp:sp>
    <dsp:sp modelId="{38564719-1613-4621-ABFD-22F6DBD69EDA}">
      <dsp:nvSpPr>
        <dsp:cNvPr id="0" name=""/>
        <dsp:cNvSpPr/>
      </dsp:nvSpPr>
      <dsp:spPr>
        <a:xfrm rot="10800000">
          <a:off x="0" y="0"/>
          <a:ext cx="3596064" cy="81642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业务层：</a:t>
          </a:r>
          <a:r>
            <a:rPr lang="en-US" altLang="zh-CN" sz="1200" kern="1200" dirty="0" err="1"/>
            <a:t>uiTreeAddItem</a:t>
          </a:r>
          <a:r>
            <a:rPr lang="en-US" altLang="zh-CN" sz="1200" kern="1200" dirty="0"/>
            <a:t>(form, id, ,,,)</a:t>
          </a:r>
          <a:endParaRPr lang="zh-CN" altLang="en-US" sz="1200" kern="1200" dirty="0"/>
        </a:p>
      </dsp:txBody>
      <dsp:txXfrm rot="10800000">
        <a:off x="0" y="0"/>
        <a:ext cx="3596064" cy="5304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85918-8DA4-4019-96B8-485958DC1AD6}">
      <dsp:nvSpPr>
        <dsp:cNvPr id="0" name=""/>
        <dsp:cNvSpPr/>
      </dsp:nvSpPr>
      <dsp:spPr>
        <a:xfrm>
          <a:off x="0" y="4063936"/>
          <a:ext cx="2623487" cy="5333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QtnStylePlugin</a:t>
          </a:r>
          <a:r>
            <a:rPr lang="en-US" altLang="zh-CN" sz="1200" kern="1200" dirty="0"/>
            <a:t>::create()</a:t>
          </a:r>
        </a:p>
        <a:p>
          <a:pPr marL="0" lvl="0" indent="0" algn="ctr" defTabSz="533400">
            <a:lnSpc>
              <a:spcPct val="90000"/>
            </a:lnSpc>
            <a:spcBef>
              <a:spcPct val="0"/>
            </a:spcBef>
            <a:spcAft>
              <a:spcPct val="35000"/>
            </a:spcAft>
            <a:buNone/>
          </a:pPr>
          <a:r>
            <a:rPr lang="zh-CN" altLang="en-US" sz="1200" kern="1200" dirty="0"/>
            <a:t>创建了</a:t>
          </a:r>
          <a:r>
            <a:rPr lang="en-US" altLang="zh-CN" sz="1200" kern="1200" dirty="0" err="1"/>
            <a:t>RibbonStyle</a:t>
          </a:r>
          <a:r>
            <a:rPr lang="en-US" altLang="zh-CN" sz="1200" kern="1200" dirty="0"/>
            <a:t> : </a:t>
          </a:r>
          <a:r>
            <a:rPr lang="en-US" altLang="zh-CN" sz="1200" kern="1200" dirty="0" err="1"/>
            <a:t>QCommonStyle</a:t>
          </a:r>
          <a:endParaRPr lang="zh-CN" altLang="en-US" sz="1200" kern="1200" dirty="0"/>
        </a:p>
      </dsp:txBody>
      <dsp:txXfrm>
        <a:off x="0" y="4063936"/>
        <a:ext cx="2623487" cy="533389"/>
      </dsp:txXfrm>
    </dsp:sp>
    <dsp:sp modelId="{E110F2F6-58DA-4A71-AC02-55ADA38D4283}">
      <dsp:nvSpPr>
        <dsp:cNvPr id="0" name=""/>
        <dsp:cNvSpPr/>
      </dsp:nvSpPr>
      <dsp:spPr>
        <a:xfrm rot="10800000">
          <a:off x="0" y="3251584"/>
          <a:ext cx="2623487" cy="820353"/>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qLoadPlugin</a:t>
          </a:r>
          <a:endParaRPr lang="zh-CN" altLang="en-US" sz="1200" kern="1200" dirty="0"/>
        </a:p>
      </dsp:txBody>
      <dsp:txXfrm rot="10800000">
        <a:off x="0" y="3251584"/>
        <a:ext cx="2623487" cy="533041"/>
      </dsp:txXfrm>
    </dsp:sp>
    <dsp:sp modelId="{5BBF7F80-BC6E-47AC-BCF4-B275F31EED79}">
      <dsp:nvSpPr>
        <dsp:cNvPr id="0" name=""/>
        <dsp:cNvSpPr/>
      </dsp:nvSpPr>
      <dsp:spPr>
        <a:xfrm rot="10800000">
          <a:off x="0" y="2439232"/>
          <a:ext cx="2623487" cy="820353"/>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QStyleFactory</a:t>
          </a:r>
          <a:r>
            <a:rPr lang="en-US" altLang="zh-CN" sz="1200" kern="1200" dirty="0"/>
            <a:t>::create()</a:t>
          </a:r>
          <a:endParaRPr lang="zh-CN" altLang="en-US" sz="1200" kern="1200" dirty="0"/>
        </a:p>
      </dsp:txBody>
      <dsp:txXfrm rot="10800000">
        <a:off x="0" y="2439232"/>
        <a:ext cx="2623487" cy="533041"/>
      </dsp:txXfrm>
    </dsp:sp>
    <dsp:sp modelId="{458AE26D-137B-4E20-9E1E-D42DB7145C28}">
      <dsp:nvSpPr>
        <dsp:cNvPr id="0" name=""/>
        <dsp:cNvSpPr/>
      </dsp:nvSpPr>
      <dsp:spPr>
        <a:xfrm rot="10800000">
          <a:off x="0" y="1626880"/>
          <a:ext cx="2623487" cy="820353"/>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QApplication</a:t>
          </a:r>
          <a:r>
            <a:rPr lang="en-US" altLang="zh-CN" sz="1200" kern="1200" dirty="0"/>
            <a:t>::</a:t>
          </a:r>
          <a:r>
            <a:rPr lang="en-US" altLang="zh-CN" sz="1200" kern="1200" dirty="0" err="1"/>
            <a:t>setStyle</a:t>
          </a:r>
          <a:r>
            <a:rPr lang="en-US" altLang="zh-CN" sz="1200" kern="1200" dirty="0"/>
            <a:t>(“</a:t>
          </a:r>
          <a:r>
            <a:rPr lang="en-US" altLang="zh-CN" sz="1200" kern="1200" dirty="0" err="1"/>
            <a:t>ribbonstyle</a:t>
          </a:r>
          <a:r>
            <a:rPr lang="en-US" altLang="zh-CN" sz="1200" kern="1200" dirty="0"/>
            <a:t>”)</a:t>
          </a:r>
          <a:endParaRPr lang="zh-CN" altLang="en-US" sz="1200" kern="1200" dirty="0"/>
        </a:p>
      </dsp:txBody>
      <dsp:txXfrm rot="10800000">
        <a:off x="0" y="1626880"/>
        <a:ext cx="2623487" cy="533041"/>
      </dsp:txXfrm>
    </dsp:sp>
    <dsp:sp modelId="{DDB96129-7C2F-4EF2-A512-0EBC62F07B08}">
      <dsp:nvSpPr>
        <dsp:cNvPr id="0" name=""/>
        <dsp:cNvSpPr/>
      </dsp:nvSpPr>
      <dsp:spPr>
        <a:xfrm rot="10800000">
          <a:off x="0" y="814527"/>
          <a:ext cx="2623487" cy="820353"/>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ZsDi</a:t>
          </a:r>
          <a:r>
            <a:rPr lang="en-US" altLang="zh-CN" sz="1200" kern="1200" dirty="0"/>
            <a:t>::</a:t>
          </a:r>
          <a:r>
            <a:rPr lang="en-US" altLang="zh-CN" sz="1200" kern="1200" dirty="0" err="1"/>
            <a:t>DrawingStudioImpl</a:t>
          </a:r>
          <a:r>
            <a:rPr lang="en-US" altLang="zh-CN" sz="1200" kern="1200" dirty="0"/>
            <a:t>::</a:t>
          </a:r>
          <a:r>
            <a:rPr lang="en-US" altLang="zh-CN" sz="1200" kern="1200" dirty="0" err="1"/>
            <a:t>init</a:t>
          </a:r>
          <a:r>
            <a:rPr lang="en-US" altLang="zh-CN" sz="1200" kern="1200" dirty="0"/>
            <a:t>()</a:t>
          </a:r>
          <a:endParaRPr lang="zh-CN" altLang="en-US" sz="1200" kern="1200" dirty="0"/>
        </a:p>
      </dsp:txBody>
      <dsp:txXfrm rot="10800000">
        <a:off x="0" y="814527"/>
        <a:ext cx="2623487" cy="533041"/>
      </dsp:txXfrm>
    </dsp:sp>
    <dsp:sp modelId="{38564719-1613-4621-ABFD-22F6DBD69EDA}">
      <dsp:nvSpPr>
        <dsp:cNvPr id="0" name=""/>
        <dsp:cNvSpPr/>
      </dsp:nvSpPr>
      <dsp:spPr>
        <a:xfrm rot="10800000">
          <a:off x="0" y="2175"/>
          <a:ext cx="2623487" cy="820353"/>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main()</a:t>
          </a:r>
          <a:endParaRPr lang="zh-CN" altLang="en-US" sz="1200" kern="1200" dirty="0"/>
        </a:p>
      </dsp:txBody>
      <dsp:txXfrm rot="10800000">
        <a:off x="0" y="2175"/>
        <a:ext cx="2623487" cy="53304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t>2023/6/5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t>‹#›</a:t>
            </a:fld>
            <a:endParaRPr lang="zh-CN" altLang="en-US"/>
          </a:p>
        </p:txBody>
      </p:sp>
    </p:spTree>
    <p:extLst>
      <p:ext uri="{BB962C8B-B14F-4D97-AF65-F5344CB8AC3E}">
        <p14:creationId xmlns:p14="http://schemas.microsoft.com/office/powerpoint/2010/main" val="361535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extLst>
      <p:ext uri="{BB962C8B-B14F-4D97-AF65-F5344CB8AC3E}">
        <p14:creationId xmlns:p14="http://schemas.microsoft.com/office/powerpoint/2010/main" val="251569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3461782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3028890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3863709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3737403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394879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1120825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2604791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707749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18</a:t>
            </a:fld>
            <a:endParaRPr lang="zh-CN" altLang="en-US"/>
          </a:p>
        </p:txBody>
      </p:sp>
    </p:spTree>
    <p:extLst>
      <p:ext uri="{BB962C8B-B14F-4D97-AF65-F5344CB8AC3E}">
        <p14:creationId xmlns:p14="http://schemas.microsoft.com/office/powerpoint/2010/main" val="484439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2024265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extLst>
      <p:ext uri="{BB962C8B-B14F-4D97-AF65-F5344CB8AC3E}">
        <p14:creationId xmlns:p14="http://schemas.microsoft.com/office/powerpoint/2010/main" val="3851808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3207721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171117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629256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4065358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4132507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25</a:t>
            </a:fld>
            <a:endParaRPr lang="zh-CN" altLang="en-US"/>
          </a:p>
        </p:txBody>
      </p:sp>
    </p:spTree>
    <p:extLst>
      <p:ext uri="{BB962C8B-B14F-4D97-AF65-F5344CB8AC3E}">
        <p14:creationId xmlns:p14="http://schemas.microsoft.com/office/powerpoint/2010/main" val="2781694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指令主要是负责提供异步能力，为了启动触发相应的业务。</a:t>
            </a:r>
            <a:endParaRPr lang="en-US" altLang="zh-CN" dirty="0"/>
          </a:p>
          <a:p>
            <a:r>
              <a:rPr lang="zh-CN" altLang="en-US" dirty="0"/>
              <a:t>命令则是具有标准流程（启动流程、执行流程、关闭流程等）。</a:t>
            </a:r>
            <a:endParaRPr lang="en-US" altLang="zh-CN" dirty="0"/>
          </a:p>
          <a:p>
            <a:r>
              <a:rPr lang="zh-CN" altLang="en-US" dirty="0"/>
              <a:t>比喻：“稍息”、“立正”就是指令；而“去上班”就是命令，因为去上班需要起床、洗漱、出行、打卡等流程。</a:t>
            </a:r>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414655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3352480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23250794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539669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extLst>
      <p:ext uri="{BB962C8B-B14F-4D97-AF65-F5344CB8AC3E}">
        <p14:creationId xmlns:p14="http://schemas.microsoft.com/office/powerpoint/2010/main" val="12983595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10327894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1622200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652271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759967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910892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35</a:t>
            </a:fld>
            <a:endParaRPr lang="zh-CN" altLang="en-US"/>
          </a:p>
        </p:txBody>
      </p:sp>
    </p:spTree>
    <p:extLst>
      <p:ext uri="{BB962C8B-B14F-4D97-AF65-F5344CB8AC3E}">
        <p14:creationId xmlns:p14="http://schemas.microsoft.com/office/powerpoint/2010/main" val="6792865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32372307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33786333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1237571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规范性</a:t>
            </a:r>
            <a:br>
              <a:rPr lang="en-US" altLang="zh-CN" dirty="0"/>
            </a:br>
            <a:r>
              <a:rPr lang="en-US" altLang="zh-CN" dirty="0"/>
              <a:t>1.</a:t>
            </a:r>
            <a:r>
              <a:rPr lang="zh-CN" altLang="en-US" dirty="0"/>
              <a:t>避免接口冗余</a:t>
            </a:r>
            <a:endParaRPr lang="en-US" altLang="zh-CN" dirty="0"/>
          </a:p>
          <a:p>
            <a:r>
              <a:rPr lang="en-US" altLang="zh-CN" dirty="0"/>
              <a:t>2.</a:t>
            </a:r>
            <a:r>
              <a:rPr lang="zh-CN" altLang="en-US" dirty="0"/>
              <a:t>接口的命名规范性</a:t>
            </a:r>
            <a:endParaRPr lang="en-US" altLang="zh-CN" dirty="0"/>
          </a:p>
          <a:p>
            <a:r>
              <a:rPr lang="en-US" altLang="zh-CN" dirty="0"/>
              <a:t>3.</a:t>
            </a:r>
            <a:r>
              <a:rPr lang="zh-CN" altLang="en-US" dirty="0"/>
              <a:t>将接口放在适当的模块中</a:t>
            </a:r>
            <a:endParaRPr lang="en-US" altLang="zh-CN" dirty="0"/>
          </a:p>
          <a:p>
            <a:r>
              <a:rPr lang="en-US" altLang="zh-CN" dirty="0"/>
              <a:t>4.NUI</a:t>
            </a:r>
            <a:r>
              <a:rPr lang="zh-CN" altLang="en-US" dirty="0"/>
              <a:t>代码注释风格</a:t>
            </a:r>
            <a:endParaRPr lang="en-US" altLang="zh-CN"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2017568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2103257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40</a:t>
            </a:fld>
            <a:endParaRPr lang="zh-CN" altLang="en-US"/>
          </a:p>
        </p:txBody>
      </p:sp>
    </p:spTree>
    <p:extLst>
      <p:ext uri="{BB962C8B-B14F-4D97-AF65-F5344CB8AC3E}">
        <p14:creationId xmlns:p14="http://schemas.microsoft.com/office/powerpoint/2010/main" val="1764408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1179535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600" dirty="0">
                <a:latin typeface="+mn-ea"/>
                <a:ea typeface="+mn-ea"/>
              </a:rPr>
              <a:t>DrawingInstance</a:t>
            </a:r>
            <a:r>
              <a:rPr lang="zh-CN" altLang="en-US" sz="600" dirty="0">
                <a:latin typeface="+mn-ea"/>
                <a:ea typeface="+mn-ea"/>
              </a:rPr>
              <a:t>是整个应用程序的入口，</a:t>
            </a:r>
            <a:r>
              <a:rPr lang="en-US" altLang="zh-CN" sz="600" dirty="0">
                <a:latin typeface="+mn-ea"/>
                <a:ea typeface="+mn-ea"/>
              </a:rPr>
              <a:t>ZW3D.dll</a:t>
            </a:r>
            <a:r>
              <a:rPr lang="zh-CN" altLang="en-US" sz="600" dirty="0">
                <a:latin typeface="+mn-ea"/>
                <a:ea typeface="+mn-ea"/>
              </a:rPr>
              <a:t>就是由这个工程编译出来的</a:t>
            </a:r>
            <a:endParaRPr lang="en-US" altLang="zh-CN" sz="600" dirty="0">
              <a:latin typeface="+mn-ea"/>
              <a:ea typeface="+mn-ea"/>
            </a:endParaRPr>
          </a:p>
          <a:p>
            <a:r>
              <a:rPr lang="en-US" altLang="zh-CN" sz="600" dirty="0" err="1">
                <a:latin typeface="+mn-ea"/>
                <a:ea typeface="+mn-ea"/>
              </a:rPr>
              <a:t>UserInterface</a:t>
            </a:r>
            <a:r>
              <a:rPr lang="zh-CN" altLang="en-US" sz="600" dirty="0">
                <a:latin typeface="+mn-ea"/>
                <a:ea typeface="+mn-ea"/>
              </a:rPr>
              <a:t>是界面与交互模块</a:t>
            </a:r>
            <a:endParaRPr lang="en-US" altLang="zh-CN" sz="600" dirty="0">
              <a:latin typeface="+mn-ea"/>
              <a:ea typeface="+mn-ea"/>
            </a:endParaRPr>
          </a:p>
          <a:p>
            <a:r>
              <a:rPr lang="en-US" altLang="zh-CN" sz="600" dirty="0">
                <a:latin typeface="+mn-ea"/>
                <a:ea typeface="+mn-ea"/>
              </a:rPr>
              <a:t>   1.</a:t>
            </a:r>
            <a:r>
              <a:rPr lang="zh-CN" altLang="en-US" sz="600" dirty="0">
                <a:latin typeface="+mn-ea"/>
                <a:ea typeface="+mn-ea"/>
              </a:rPr>
              <a:t>复杂界面实现，界面管理</a:t>
            </a:r>
            <a:endParaRPr lang="en-US" altLang="zh-CN" sz="600" dirty="0">
              <a:latin typeface="+mn-ea"/>
              <a:ea typeface="+mn-ea"/>
            </a:endParaRPr>
          </a:p>
          <a:p>
            <a:r>
              <a:rPr lang="en-US" altLang="zh-CN" sz="600" dirty="0">
                <a:latin typeface="+mn-ea"/>
                <a:ea typeface="+mn-ea"/>
              </a:rPr>
              <a:t>   2.</a:t>
            </a:r>
            <a:r>
              <a:rPr lang="zh-CN" altLang="en-US" sz="600" dirty="0">
                <a:latin typeface="+mn-ea"/>
                <a:ea typeface="+mn-ea"/>
              </a:rPr>
              <a:t>对外接口的一层封装（</a:t>
            </a:r>
            <a:r>
              <a:rPr lang="en-US" altLang="zh-CN" sz="600" dirty="0" err="1">
                <a:latin typeface="+mn-ea"/>
                <a:ea typeface="+mn-ea"/>
              </a:rPr>
              <a:t>BaseFieldHandler</a:t>
            </a:r>
            <a:r>
              <a:rPr lang="zh-CN" altLang="en-US" sz="800" dirty="0"/>
              <a:t>，抽象出每类控件的增删查改的功能，提供了统一的入口，但由于接口设计导致局限性比较高，所以后续增加了很多比较混乱的零散的接口定义，我们会改进）</a:t>
            </a:r>
            <a:endParaRPr lang="en-US" altLang="zh-CN" sz="800" dirty="0"/>
          </a:p>
          <a:p>
            <a:r>
              <a:rPr lang="en-US" altLang="zh-CN" sz="800" dirty="0"/>
              <a:t>   3.</a:t>
            </a:r>
            <a:r>
              <a:rPr lang="zh-CN" altLang="en-US" sz="800" dirty="0"/>
              <a:t>热键、配置、界面布局</a:t>
            </a:r>
            <a:endParaRPr lang="en-US" altLang="zh-CN" sz="800" dirty="0"/>
          </a:p>
          <a:p>
            <a:r>
              <a:rPr lang="en-US" altLang="zh-CN" sz="800" dirty="0"/>
              <a:t>CommonControls</a:t>
            </a:r>
            <a:r>
              <a:rPr lang="zh-CN" altLang="en-US" sz="800" dirty="0"/>
              <a:t>是我们软件与用户交互的最小单元了，对于常用的</a:t>
            </a:r>
            <a:r>
              <a:rPr lang="en-US" altLang="zh-CN" sz="800" dirty="0"/>
              <a:t>Qt</a:t>
            </a:r>
            <a:r>
              <a:rPr lang="zh-CN" altLang="en-US" sz="800" dirty="0"/>
              <a:t>控件我们都进行了一层封装，方便更好的扩展我们软件对于控件的需求</a:t>
            </a:r>
            <a:endParaRPr lang="en-US" altLang="zh-CN" sz="800" dirty="0"/>
          </a:p>
          <a:p>
            <a:r>
              <a:rPr lang="zh-CN" altLang="en-US" sz="800" dirty="0"/>
              <a:t>我们买下了</a:t>
            </a:r>
            <a:r>
              <a:rPr lang="en-US" altLang="zh-CN" sz="800" dirty="0"/>
              <a:t>QtnRibbon</a:t>
            </a:r>
            <a:r>
              <a:rPr lang="zh-CN" altLang="en-US" sz="800" dirty="0"/>
              <a:t>的授权和代码，这个库的</a:t>
            </a:r>
            <a:r>
              <a:rPr lang="en-US" altLang="zh-CN" sz="800" dirty="0"/>
              <a:t>QtnRibbon</a:t>
            </a:r>
            <a:r>
              <a:rPr lang="zh-CN" altLang="en-US" sz="800" dirty="0"/>
              <a:t>模块丰富了我们的基础控件类型，同时</a:t>
            </a:r>
            <a:r>
              <a:rPr lang="en-US" altLang="zh-CN" sz="800" dirty="0" err="1"/>
              <a:t>QtnStyle</a:t>
            </a:r>
            <a:r>
              <a:rPr lang="zh-CN" altLang="en-US" sz="800" dirty="0"/>
              <a:t>也提供了定制化应用程序样式（皮肤）的能力，但</a:t>
            </a:r>
            <a:r>
              <a:rPr lang="en-US" altLang="zh-CN" sz="800" dirty="0" err="1"/>
              <a:t>QtnStyle</a:t>
            </a:r>
            <a:r>
              <a:rPr lang="zh-CN" altLang="en-US" sz="800" dirty="0"/>
              <a:t>目前是还不是单独的工程，后面我们会更基于此提供一套扩展性更好的样式替换机制的时候会把它独立出来</a:t>
            </a:r>
            <a:endParaRPr lang="en-US" altLang="zh-CN" sz="800" dirty="0"/>
          </a:p>
          <a:p>
            <a:r>
              <a:rPr lang="en-US" altLang="zh-CN" sz="800" dirty="0"/>
              <a:t>CommonControlsPlugin/</a:t>
            </a:r>
            <a:r>
              <a:rPr lang="en-US" altLang="zh-CN" sz="800" dirty="0" err="1"/>
              <a:t>QtnRibbonDsgn</a:t>
            </a:r>
            <a:r>
              <a:rPr lang="en-US" altLang="zh-CN" sz="800" dirty="0"/>
              <a:t>/</a:t>
            </a:r>
            <a:r>
              <a:rPr lang="en-US" altLang="zh-CN" sz="800" dirty="0" err="1"/>
              <a:t>QtnStylePlugin</a:t>
            </a:r>
            <a:r>
              <a:rPr lang="zh-CN" altLang="en-US" sz="800" dirty="0"/>
              <a:t>分别对应了上面</a:t>
            </a:r>
            <a:r>
              <a:rPr lang="en-US" altLang="zh-CN" sz="800" dirty="0"/>
              <a:t>CommonControls/QtnRibbon/</a:t>
            </a:r>
            <a:r>
              <a:rPr lang="en-US" altLang="zh-CN" sz="800" dirty="0" err="1"/>
              <a:t>QtnStyle</a:t>
            </a:r>
            <a:r>
              <a:rPr lang="zh-CN" altLang="en-US" sz="800" dirty="0"/>
              <a:t>，这些都是插件模块，</a:t>
            </a:r>
            <a:r>
              <a:rPr lang="en-US" altLang="zh-CN" sz="800" dirty="0"/>
              <a:t>Qt</a:t>
            </a:r>
            <a:r>
              <a:rPr lang="zh-CN" altLang="en-US" sz="800" dirty="0"/>
              <a:t>提供了一套自定义插件扩展，可以体现在</a:t>
            </a:r>
            <a:r>
              <a:rPr lang="en-US" altLang="zh-CN" sz="800" dirty="0" err="1"/>
              <a:t>QtDesigner</a:t>
            </a:r>
            <a:r>
              <a:rPr lang="zh-CN" altLang="en-US" sz="800" dirty="0"/>
              <a:t>的自定义的控件和样式上，目前我们编译</a:t>
            </a:r>
            <a:r>
              <a:rPr lang="en-US" altLang="zh-CN" sz="800" dirty="0"/>
              <a:t>Release/</a:t>
            </a:r>
            <a:r>
              <a:rPr lang="en-US" altLang="zh-CN" sz="800" dirty="0" err="1"/>
              <a:t>Producation</a:t>
            </a:r>
            <a:r>
              <a:rPr lang="zh-CN" altLang="en-US" sz="800" dirty="0"/>
              <a:t>版本的时候会通过编译后处理脚本把这些插件的动态库拷贝到</a:t>
            </a:r>
            <a:r>
              <a:rPr lang="en-US" altLang="zh-CN" sz="800" dirty="0"/>
              <a:t>Qt</a:t>
            </a:r>
            <a:r>
              <a:rPr lang="zh-CN" altLang="en-US" sz="800" dirty="0"/>
              <a:t>默认加载插件的文件夹下</a:t>
            </a:r>
            <a:endParaRPr lang="en-US" altLang="zh-CN" sz="800" dirty="0"/>
          </a:p>
          <a:p>
            <a:r>
              <a:rPr lang="en-US" altLang="zh-CN" sz="800" dirty="0" err="1">
                <a:solidFill>
                  <a:schemeClr val="bg2">
                    <a:lumMod val="75000"/>
                  </a:schemeClr>
                </a:solidFill>
              </a:rPr>
              <a:t>GraphicsSystem</a:t>
            </a:r>
            <a:r>
              <a:rPr lang="zh-CN" altLang="en-US" sz="800" dirty="0">
                <a:solidFill>
                  <a:schemeClr val="bg2">
                    <a:lumMod val="75000"/>
                  </a:schemeClr>
                </a:solidFill>
              </a:rPr>
              <a:t>这个工程提供给了渲染的一个画板，上层应用模块会通过调用真正的渲染模块封装的</a:t>
            </a:r>
            <a:r>
              <a:rPr lang="en-US" altLang="zh-CN" sz="800" dirty="0">
                <a:solidFill>
                  <a:schemeClr val="bg2">
                    <a:lumMod val="75000"/>
                  </a:schemeClr>
                </a:solidFill>
              </a:rPr>
              <a:t>OPENGL</a:t>
            </a:r>
            <a:r>
              <a:rPr lang="zh-CN" altLang="en-US" sz="800" dirty="0">
                <a:solidFill>
                  <a:schemeClr val="bg2">
                    <a:lumMod val="75000"/>
                  </a:schemeClr>
                </a:solidFill>
              </a:rPr>
              <a:t>接口绘制在这个画板上。</a:t>
            </a:r>
            <a:endParaRPr lang="en-US" altLang="zh-CN"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err="1"/>
              <a:t>ResourceCompiler</a:t>
            </a:r>
            <a:r>
              <a:rPr lang="en-US" altLang="zh-CN" sz="800" dirty="0"/>
              <a:t>/</a:t>
            </a:r>
            <a:r>
              <a:rPr lang="en-US" altLang="zh-CN" sz="800" dirty="0" err="1"/>
              <a:t>ResourceSystem</a:t>
            </a:r>
            <a:r>
              <a:rPr lang="zh-CN" altLang="en-US" sz="800" dirty="0"/>
              <a:t>主要是统一管理我们的资源文件（</a:t>
            </a:r>
            <a:r>
              <a:rPr lang="en-US" altLang="zh-CN" sz="800" dirty="0"/>
              <a:t>forms/icons/</a:t>
            </a:r>
            <a:r>
              <a:rPr lang="en-US" altLang="zh-CN" sz="800" dirty="0" err="1"/>
              <a:t>tcmd</a:t>
            </a:r>
            <a:r>
              <a:rPr lang="zh-CN" altLang="en-US" sz="800" dirty="0"/>
              <a:t>文件），包括了编译加载和查找等</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err="1">
                <a:solidFill>
                  <a:schemeClr val="bg2">
                    <a:lumMod val="75000"/>
                  </a:schemeClr>
                </a:solidFill>
              </a:rPr>
              <a:t>CommandSystem</a:t>
            </a:r>
            <a:r>
              <a:rPr lang="zh-CN" altLang="en-US" sz="800" dirty="0">
                <a:solidFill>
                  <a:schemeClr val="bg2">
                    <a:lumMod val="75000"/>
                  </a:schemeClr>
                </a:solidFill>
              </a:rPr>
              <a:t>主要定义了一套面向功能场景的</a:t>
            </a:r>
            <a:r>
              <a:rPr lang="en-US" altLang="zh-CN" sz="800" dirty="0">
                <a:solidFill>
                  <a:schemeClr val="bg2">
                    <a:lumMod val="75000"/>
                  </a:schemeClr>
                </a:solidFill>
              </a:rPr>
              <a:t>Action</a:t>
            </a:r>
            <a:r>
              <a:rPr lang="zh-CN" altLang="en-US" sz="800" dirty="0">
                <a:solidFill>
                  <a:schemeClr val="bg2">
                    <a:lumMod val="75000"/>
                  </a:schemeClr>
                </a:solidFill>
              </a:rPr>
              <a:t>以及面向模块之间通讯的命令，命令机制起到了一定的解耦作用，同时也提供了异步执行的能力。</a:t>
            </a:r>
            <a:endParaRPr lang="zh-CN" altLang="en-US" sz="800"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54462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7</a:t>
            </a:fld>
            <a:endParaRPr lang="zh-CN" altLang="en-US"/>
          </a:p>
        </p:txBody>
      </p:sp>
    </p:spTree>
    <p:extLst>
      <p:ext uri="{BB962C8B-B14F-4D97-AF65-F5344CB8AC3E}">
        <p14:creationId xmlns:p14="http://schemas.microsoft.com/office/powerpoint/2010/main" val="73574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916221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2037396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01</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055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2023/6/5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726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2023/6/5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2744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2023/6/5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95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2023/6/5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247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2023/6/5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099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02</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04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03</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875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panose="020B0806030902050204" pitchFamily="34" charset="0"/>
              </a:rPr>
              <a:t>04</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492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2023/6/5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732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2023/6/5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239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2023/6/5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062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2023/6/5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887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2023/6/5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749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pPr/>
              <a:t>2023/6/5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16">
            <a:extLst>
              <a:ext uri="{28A0092B-C50C-407E-A947-70E740481C1C}">
                <a14:useLocalDpi xmlns:a14="http://schemas.microsoft.com/office/drawing/2010/main"/>
              </a:ext>
            </a:extLst>
          </a:blip>
          <a:stretch>
            <a:fillRect/>
          </a:stretch>
        </p:blipFill>
        <p:spPr>
          <a:xfrm>
            <a:off x="1524" y="0"/>
            <a:ext cx="12188951" cy="6858000"/>
          </a:xfrm>
          <a:prstGeom prst="rect">
            <a:avLst/>
          </a:prstGeom>
        </p:spPr>
      </p:pic>
    </p:spTree>
    <p:extLst>
      <p:ext uri="{BB962C8B-B14F-4D97-AF65-F5344CB8AC3E}">
        <p14:creationId xmlns:p14="http://schemas.microsoft.com/office/powerpoint/2010/main" val="337725066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9.png"/><Relationship Id="rId9" Type="http://schemas.microsoft.com/office/2007/relationships/diagramDrawing" Target="../diagrams/drawing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microsoft.com/office/2007/relationships/diagramDrawing" Target="../diagrams/drawing9.xml"/><Relationship Id="rId13" Type="http://schemas.microsoft.com/office/2007/relationships/diagramDrawing" Target="../diagrams/drawing10.xml"/><Relationship Id="rId3" Type="http://schemas.openxmlformats.org/officeDocument/2006/relationships/image" Target="../media/image2.png"/><Relationship Id="rId7" Type="http://schemas.openxmlformats.org/officeDocument/2006/relationships/diagramColors" Target="../diagrams/colors9.xml"/><Relationship Id="rId12" Type="http://schemas.openxmlformats.org/officeDocument/2006/relationships/diagramColors" Target="../diagrams/colors10.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diagramQuickStyle" Target="../diagrams/quickStyle9.xml"/><Relationship Id="rId11" Type="http://schemas.openxmlformats.org/officeDocument/2006/relationships/diagramQuickStyle" Target="../diagrams/quickStyle10.xml"/><Relationship Id="rId5" Type="http://schemas.openxmlformats.org/officeDocument/2006/relationships/diagramLayout" Target="../diagrams/layout9.xml"/><Relationship Id="rId15" Type="http://schemas.openxmlformats.org/officeDocument/2006/relationships/image" Target="../media/image12.png"/><Relationship Id="rId10" Type="http://schemas.openxmlformats.org/officeDocument/2006/relationships/diagramLayout" Target="../diagrams/layout10.xml"/><Relationship Id="rId4" Type="http://schemas.openxmlformats.org/officeDocument/2006/relationships/diagramData" Target="../diagrams/data9.xml"/><Relationship Id="rId9" Type="http://schemas.openxmlformats.org/officeDocument/2006/relationships/diagramData" Target="../diagrams/data10.xml"/><Relationship Id="rId1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microsoft.com/office/2007/relationships/diagramDrawing" Target="../diagrams/drawing11.xml"/><Relationship Id="rId13" Type="http://schemas.microsoft.com/office/2007/relationships/diagramDrawing" Target="../diagrams/drawing12.xml"/><Relationship Id="rId3" Type="http://schemas.openxmlformats.org/officeDocument/2006/relationships/image" Target="../media/image2.png"/><Relationship Id="rId7" Type="http://schemas.openxmlformats.org/officeDocument/2006/relationships/diagramColors" Target="../diagrams/colors11.xml"/><Relationship Id="rId12" Type="http://schemas.openxmlformats.org/officeDocument/2006/relationships/diagramColors" Target="../diagrams/colors12.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diagramQuickStyle" Target="../diagrams/quickStyle11.xml"/><Relationship Id="rId11" Type="http://schemas.openxmlformats.org/officeDocument/2006/relationships/diagramQuickStyle" Target="../diagrams/quickStyle12.xml"/><Relationship Id="rId5" Type="http://schemas.openxmlformats.org/officeDocument/2006/relationships/diagramLayout" Target="../diagrams/layout11.xml"/><Relationship Id="rId10" Type="http://schemas.openxmlformats.org/officeDocument/2006/relationships/diagramLayout" Target="../diagrams/layout12.xml"/><Relationship Id="rId4" Type="http://schemas.openxmlformats.org/officeDocument/2006/relationships/diagramData" Target="../diagrams/data11.xml"/><Relationship Id="rId9" Type="http://schemas.openxmlformats.org/officeDocument/2006/relationships/diagramData" Target="../diagrams/data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png"/><Relationship Id="rId7" Type="http://schemas.openxmlformats.org/officeDocument/2006/relationships/diagramColors" Target="../diagrams/colors13.xml"/><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png"/><Relationship Id="rId7" Type="http://schemas.openxmlformats.org/officeDocument/2006/relationships/diagramColors" Target="../diagrams/colors14.xml"/><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0.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png"/><Relationship Id="rId7" Type="http://schemas.openxmlformats.org/officeDocument/2006/relationships/diagramColors" Target="../diagrams/colors15.xml"/><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png"/><Relationship Id="rId7" Type="http://schemas.openxmlformats.org/officeDocument/2006/relationships/diagramColors" Target="../diagrams/colors16.xml"/><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2.png"/><Relationship Id="rId7" Type="http://schemas.openxmlformats.org/officeDocument/2006/relationships/diagramColors" Target="../diagrams/colors17.xm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6464334" y="4400164"/>
            <a:ext cx="2619051" cy="349635"/>
            <a:chOff x="4654427" y="4718861"/>
            <a:chExt cx="2386286" cy="349635"/>
          </a:xfrm>
        </p:grpSpPr>
        <p:grpSp>
          <p:nvGrpSpPr>
            <p:cNvPr id="22" name="组合 21"/>
            <p:cNvGrpSpPr/>
            <p:nvPr/>
          </p:nvGrpSpPr>
          <p:grpSpPr>
            <a:xfrm>
              <a:off x="4654427" y="4718861"/>
              <a:ext cx="276971" cy="276971"/>
              <a:chOff x="3725237" y="4930506"/>
              <a:chExt cx="531780" cy="531780"/>
            </a:xfrm>
          </p:grpSpPr>
          <p:sp>
            <p:nvSpPr>
              <p:cNvPr id="24" name="圆角矩形 2"/>
              <p:cNvSpPr/>
              <p:nvPr/>
            </p:nvSpPr>
            <p:spPr>
              <a:xfrm>
                <a:off x="3725237" y="4930506"/>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FFFFFF"/>
                  </a:solidFill>
                  <a:latin typeface="+mn-ea"/>
                </a:endParaRPr>
              </a:p>
            </p:txBody>
          </p:sp>
          <p:sp>
            <p:nvSpPr>
              <p:cNvPr id="25"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000000"/>
                  </a:solidFill>
                  <a:effectLst/>
                  <a:uLnTx/>
                  <a:uFillTx/>
                  <a:latin typeface="+mn-ea"/>
                  <a:cs typeface="+mn-cs"/>
                </a:endParaRPr>
              </a:p>
            </p:txBody>
          </p:sp>
        </p:grpSp>
        <p:sp>
          <p:nvSpPr>
            <p:cNvPr id="23" name="文本框 22"/>
            <p:cNvSpPr txBox="1"/>
            <p:nvPr/>
          </p:nvSpPr>
          <p:spPr>
            <a:xfrm>
              <a:off x="4929481" y="4729942"/>
              <a:ext cx="21112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18478F"/>
                  </a:solidFill>
                  <a:effectLst/>
                  <a:uLnTx/>
                  <a:uFillTx/>
                  <a:latin typeface="+mn-ea"/>
                </a:rPr>
                <a:t>ZW3D</a:t>
              </a:r>
              <a:r>
                <a:rPr kumimoji="0" lang="zh-CN" altLang="en-US" sz="1600" b="1" i="0" u="none" strike="noStrike" kern="1200" cap="none" spc="0" normalizeH="0" baseline="0" noProof="0" dirty="0">
                  <a:ln>
                    <a:noFill/>
                  </a:ln>
                  <a:solidFill>
                    <a:srgbClr val="18478F"/>
                  </a:solidFill>
                  <a:effectLst/>
                  <a:uLnTx/>
                  <a:uFillTx/>
                  <a:latin typeface="+mn-ea"/>
                </a:rPr>
                <a:t>研发中心 </a:t>
              </a:r>
              <a:r>
                <a:rPr kumimoji="0" lang="en-US" altLang="zh-CN" sz="1600" b="1" i="0" u="none" strike="noStrike" kern="1200" cap="none" spc="0" normalizeH="0" baseline="0" noProof="0" dirty="0">
                  <a:ln>
                    <a:noFill/>
                  </a:ln>
                  <a:solidFill>
                    <a:srgbClr val="18478F"/>
                  </a:solidFill>
                  <a:effectLst/>
                  <a:uLnTx/>
                  <a:uFillTx/>
                  <a:latin typeface="+mn-ea"/>
                </a:rPr>
                <a:t>- Karl</a:t>
              </a:r>
              <a:endParaRPr kumimoji="0" lang="zh-CN" altLang="en-US" sz="1600" b="1" i="0" u="none" strike="noStrike" kern="1200" cap="none" spc="0" normalizeH="0" baseline="0" noProof="0" dirty="0">
                <a:ln>
                  <a:noFill/>
                </a:ln>
                <a:solidFill>
                  <a:srgbClr val="18478F"/>
                </a:solidFill>
                <a:effectLst/>
                <a:uLnTx/>
                <a:uFillTx/>
                <a:latin typeface="+mn-ea"/>
              </a:endParaRPr>
            </a:p>
          </p:txBody>
        </p:sp>
      </p:grpSp>
      <p:pic>
        <p:nvPicPr>
          <p:cNvPr id="31" name="图片 30" descr="徽标&#10;&#10;描述已自动生成">
            <a:extLst>
              <a:ext uri="{FF2B5EF4-FFF2-40B4-BE49-F238E27FC236}">
                <a16:creationId xmlns:a16="http://schemas.microsoft.com/office/drawing/2014/main" id="{FB83923B-982D-445F-BF86-82215845FC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3" y="-1241"/>
            <a:ext cx="2663479" cy="528219"/>
          </a:xfrm>
          <a:prstGeom prst="rect">
            <a:avLst/>
          </a:prstGeom>
        </p:spPr>
      </p:pic>
      <p:sp>
        <p:nvSpPr>
          <p:cNvPr id="18" name="Title 1">
            <a:extLst>
              <a:ext uri="{FF2B5EF4-FFF2-40B4-BE49-F238E27FC236}">
                <a16:creationId xmlns:a16="http://schemas.microsoft.com/office/drawing/2014/main" id="{2FE7A954-FF4D-2CDF-0133-91A6A1AD9309}"/>
              </a:ext>
            </a:extLst>
          </p:cNvPr>
          <p:cNvSpPr txBox="1">
            <a:spLocks/>
          </p:cNvSpPr>
          <p:nvPr/>
        </p:nvSpPr>
        <p:spPr>
          <a:xfrm>
            <a:off x="1238831" y="2718079"/>
            <a:ext cx="8791575" cy="8577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18478F"/>
                </a:solidFill>
              </a:rPr>
              <a:t>ZW3D</a:t>
            </a:r>
            <a:r>
              <a:rPr lang="zh-CN" altLang="en-US" sz="5400" b="1" dirty="0">
                <a:solidFill>
                  <a:srgbClr val="18478F"/>
                </a:solidFill>
              </a:rPr>
              <a:t>平台交互框架介绍</a:t>
            </a:r>
            <a:endParaRPr lang="en-US" sz="5400" b="1" dirty="0">
              <a:solidFill>
                <a:srgbClr val="18478F"/>
              </a:solidFill>
            </a:endParaRPr>
          </a:p>
        </p:txBody>
      </p:sp>
    </p:spTree>
    <p:extLst>
      <p:ext uri="{BB962C8B-B14F-4D97-AF65-F5344CB8AC3E}">
        <p14:creationId xmlns:p14="http://schemas.microsoft.com/office/powerpoint/2010/main" val="90964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2" presetClass="entr" presetSubtype="4" fill="hold" nodeType="after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ppt_x"/>
                                          </p:val>
                                        </p:tav>
                                        <p:tav tm="100000">
                                          <p:val>
                                            <p:strVal val="#ppt_x"/>
                                          </p:val>
                                        </p:tav>
                                      </p:tavLst>
                                    </p:anim>
                                    <p:anim calcmode="lin" valueType="num">
                                      <p:cBhvr additive="base">
                                        <p:cTn id="7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2</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en-US" altLang="zh-CN" sz="2400" b="1" dirty="0">
                <a:solidFill>
                  <a:srgbClr val="2165C9"/>
                </a:solidFill>
              </a:rPr>
              <a:t>UI</a:t>
            </a:r>
            <a:r>
              <a:rPr lang="zh-CN" altLang="en-US" sz="2400" b="1" dirty="0">
                <a:solidFill>
                  <a:srgbClr val="2165C9"/>
                </a:solidFill>
              </a:rPr>
              <a:t>框架 </a:t>
            </a:r>
            <a:r>
              <a:rPr lang="en-US" altLang="zh-CN" sz="2400" b="1" dirty="0">
                <a:solidFill>
                  <a:srgbClr val="2165C9"/>
                </a:solidFill>
              </a:rPr>
              <a:t>– </a:t>
            </a:r>
            <a:r>
              <a:rPr lang="zh-CN" altLang="en-US" sz="2400" b="1" dirty="0">
                <a:solidFill>
                  <a:srgbClr val="2165C9"/>
                </a:solidFill>
              </a:rPr>
              <a:t>命令界面</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itle 1">
            <a:extLst>
              <a:ext uri="{FF2B5EF4-FFF2-40B4-BE49-F238E27FC236}">
                <a16:creationId xmlns:a16="http://schemas.microsoft.com/office/drawing/2014/main" id="{64104942-CBB0-05F0-F861-92BF02E69707}"/>
              </a:ext>
            </a:extLst>
          </p:cNvPr>
          <p:cNvSpPr txBox="1">
            <a:spLocks/>
          </p:cNvSpPr>
          <p:nvPr/>
        </p:nvSpPr>
        <p:spPr>
          <a:xfrm>
            <a:off x="9549847" y="47790"/>
            <a:ext cx="1573766" cy="720425"/>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a:solidFill>
                  <a:schemeClr val="bg1"/>
                </a:solidFill>
                <a:latin typeface="KaiTi" panose="02010609060101010101" pitchFamily="49" charset="-122"/>
                <a:ea typeface="KaiTi" panose="02010609060101010101" pitchFamily="49" charset="-122"/>
              </a:rPr>
              <a:t>主窗口</a:t>
            </a:r>
            <a:endParaRPr lang="en-US" dirty="0">
              <a:solidFill>
                <a:schemeClr val="bg1"/>
              </a:solidFill>
              <a:latin typeface="KaiTi" panose="02010609060101010101" pitchFamily="49" charset="-122"/>
              <a:ea typeface="KaiTi" panose="02010609060101010101" pitchFamily="49" charset="-122"/>
            </a:endParaRPr>
          </a:p>
        </p:txBody>
      </p:sp>
      <p:pic>
        <p:nvPicPr>
          <p:cNvPr id="17" name="图片 16">
            <a:extLst>
              <a:ext uri="{FF2B5EF4-FFF2-40B4-BE49-F238E27FC236}">
                <a16:creationId xmlns:a16="http://schemas.microsoft.com/office/drawing/2014/main" id="{F8003ADC-3E25-C2F5-C239-0F614D0A13F0}"/>
              </a:ext>
            </a:extLst>
          </p:cNvPr>
          <p:cNvPicPr>
            <a:picLocks noChangeAspect="1"/>
          </p:cNvPicPr>
          <p:nvPr/>
        </p:nvPicPr>
        <p:blipFill>
          <a:blip r:embed="rId4"/>
          <a:stretch>
            <a:fillRect/>
          </a:stretch>
        </p:blipFill>
        <p:spPr>
          <a:xfrm>
            <a:off x="952733" y="951441"/>
            <a:ext cx="10189750" cy="5545984"/>
          </a:xfrm>
          <a:prstGeom prst="rect">
            <a:avLst/>
          </a:prstGeom>
        </p:spPr>
      </p:pic>
      <p:sp>
        <p:nvSpPr>
          <p:cNvPr id="21" name="圆角矩形标注 7">
            <a:extLst>
              <a:ext uri="{FF2B5EF4-FFF2-40B4-BE49-F238E27FC236}">
                <a16:creationId xmlns:a16="http://schemas.microsoft.com/office/drawing/2014/main" id="{5E208891-DFCD-07DD-AE93-65C6CD1A41B7}"/>
              </a:ext>
            </a:extLst>
          </p:cNvPr>
          <p:cNvSpPr/>
          <p:nvPr/>
        </p:nvSpPr>
        <p:spPr>
          <a:xfrm>
            <a:off x="4779620" y="5036049"/>
            <a:ext cx="4138136" cy="763153"/>
          </a:xfrm>
          <a:prstGeom prst="wedgeRoundRectCallout">
            <a:avLst>
              <a:gd name="adj1" fmla="val -30577"/>
              <a:gd name="adj2" fmla="val -135040"/>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solidFill>
                  <a:schemeClr val="dk1"/>
                </a:solidFill>
                <a:latin typeface="Calibri" panose="020F0502020204030204" pitchFamily="34" charset="0"/>
                <a:cs typeface="Calibri" panose="020F0502020204030204" pitchFamily="34" charset="0"/>
              </a:rPr>
              <a:t>“ZsUi::FormManager::DialogForm()”,</a:t>
            </a:r>
          </a:p>
          <a:p>
            <a:endParaRPr lang="en-US" altLang="zh-CN" sz="1000" dirty="0">
              <a:solidFill>
                <a:schemeClr val="dk1"/>
              </a:solidFill>
              <a:latin typeface="Calibri" panose="020F0502020204030204" pitchFamily="34" charset="0"/>
              <a:cs typeface="Calibri" panose="020F0502020204030204" pitchFamily="34" charset="0"/>
            </a:endParaRPr>
          </a:p>
          <a:p>
            <a:r>
              <a:rPr lang="en-US" altLang="zh-CN" sz="1000" dirty="0">
                <a:solidFill>
                  <a:schemeClr val="dk1"/>
                </a:solidFill>
                <a:latin typeface="Calibri" panose="020F0502020204030204" pitchFamily="34" charset="0"/>
                <a:cs typeface="Calibri" panose="020F0502020204030204" pitchFamily="34" charset="0"/>
              </a:rPr>
              <a:t>GUI </a:t>
            </a:r>
            <a:r>
              <a:rPr lang="zh-CN" altLang="en-US" sz="1000" dirty="0">
                <a:solidFill>
                  <a:schemeClr val="dk1"/>
                </a:solidFill>
                <a:latin typeface="Calibri" panose="020F0502020204030204" pitchFamily="34" charset="0"/>
                <a:cs typeface="Calibri" panose="020F0502020204030204" pitchFamily="34" charset="0"/>
              </a:rPr>
              <a:t>命令界面，通常在业务层直接使用</a:t>
            </a:r>
            <a:r>
              <a:rPr lang="en-US" sz="1000" dirty="0">
                <a:solidFill>
                  <a:schemeClr val="dk1"/>
                </a:solidFill>
                <a:latin typeface="Calibri" panose="020F0502020204030204" pitchFamily="34" charset="0"/>
                <a:cs typeface="Calibri" panose="020F0502020204030204" pitchFamily="34" charset="0"/>
              </a:rPr>
              <a:t>“uiFormShow()”</a:t>
            </a:r>
            <a:r>
              <a:rPr lang="zh-CN" altLang="en-US" sz="1000" dirty="0">
                <a:solidFill>
                  <a:schemeClr val="dk1"/>
                </a:solidFill>
                <a:latin typeface="Calibri" panose="020F0502020204030204" pitchFamily="34" charset="0"/>
                <a:cs typeface="Calibri" panose="020F0502020204030204" pitchFamily="34" charset="0"/>
              </a:rPr>
              <a:t>来显示，可以同时打开多个</a:t>
            </a:r>
            <a:r>
              <a:rPr lang="en-US" altLang="zh-CN" sz="1000" dirty="0">
                <a:solidFill>
                  <a:schemeClr val="dk1"/>
                </a:solidFill>
                <a:latin typeface="Calibri" panose="020F0502020204030204" pitchFamily="34" charset="0"/>
                <a:cs typeface="Calibri" panose="020F0502020204030204" pitchFamily="34" charset="0"/>
              </a:rPr>
              <a:t>Gui</a:t>
            </a:r>
            <a:r>
              <a:rPr lang="zh-CN" altLang="en-US" sz="1000" dirty="0">
                <a:solidFill>
                  <a:schemeClr val="dk1"/>
                </a:solidFill>
                <a:latin typeface="Calibri" panose="020F0502020204030204" pitchFamily="34" charset="0"/>
                <a:cs typeface="Calibri" panose="020F0502020204030204" pitchFamily="34" charset="0"/>
              </a:rPr>
              <a:t>界面。</a:t>
            </a:r>
            <a:endParaRPr lang="en-US" sz="1000" dirty="0">
              <a:solidFill>
                <a:schemeClr val="dk1"/>
              </a:solidFill>
              <a:latin typeface="Calibri" panose="020F0502020204030204" pitchFamily="34" charset="0"/>
              <a:cs typeface="Calibri" panose="020F0502020204030204" pitchFamily="34" charset="0"/>
            </a:endParaRPr>
          </a:p>
        </p:txBody>
      </p:sp>
      <p:sp>
        <p:nvSpPr>
          <p:cNvPr id="23" name="圆角矩形标注 10">
            <a:extLst>
              <a:ext uri="{FF2B5EF4-FFF2-40B4-BE49-F238E27FC236}">
                <a16:creationId xmlns:a16="http://schemas.microsoft.com/office/drawing/2014/main" id="{51FD4E0B-871A-F43B-7D45-3C733C998C20}"/>
              </a:ext>
            </a:extLst>
          </p:cNvPr>
          <p:cNvSpPr/>
          <p:nvPr/>
        </p:nvSpPr>
        <p:spPr>
          <a:xfrm>
            <a:off x="8065869" y="2965725"/>
            <a:ext cx="2176354" cy="569327"/>
          </a:xfrm>
          <a:prstGeom prst="wedgeRoundRectCallout">
            <a:avLst>
              <a:gd name="adj1" fmla="val -93515"/>
              <a:gd name="adj2" fmla="val -70437"/>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dk1"/>
                </a:solidFill>
                <a:latin typeface="Calibri" panose="020F0502020204030204" pitchFamily="34" charset="0"/>
                <a:cs typeface="Calibri" panose="020F0502020204030204" pitchFamily="34" charset="0"/>
              </a:rPr>
              <a:t>“</a:t>
            </a:r>
            <a:r>
              <a:rPr lang="en-US" sz="1000" dirty="0" err="1">
                <a:solidFill>
                  <a:schemeClr val="dk1"/>
                </a:solidFill>
                <a:latin typeface="Calibri" panose="020F0502020204030204" pitchFamily="34" charset="0"/>
                <a:cs typeface="Calibri" panose="020F0502020204030204" pitchFamily="34" charset="0"/>
              </a:rPr>
              <a:t>ZsCc</a:t>
            </a:r>
            <a:r>
              <a:rPr lang="en-US" sz="1000" dirty="0">
                <a:solidFill>
                  <a:schemeClr val="dk1"/>
                </a:solidFill>
                <a:latin typeface="Calibri" panose="020F0502020204030204" pitchFamily="34" charset="0"/>
                <a:cs typeface="Calibri" panose="020F0502020204030204" pitchFamily="34" charset="0"/>
              </a:rPr>
              <a:t>::</a:t>
            </a:r>
            <a:r>
              <a:rPr lang="en-US" sz="1000" dirty="0" err="1">
                <a:solidFill>
                  <a:schemeClr val="dk1"/>
                </a:solidFill>
                <a:latin typeface="Calibri" panose="020F0502020204030204" pitchFamily="34" charset="0"/>
                <a:cs typeface="Calibri" panose="020F0502020204030204" pitchFamily="34" charset="0"/>
              </a:rPr>
              <a:t>FramelessTitleBar</a:t>
            </a:r>
            <a:r>
              <a:rPr lang="en-US" sz="1000" dirty="0">
                <a:solidFill>
                  <a:schemeClr val="dk1"/>
                </a:solidFill>
                <a:latin typeface="Calibri" panose="020F0502020204030204" pitchFamily="34" charset="0"/>
                <a:cs typeface="Calibri" panose="020F0502020204030204" pitchFamily="34" charset="0"/>
              </a:rPr>
              <a:t> :: </a:t>
            </a:r>
            <a:r>
              <a:rPr lang="en-US" sz="1000" dirty="0" err="1">
                <a:solidFill>
                  <a:schemeClr val="dk1"/>
                </a:solidFill>
                <a:latin typeface="Calibri" panose="020F0502020204030204" pitchFamily="34" charset="0"/>
                <a:cs typeface="Calibri" panose="020F0502020204030204" pitchFamily="34" charset="0"/>
              </a:rPr>
              <a:t>QWidget</a:t>
            </a:r>
            <a:r>
              <a:rPr lang="en-US" sz="1000" dirty="0">
                <a:solidFill>
                  <a:schemeClr val="dk1"/>
                </a:solidFill>
                <a:latin typeface="Calibri" panose="020F0502020204030204" pitchFamily="34" charset="0"/>
                <a:cs typeface="Calibri" panose="020F0502020204030204" pitchFamily="34" charset="0"/>
              </a:rPr>
              <a:t>”</a:t>
            </a:r>
          </a:p>
          <a:p>
            <a:r>
              <a:rPr lang="en-US" sz="1000" dirty="0">
                <a:solidFill>
                  <a:schemeClr val="dk1"/>
                </a:solidFill>
                <a:latin typeface="Calibri" panose="020F0502020204030204" pitchFamily="34" charset="0"/>
                <a:cs typeface="Calibri" panose="020F0502020204030204" pitchFamily="34" charset="0"/>
              </a:rPr>
              <a:t>(CcFrameLessHelper_win.hpp)</a:t>
            </a:r>
          </a:p>
        </p:txBody>
      </p:sp>
      <p:sp>
        <p:nvSpPr>
          <p:cNvPr id="25" name="圆角矩形标注 5">
            <a:extLst>
              <a:ext uri="{FF2B5EF4-FFF2-40B4-BE49-F238E27FC236}">
                <a16:creationId xmlns:a16="http://schemas.microsoft.com/office/drawing/2014/main" id="{111ACCAD-E8C5-26C6-6B21-1656B0119EBF}"/>
              </a:ext>
            </a:extLst>
          </p:cNvPr>
          <p:cNvSpPr/>
          <p:nvPr/>
        </p:nvSpPr>
        <p:spPr>
          <a:xfrm>
            <a:off x="135571" y="3535051"/>
            <a:ext cx="2404952" cy="569327"/>
          </a:xfrm>
          <a:prstGeom prst="wedgeRoundRectCallout">
            <a:avLst>
              <a:gd name="adj1" fmla="val 60343"/>
              <a:gd name="adj2" fmla="val -125753"/>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dk1"/>
                </a:solidFill>
                <a:latin typeface="Calibri" panose="020F0502020204030204" pitchFamily="34" charset="0"/>
                <a:cs typeface="Calibri" panose="020F0502020204030204" pitchFamily="34" charset="0"/>
              </a:rPr>
              <a:t>模板命令界面可以</a:t>
            </a:r>
            <a:r>
              <a:rPr lang="en-US" altLang="zh-CN" sz="1000" dirty="0">
                <a:solidFill>
                  <a:schemeClr val="dk1"/>
                </a:solidFill>
                <a:latin typeface="Calibri" panose="020F0502020204030204" pitchFamily="34" charset="0"/>
                <a:cs typeface="Calibri" panose="020F0502020204030204" pitchFamily="34" charset="0"/>
              </a:rPr>
              <a:t>dock</a:t>
            </a:r>
            <a:r>
              <a:rPr lang="zh-CN" altLang="en-US" sz="1000" dirty="0">
                <a:solidFill>
                  <a:schemeClr val="dk1"/>
                </a:solidFill>
                <a:latin typeface="Calibri" panose="020F0502020204030204" pitchFamily="34" charset="0"/>
                <a:cs typeface="Calibri" panose="020F0502020204030204" pitchFamily="34" charset="0"/>
              </a:rPr>
              <a:t>在侧边栏，也可以</a:t>
            </a:r>
            <a:r>
              <a:rPr lang="en-US" altLang="zh-CN" sz="1000" dirty="0">
                <a:solidFill>
                  <a:schemeClr val="dk1"/>
                </a:solidFill>
                <a:latin typeface="Calibri" panose="020F0502020204030204" pitchFamily="34" charset="0"/>
                <a:cs typeface="Calibri" panose="020F0502020204030204" pitchFamily="34" charset="0"/>
              </a:rPr>
              <a:t>undock</a:t>
            </a:r>
            <a:r>
              <a:rPr lang="zh-CN" altLang="en-US" sz="1000" dirty="0">
                <a:solidFill>
                  <a:schemeClr val="dk1"/>
                </a:solidFill>
                <a:latin typeface="Calibri" panose="020F0502020204030204" pitchFamily="34" charset="0"/>
                <a:cs typeface="Calibri" panose="020F0502020204030204" pitchFamily="34" charset="0"/>
              </a:rPr>
              <a:t>。同时只能打开一个模板界面。</a:t>
            </a:r>
            <a:endParaRPr lang="en-US" sz="1000" dirty="0">
              <a:solidFill>
                <a:schemeClr val="dk1"/>
              </a:solidFill>
              <a:latin typeface="Calibri" panose="020F0502020204030204" pitchFamily="34" charset="0"/>
              <a:cs typeface="Calibri" panose="020F0502020204030204" pitchFamily="34" charset="0"/>
            </a:endParaRPr>
          </a:p>
        </p:txBody>
      </p:sp>
      <p:sp>
        <p:nvSpPr>
          <p:cNvPr id="26" name="圆角矩形标注 8">
            <a:extLst>
              <a:ext uri="{FF2B5EF4-FFF2-40B4-BE49-F238E27FC236}">
                <a16:creationId xmlns:a16="http://schemas.microsoft.com/office/drawing/2014/main" id="{B79227B2-8670-356E-6875-3D77A7D5C8DC}"/>
              </a:ext>
            </a:extLst>
          </p:cNvPr>
          <p:cNvSpPr/>
          <p:nvPr/>
        </p:nvSpPr>
        <p:spPr>
          <a:xfrm>
            <a:off x="1872866" y="1051812"/>
            <a:ext cx="2117435" cy="611881"/>
          </a:xfrm>
          <a:prstGeom prst="wedgeRoundRectCallout">
            <a:avLst>
              <a:gd name="adj1" fmla="val -44998"/>
              <a:gd name="adj2" fmla="val 87175"/>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dk1"/>
                </a:solidFill>
                <a:latin typeface="Calibri" panose="020F0502020204030204" pitchFamily="34" charset="0"/>
                <a:cs typeface="Calibri" panose="020F0502020204030204" pitchFamily="34" charset="0"/>
              </a:rPr>
              <a:t>“ZsUi::InputManager :: ZsCc::Form”</a:t>
            </a:r>
          </a:p>
          <a:p>
            <a:r>
              <a:rPr lang="en-US" sz="1000" dirty="0">
                <a:solidFill>
                  <a:schemeClr val="dk1"/>
                </a:solidFill>
                <a:latin typeface="Calibri" panose="020F0502020204030204" pitchFamily="34" charset="0"/>
                <a:cs typeface="Calibri" panose="020F0502020204030204" pitchFamily="34" charset="0"/>
              </a:rPr>
              <a:t>(UiInputManager.hpp)</a:t>
            </a:r>
          </a:p>
        </p:txBody>
      </p:sp>
    </p:spTree>
    <p:extLst>
      <p:ext uri="{BB962C8B-B14F-4D97-AF65-F5344CB8AC3E}">
        <p14:creationId xmlns:p14="http://schemas.microsoft.com/office/powerpoint/2010/main" val="39650810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2</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en-US" altLang="zh-CN" sz="2400" b="1" dirty="0">
                <a:solidFill>
                  <a:srgbClr val="2165C9"/>
                </a:solidFill>
              </a:rPr>
              <a:t>UI</a:t>
            </a:r>
            <a:r>
              <a:rPr lang="zh-CN" altLang="en-US" sz="2400" b="1" dirty="0">
                <a:solidFill>
                  <a:srgbClr val="2165C9"/>
                </a:solidFill>
              </a:rPr>
              <a:t>框架 </a:t>
            </a:r>
            <a:r>
              <a:rPr lang="en-US" altLang="zh-CN" sz="2400" b="1" dirty="0">
                <a:solidFill>
                  <a:srgbClr val="2165C9"/>
                </a:solidFill>
              </a:rPr>
              <a:t>– </a:t>
            </a:r>
            <a:r>
              <a:rPr lang="zh-CN" altLang="en-US" sz="2400" b="1" dirty="0">
                <a:solidFill>
                  <a:srgbClr val="2165C9"/>
                </a:solidFill>
              </a:rPr>
              <a:t>初始化</a:t>
            </a:r>
            <a:endParaRPr lang="en-US" altLang="zh-CN" sz="24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2" name="图示 1">
            <a:extLst>
              <a:ext uri="{FF2B5EF4-FFF2-40B4-BE49-F238E27FC236}">
                <a16:creationId xmlns:a16="http://schemas.microsoft.com/office/drawing/2014/main" id="{A19A3D6D-EB5B-5D6A-FF48-1AEBEDF83D98}"/>
              </a:ext>
            </a:extLst>
          </p:cNvPr>
          <p:cNvGraphicFramePr/>
          <p:nvPr>
            <p:extLst>
              <p:ext uri="{D42A27DB-BD31-4B8C-83A1-F6EECF244321}">
                <p14:modId xmlns:p14="http://schemas.microsoft.com/office/powerpoint/2010/main" val="2149599126"/>
              </p:ext>
            </p:extLst>
          </p:nvPr>
        </p:nvGraphicFramePr>
        <p:xfrm>
          <a:off x="1690420" y="727676"/>
          <a:ext cx="9568961" cy="5436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矩形: 圆角 5">
            <a:extLst>
              <a:ext uri="{FF2B5EF4-FFF2-40B4-BE49-F238E27FC236}">
                <a16:creationId xmlns:a16="http://schemas.microsoft.com/office/drawing/2014/main" id="{C9276D2A-9942-DA98-C07E-02DBDF94EC7B}"/>
              </a:ext>
            </a:extLst>
          </p:cNvPr>
          <p:cNvSpPr/>
          <p:nvPr/>
        </p:nvSpPr>
        <p:spPr>
          <a:xfrm>
            <a:off x="3093610" y="1775637"/>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创建</a:t>
            </a:r>
          </a:p>
        </p:txBody>
      </p:sp>
      <p:sp>
        <p:nvSpPr>
          <p:cNvPr id="7" name="矩形: 圆角 6">
            <a:extLst>
              <a:ext uri="{FF2B5EF4-FFF2-40B4-BE49-F238E27FC236}">
                <a16:creationId xmlns:a16="http://schemas.microsoft.com/office/drawing/2014/main" id="{C9F7FEE6-C2A3-7B20-A737-0CD383375AC1}"/>
              </a:ext>
            </a:extLst>
          </p:cNvPr>
          <p:cNvSpPr/>
          <p:nvPr/>
        </p:nvSpPr>
        <p:spPr>
          <a:xfrm>
            <a:off x="262516" y="1778985"/>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初始化</a:t>
            </a:r>
          </a:p>
        </p:txBody>
      </p:sp>
      <p:sp>
        <p:nvSpPr>
          <p:cNvPr id="8" name="矩形: 圆角 7">
            <a:extLst>
              <a:ext uri="{FF2B5EF4-FFF2-40B4-BE49-F238E27FC236}">
                <a16:creationId xmlns:a16="http://schemas.microsoft.com/office/drawing/2014/main" id="{7EF9663E-8FC2-3B1B-F656-9CED64DEE363}"/>
              </a:ext>
            </a:extLst>
          </p:cNvPr>
          <p:cNvSpPr/>
          <p:nvPr/>
        </p:nvSpPr>
        <p:spPr>
          <a:xfrm>
            <a:off x="4483207" y="1775637"/>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创建</a:t>
            </a:r>
          </a:p>
        </p:txBody>
      </p:sp>
      <p:sp>
        <p:nvSpPr>
          <p:cNvPr id="9" name="矩形: 圆角 8">
            <a:extLst>
              <a:ext uri="{FF2B5EF4-FFF2-40B4-BE49-F238E27FC236}">
                <a16:creationId xmlns:a16="http://schemas.microsoft.com/office/drawing/2014/main" id="{89A79DBD-A0C3-A781-C335-D6FEBC216BA2}"/>
              </a:ext>
            </a:extLst>
          </p:cNvPr>
          <p:cNvSpPr/>
          <p:nvPr/>
        </p:nvSpPr>
        <p:spPr>
          <a:xfrm>
            <a:off x="5867347" y="2548093"/>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创建</a:t>
            </a:r>
          </a:p>
        </p:txBody>
      </p:sp>
      <p:sp>
        <p:nvSpPr>
          <p:cNvPr id="10" name="矩形: 圆角 9">
            <a:extLst>
              <a:ext uri="{FF2B5EF4-FFF2-40B4-BE49-F238E27FC236}">
                <a16:creationId xmlns:a16="http://schemas.microsoft.com/office/drawing/2014/main" id="{60E48B37-4243-EC33-CDD8-A0A29667C9E1}"/>
              </a:ext>
            </a:extLst>
          </p:cNvPr>
          <p:cNvSpPr/>
          <p:nvPr/>
        </p:nvSpPr>
        <p:spPr>
          <a:xfrm>
            <a:off x="7266794" y="2548093"/>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创建</a:t>
            </a:r>
          </a:p>
        </p:txBody>
      </p:sp>
      <p:sp>
        <p:nvSpPr>
          <p:cNvPr id="11" name="矩形: 圆角 10">
            <a:extLst>
              <a:ext uri="{FF2B5EF4-FFF2-40B4-BE49-F238E27FC236}">
                <a16:creationId xmlns:a16="http://schemas.microsoft.com/office/drawing/2014/main" id="{F478A48B-39B1-44AF-2BD5-1FAEE69B1A8E}"/>
              </a:ext>
            </a:extLst>
          </p:cNvPr>
          <p:cNvSpPr/>
          <p:nvPr/>
        </p:nvSpPr>
        <p:spPr>
          <a:xfrm>
            <a:off x="5867347" y="3324880"/>
            <a:ext cx="1215106" cy="72007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根据类型注册</a:t>
            </a:r>
            <a:r>
              <a:rPr lang="en-US" altLang="zh-CN" sz="1600" dirty="0"/>
              <a:t>Binder</a:t>
            </a:r>
          </a:p>
        </p:txBody>
      </p:sp>
      <p:sp>
        <p:nvSpPr>
          <p:cNvPr id="16" name="矩形: 圆角 15">
            <a:extLst>
              <a:ext uri="{FF2B5EF4-FFF2-40B4-BE49-F238E27FC236}">
                <a16:creationId xmlns:a16="http://schemas.microsoft.com/office/drawing/2014/main" id="{E9DA9F32-1FA6-1307-8CE4-0C37167FFEDD}"/>
              </a:ext>
            </a:extLst>
          </p:cNvPr>
          <p:cNvSpPr/>
          <p:nvPr/>
        </p:nvSpPr>
        <p:spPr>
          <a:xfrm>
            <a:off x="7204890" y="3289440"/>
            <a:ext cx="1338915" cy="103809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绑定</a:t>
            </a:r>
            <a:r>
              <a:rPr lang="en-US" altLang="zh-CN" sz="1600" dirty="0"/>
              <a:t>Observer</a:t>
            </a:r>
            <a:r>
              <a:rPr lang="zh-CN" altLang="en-US" sz="1600" dirty="0"/>
              <a:t>和</a:t>
            </a:r>
            <a:r>
              <a:rPr lang="en-US" altLang="zh-CN" sz="1600" dirty="0"/>
              <a:t>Evaluator</a:t>
            </a:r>
            <a:endParaRPr lang="zh-CN" altLang="en-US" sz="1600" dirty="0"/>
          </a:p>
        </p:txBody>
      </p:sp>
      <p:sp>
        <p:nvSpPr>
          <p:cNvPr id="17" name="矩形: 圆角 16">
            <a:extLst>
              <a:ext uri="{FF2B5EF4-FFF2-40B4-BE49-F238E27FC236}">
                <a16:creationId xmlns:a16="http://schemas.microsoft.com/office/drawing/2014/main" id="{8FC60D4C-33CD-97D9-95BF-841C399BCC0F}"/>
              </a:ext>
            </a:extLst>
          </p:cNvPr>
          <p:cNvSpPr/>
          <p:nvPr/>
        </p:nvSpPr>
        <p:spPr>
          <a:xfrm>
            <a:off x="1690419" y="1775637"/>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初始化</a:t>
            </a:r>
          </a:p>
        </p:txBody>
      </p:sp>
      <p:cxnSp>
        <p:nvCxnSpPr>
          <p:cNvPr id="21" name="直接箭头连接符 20">
            <a:extLst>
              <a:ext uri="{FF2B5EF4-FFF2-40B4-BE49-F238E27FC236}">
                <a16:creationId xmlns:a16="http://schemas.microsoft.com/office/drawing/2014/main" id="{C9068C6A-EC11-A68D-D952-B98F0E1BEDA0}"/>
              </a:ext>
            </a:extLst>
          </p:cNvPr>
          <p:cNvCxnSpPr>
            <a:cxnSpLocks/>
            <a:stCxn id="7" idx="3"/>
            <a:endCxn id="17" idx="1"/>
          </p:cNvCxnSpPr>
          <p:nvPr/>
        </p:nvCxnSpPr>
        <p:spPr>
          <a:xfrm flipV="1">
            <a:off x="1477622" y="2037247"/>
            <a:ext cx="212797" cy="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D09387D-1776-02A4-213F-0702E82D60E5}"/>
              </a:ext>
            </a:extLst>
          </p:cNvPr>
          <p:cNvCxnSpPr>
            <a:cxnSpLocks/>
            <a:stCxn id="17" idx="3"/>
            <a:endCxn id="6" idx="1"/>
          </p:cNvCxnSpPr>
          <p:nvPr/>
        </p:nvCxnSpPr>
        <p:spPr>
          <a:xfrm>
            <a:off x="2905525" y="2037247"/>
            <a:ext cx="188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1C32C74-9B8A-7588-B417-D8F4529329B6}"/>
              </a:ext>
            </a:extLst>
          </p:cNvPr>
          <p:cNvCxnSpPr>
            <a:cxnSpLocks/>
            <a:stCxn id="6" idx="3"/>
            <a:endCxn id="8" idx="1"/>
          </p:cNvCxnSpPr>
          <p:nvPr/>
        </p:nvCxnSpPr>
        <p:spPr>
          <a:xfrm>
            <a:off x="4308716" y="2037247"/>
            <a:ext cx="174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7C517E9-BFB6-4C61-F42F-54D6DC86A8A0}"/>
              </a:ext>
            </a:extLst>
          </p:cNvPr>
          <p:cNvCxnSpPr>
            <a:cxnSpLocks/>
            <a:stCxn id="9" idx="2"/>
            <a:endCxn id="11" idx="0"/>
          </p:cNvCxnSpPr>
          <p:nvPr/>
        </p:nvCxnSpPr>
        <p:spPr>
          <a:xfrm>
            <a:off x="6474900" y="3071313"/>
            <a:ext cx="0" cy="253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D39941B3-8AD9-E63E-3F90-45AAEDB6B346}"/>
              </a:ext>
            </a:extLst>
          </p:cNvPr>
          <p:cNvCxnSpPr>
            <a:stCxn id="7" idx="2"/>
            <a:endCxn id="9" idx="1"/>
          </p:cNvCxnSpPr>
          <p:nvPr/>
        </p:nvCxnSpPr>
        <p:spPr>
          <a:xfrm rot="16200000" flipH="1">
            <a:off x="3114959" y="57315"/>
            <a:ext cx="507498" cy="4997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A19F843E-E7DE-D969-4B21-0CC9EF135716}"/>
              </a:ext>
            </a:extLst>
          </p:cNvPr>
          <p:cNvCxnSpPr>
            <a:cxnSpLocks/>
            <a:stCxn id="9" idx="3"/>
            <a:endCxn id="10" idx="1"/>
          </p:cNvCxnSpPr>
          <p:nvPr/>
        </p:nvCxnSpPr>
        <p:spPr>
          <a:xfrm>
            <a:off x="7082453" y="2809703"/>
            <a:ext cx="184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9994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2</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en-US" altLang="zh-CN" sz="2400" b="1" dirty="0">
                <a:solidFill>
                  <a:srgbClr val="2165C9"/>
                </a:solidFill>
              </a:rPr>
              <a:t>UI</a:t>
            </a:r>
            <a:r>
              <a:rPr lang="zh-CN" altLang="en-US" sz="2400" b="1" dirty="0">
                <a:solidFill>
                  <a:srgbClr val="2165C9"/>
                </a:solidFill>
              </a:rPr>
              <a:t>框架 </a:t>
            </a:r>
            <a:r>
              <a:rPr lang="en-US" altLang="zh-CN" sz="2400" b="1" dirty="0">
                <a:solidFill>
                  <a:srgbClr val="2165C9"/>
                </a:solidFill>
              </a:rPr>
              <a:t>– </a:t>
            </a:r>
            <a:r>
              <a:rPr lang="zh-CN" altLang="en-US" sz="2400" b="1" dirty="0">
                <a:solidFill>
                  <a:srgbClr val="2165C9"/>
                </a:solidFill>
              </a:rPr>
              <a:t>创建命令</a:t>
            </a:r>
            <a:r>
              <a:rPr lang="en-US" altLang="zh-CN" sz="2400" b="1" dirty="0">
                <a:solidFill>
                  <a:srgbClr val="2165C9"/>
                </a:solidFill>
              </a:rPr>
              <a:t>Form</a:t>
            </a:r>
            <a:endParaRPr lang="en-US" altLang="zh-CN" sz="24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2" name="图示 1">
            <a:extLst>
              <a:ext uri="{FF2B5EF4-FFF2-40B4-BE49-F238E27FC236}">
                <a16:creationId xmlns:a16="http://schemas.microsoft.com/office/drawing/2014/main" id="{A19A3D6D-EB5B-5D6A-FF48-1AEBEDF83D98}"/>
              </a:ext>
            </a:extLst>
          </p:cNvPr>
          <p:cNvGraphicFramePr/>
          <p:nvPr/>
        </p:nvGraphicFramePr>
        <p:xfrm>
          <a:off x="1690420" y="727676"/>
          <a:ext cx="9568961" cy="5436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矩形: 圆角 5">
            <a:extLst>
              <a:ext uri="{FF2B5EF4-FFF2-40B4-BE49-F238E27FC236}">
                <a16:creationId xmlns:a16="http://schemas.microsoft.com/office/drawing/2014/main" id="{C9276D2A-9942-DA98-C07E-02DBDF94EC7B}"/>
              </a:ext>
            </a:extLst>
          </p:cNvPr>
          <p:cNvSpPr/>
          <p:nvPr/>
        </p:nvSpPr>
        <p:spPr>
          <a:xfrm>
            <a:off x="3093610" y="1775637"/>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加载</a:t>
            </a:r>
            <a:r>
              <a:rPr lang="en-US" altLang="zh-CN" sz="1600" dirty="0"/>
              <a:t>UI</a:t>
            </a:r>
            <a:endParaRPr lang="zh-CN" altLang="en-US" sz="1600" dirty="0"/>
          </a:p>
        </p:txBody>
      </p:sp>
      <p:sp>
        <p:nvSpPr>
          <p:cNvPr id="7" name="矩形: 圆角 6">
            <a:extLst>
              <a:ext uri="{FF2B5EF4-FFF2-40B4-BE49-F238E27FC236}">
                <a16:creationId xmlns:a16="http://schemas.microsoft.com/office/drawing/2014/main" id="{C9F7FEE6-C2A3-7B20-A737-0CD383375AC1}"/>
              </a:ext>
            </a:extLst>
          </p:cNvPr>
          <p:cNvSpPr/>
          <p:nvPr/>
        </p:nvSpPr>
        <p:spPr>
          <a:xfrm>
            <a:off x="262516" y="1778985"/>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创建界面</a:t>
            </a:r>
          </a:p>
        </p:txBody>
      </p:sp>
      <p:sp>
        <p:nvSpPr>
          <p:cNvPr id="8" name="矩形: 圆角 7">
            <a:extLst>
              <a:ext uri="{FF2B5EF4-FFF2-40B4-BE49-F238E27FC236}">
                <a16:creationId xmlns:a16="http://schemas.microsoft.com/office/drawing/2014/main" id="{7EF9663E-8FC2-3B1B-F656-9CED64DEE363}"/>
              </a:ext>
            </a:extLst>
          </p:cNvPr>
          <p:cNvSpPr/>
          <p:nvPr/>
        </p:nvSpPr>
        <p:spPr>
          <a:xfrm>
            <a:off x="4483207" y="1775637"/>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生成</a:t>
            </a:r>
            <a:r>
              <a:rPr lang="en-US" altLang="zh-CN" sz="1600" dirty="0"/>
              <a:t>Form</a:t>
            </a:r>
            <a:r>
              <a:rPr lang="zh-CN" altLang="en-US" sz="1600" dirty="0"/>
              <a:t>对象</a:t>
            </a:r>
          </a:p>
        </p:txBody>
      </p:sp>
      <p:sp>
        <p:nvSpPr>
          <p:cNvPr id="10" name="矩形: 圆角 9">
            <a:extLst>
              <a:ext uri="{FF2B5EF4-FFF2-40B4-BE49-F238E27FC236}">
                <a16:creationId xmlns:a16="http://schemas.microsoft.com/office/drawing/2014/main" id="{60E48B37-4243-EC33-CDD8-A0A29667C9E1}"/>
              </a:ext>
            </a:extLst>
          </p:cNvPr>
          <p:cNvSpPr/>
          <p:nvPr/>
        </p:nvSpPr>
        <p:spPr>
          <a:xfrm>
            <a:off x="10044275" y="2569299"/>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创建</a:t>
            </a:r>
          </a:p>
        </p:txBody>
      </p:sp>
      <p:sp>
        <p:nvSpPr>
          <p:cNvPr id="11" name="矩形: 圆角 10">
            <a:extLst>
              <a:ext uri="{FF2B5EF4-FFF2-40B4-BE49-F238E27FC236}">
                <a16:creationId xmlns:a16="http://schemas.microsoft.com/office/drawing/2014/main" id="{F478A48B-39B1-44AF-2BD5-1FAEE69B1A8E}"/>
              </a:ext>
            </a:extLst>
          </p:cNvPr>
          <p:cNvSpPr/>
          <p:nvPr/>
        </p:nvSpPr>
        <p:spPr>
          <a:xfrm>
            <a:off x="8630715" y="4645108"/>
            <a:ext cx="1215106" cy="129922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通过各控件</a:t>
            </a:r>
            <a:r>
              <a:rPr lang="en-US" altLang="zh-CN" sz="1600" dirty="0"/>
              <a:t>Handle</a:t>
            </a:r>
            <a:r>
              <a:rPr lang="zh-CN" altLang="en-US" sz="1600" dirty="0"/>
              <a:t>进行控件初始化。</a:t>
            </a:r>
            <a:endParaRPr lang="en-US" altLang="zh-CN" sz="1600" dirty="0"/>
          </a:p>
        </p:txBody>
      </p:sp>
      <p:sp>
        <p:nvSpPr>
          <p:cNvPr id="16" name="矩形: 圆角 15">
            <a:extLst>
              <a:ext uri="{FF2B5EF4-FFF2-40B4-BE49-F238E27FC236}">
                <a16:creationId xmlns:a16="http://schemas.microsoft.com/office/drawing/2014/main" id="{E9DA9F32-1FA6-1307-8CE4-0C37167FFEDD}"/>
              </a:ext>
            </a:extLst>
          </p:cNvPr>
          <p:cNvSpPr/>
          <p:nvPr/>
        </p:nvSpPr>
        <p:spPr>
          <a:xfrm>
            <a:off x="9989951" y="3305412"/>
            <a:ext cx="1338915" cy="103809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绑定界面信号与此对象的槽函数</a:t>
            </a:r>
          </a:p>
        </p:txBody>
      </p:sp>
      <p:sp>
        <p:nvSpPr>
          <p:cNvPr id="17" name="矩形: 圆角 16">
            <a:extLst>
              <a:ext uri="{FF2B5EF4-FFF2-40B4-BE49-F238E27FC236}">
                <a16:creationId xmlns:a16="http://schemas.microsoft.com/office/drawing/2014/main" id="{8FC60D4C-33CD-97D9-95BF-841C399BCC0F}"/>
              </a:ext>
            </a:extLst>
          </p:cNvPr>
          <p:cNvSpPr/>
          <p:nvPr/>
        </p:nvSpPr>
        <p:spPr>
          <a:xfrm>
            <a:off x="1690420" y="2688714"/>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插入</a:t>
            </a:r>
          </a:p>
        </p:txBody>
      </p:sp>
      <p:cxnSp>
        <p:nvCxnSpPr>
          <p:cNvPr id="21" name="直接箭头连接符 20">
            <a:extLst>
              <a:ext uri="{FF2B5EF4-FFF2-40B4-BE49-F238E27FC236}">
                <a16:creationId xmlns:a16="http://schemas.microsoft.com/office/drawing/2014/main" id="{C9068C6A-EC11-A68D-D952-B98F0E1BEDA0}"/>
              </a:ext>
            </a:extLst>
          </p:cNvPr>
          <p:cNvCxnSpPr>
            <a:cxnSpLocks/>
            <a:stCxn id="7" idx="3"/>
            <a:endCxn id="23" idx="1"/>
          </p:cNvCxnSpPr>
          <p:nvPr/>
        </p:nvCxnSpPr>
        <p:spPr>
          <a:xfrm flipV="1">
            <a:off x="1477622" y="2037247"/>
            <a:ext cx="163056" cy="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D09387D-1776-02A4-213F-0702E82D60E5}"/>
              </a:ext>
            </a:extLst>
          </p:cNvPr>
          <p:cNvCxnSpPr>
            <a:cxnSpLocks/>
            <a:stCxn id="23" idx="3"/>
            <a:endCxn id="6" idx="1"/>
          </p:cNvCxnSpPr>
          <p:nvPr/>
        </p:nvCxnSpPr>
        <p:spPr>
          <a:xfrm>
            <a:off x="2955267" y="2037247"/>
            <a:ext cx="1383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1C32C74-9B8A-7588-B417-D8F4529329B6}"/>
              </a:ext>
            </a:extLst>
          </p:cNvPr>
          <p:cNvCxnSpPr>
            <a:cxnSpLocks/>
            <a:stCxn id="6" idx="3"/>
            <a:endCxn id="8" idx="1"/>
          </p:cNvCxnSpPr>
          <p:nvPr/>
        </p:nvCxnSpPr>
        <p:spPr>
          <a:xfrm>
            <a:off x="4308716" y="2037247"/>
            <a:ext cx="1744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A19F843E-E7DE-D969-4B21-0CC9EF135716}"/>
              </a:ext>
            </a:extLst>
          </p:cNvPr>
          <p:cNvCxnSpPr>
            <a:cxnSpLocks/>
            <a:stCxn id="42" idx="3"/>
            <a:endCxn id="11" idx="1"/>
          </p:cNvCxnSpPr>
          <p:nvPr/>
        </p:nvCxnSpPr>
        <p:spPr>
          <a:xfrm>
            <a:off x="2905526" y="5291706"/>
            <a:ext cx="5725189" cy="3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流程图: 决策 22">
            <a:extLst>
              <a:ext uri="{FF2B5EF4-FFF2-40B4-BE49-F238E27FC236}">
                <a16:creationId xmlns:a16="http://schemas.microsoft.com/office/drawing/2014/main" id="{B0E6DDDA-A214-5C1B-BBBF-B0E31B7C8C75}"/>
              </a:ext>
            </a:extLst>
          </p:cNvPr>
          <p:cNvSpPr/>
          <p:nvPr/>
        </p:nvSpPr>
        <p:spPr>
          <a:xfrm>
            <a:off x="1640678" y="1730923"/>
            <a:ext cx="1314589" cy="612648"/>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Exist</a:t>
            </a:r>
            <a:r>
              <a:rPr lang="zh-CN" altLang="en-US" dirty="0"/>
              <a:t>？</a:t>
            </a:r>
          </a:p>
        </p:txBody>
      </p:sp>
      <p:sp>
        <p:nvSpPr>
          <p:cNvPr id="31" name="文本框 30">
            <a:extLst>
              <a:ext uri="{FF2B5EF4-FFF2-40B4-BE49-F238E27FC236}">
                <a16:creationId xmlns:a16="http://schemas.microsoft.com/office/drawing/2014/main" id="{4162CD1C-9C7D-AB57-6D25-5BBB1E5AE43E}"/>
              </a:ext>
            </a:extLst>
          </p:cNvPr>
          <p:cNvSpPr txBox="1"/>
          <p:nvPr/>
        </p:nvSpPr>
        <p:spPr>
          <a:xfrm>
            <a:off x="2702654" y="1693863"/>
            <a:ext cx="486030" cy="369332"/>
          </a:xfrm>
          <a:prstGeom prst="rect">
            <a:avLst/>
          </a:prstGeom>
          <a:noFill/>
        </p:spPr>
        <p:txBody>
          <a:bodyPr wrap="none" rtlCol="0">
            <a:spAutoFit/>
          </a:bodyPr>
          <a:lstStyle/>
          <a:p>
            <a:r>
              <a:rPr lang="en-US" altLang="zh-CN" dirty="0">
                <a:solidFill>
                  <a:schemeClr val="accent1">
                    <a:lumMod val="75000"/>
                  </a:schemeClr>
                </a:solidFill>
              </a:rPr>
              <a:t>NO</a:t>
            </a:r>
            <a:endParaRPr lang="zh-CN" altLang="en-US" dirty="0">
              <a:solidFill>
                <a:schemeClr val="accent1">
                  <a:lumMod val="75000"/>
                </a:schemeClr>
              </a:solidFill>
            </a:endParaRPr>
          </a:p>
        </p:txBody>
      </p:sp>
      <p:sp>
        <p:nvSpPr>
          <p:cNvPr id="41" name="矩形: 圆角 40">
            <a:extLst>
              <a:ext uri="{FF2B5EF4-FFF2-40B4-BE49-F238E27FC236}">
                <a16:creationId xmlns:a16="http://schemas.microsoft.com/office/drawing/2014/main" id="{EAC8035C-E5FC-9733-32CE-58F8B777EFDF}"/>
              </a:ext>
            </a:extLst>
          </p:cNvPr>
          <p:cNvSpPr/>
          <p:nvPr/>
        </p:nvSpPr>
        <p:spPr>
          <a:xfrm>
            <a:off x="1690420" y="3484825"/>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从配置加载状态</a:t>
            </a:r>
          </a:p>
        </p:txBody>
      </p:sp>
      <p:sp>
        <p:nvSpPr>
          <p:cNvPr id="42" name="矩形: 圆角 41">
            <a:extLst>
              <a:ext uri="{FF2B5EF4-FFF2-40B4-BE49-F238E27FC236}">
                <a16:creationId xmlns:a16="http://schemas.microsoft.com/office/drawing/2014/main" id="{DB46F65E-A8FA-D26F-928E-BD1013981CAD}"/>
              </a:ext>
            </a:extLst>
          </p:cNvPr>
          <p:cNvSpPr/>
          <p:nvPr/>
        </p:nvSpPr>
        <p:spPr>
          <a:xfrm>
            <a:off x="1690420" y="5030096"/>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控件初始化</a:t>
            </a:r>
          </a:p>
        </p:txBody>
      </p:sp>
      <p:sp>
        <p:nvSpPr>
          <p:cNvPr id="44" name="矩形: 圆角 43">
            <a:extLst>
              <a:ext uri="{FF2B5EF4-FFF2-40B4-BE49-F238E27FC236}">
                <a16:creationId xmlns:a16="http://schemas.microsoft.com/office/drawing/2014/main" id="{797A4CF7-5B48-1EC6-277F-27EFA2049D95}"/>
              </a:ext>
            </a:extLst>
          </p:cNvPr>
          <p:cNvSpPr/>
          <p:nvPr/>
        </p:nvSpPr>
        <p:spPr>
          <a:xfrm>
            <a:off x="9989951" y="4556398"/>
            <a:ext cx="1338915" cy="103809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绑定控件信号与对应</a:t>
            </a:r>
            <a:r>
              <a:rPr lang="en-US" altLang="zh-CN" sz="1600" dirty="0"/>
              <a:t>Handle</a:t>
            </a:r>
            <a:r>
              <a:rPr lang="zh-CN" altLang="en-US" sz="1600" dirty="0"/>
              <a:t>的槽函数</a:t>
            </a:r>
          </a:p>
        </p:txBody>
      </p:sp>
      <p:sp>
        <p:nvSpPr>
          <p:cNvPr id="49" name="流程图: 决策 48">
            <a:extLst>
              <a:ext uri="{FF2B5EF4-FFF2-40B4-BE49-F238E27FC236}">
                <a16:creationId xmlns:a16="http://schemas.microsoft.com/office/drawing/2014/main" id="{6E301F0A-B29A-1C15-1C7F-E532462C0657}"/>
              </a:ext>
            </a:extLst>
          </p:cNvPr>
          <p:cNvSpPr/>
          <p:nvPr/>
        </p:nvSpPr>
        <p:spPr>
          <a:xfrm>
            <a:off x="1640678" y="4225111"/>
            <a:ext cx="1314589" cy="612648"/>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模板？</a:t>
            </a:r>
          </a:p>
        </p:txBody>
      </p:sp>
      <p:cxnSp>
        <p:nvCxnSpPr>
          <p:cNvPr id="55" name="连接符: 肘形 54">
            <a:extLst>
              <a:ext uri="{FF2B5EF4-FFF2-40B4-BE49-F238E27FC236}">
                <a16:creationId xmlns:a16="http://schemas.microsoft.com/office/drawing/2014/main" id="{D92D5853-C307-9BC4-87A4-D5CAF40FB67D}"/>
              </a:ext>
            </a:extLst>
          </p:cNvPr>
          <p:cNvCxnSpPr>
            <a:cxnSpLocks/>
            <a:stCxn id="49" idx="3"/>
            <a:endCxn id="10" idx="1"/>
          </p:cNvCxnSpPr>
          <p:nvPr/>
        </p:nvCxnSpPr>
        <p:spPr>
          <a:xfrm flipV="1">
            <a:off x="2955267" y="2830909"/>
            <a:ext cx="7089008" cy="17005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1EB08F06-CBCD-C233-ABDB-FF184A565F10}"/>
              </a:ext>
            </a:extLst>
          </p:cNvPr>
          <p:cNvSpPr txBox="1"/>
          <p:nvPr/>
        </p:nvSpPr>
        <p:spPr>
          <a:xfrm>
            <a:off x="1631839" y="2166575"/>
            <a:ext cx="512641" cy="369332"/>
          </a:xfrm>
          <a:prstGeom prst="rect">
            <a:avLst/>
          </a:prstGeom>
          <a:noFill/>
        </p:spPr>
        <p:txBody>
          <a:bodyPr wrap="none" rtlCol="0">
            <a:spAutoFit/>
          </a:bodyPr>
          <a:lstStyle/>
          <a:p>
            <a:r>
              <a:rPr lang="en-US" altLang="zh-CN" dirty="0">
                <a:solidFill>
                  <a:schemeClr val="accent1">
                    <a:lumMod val="75000"/>
                  </a:schemeClr>
                </a:solidFill>
              </a:rPr>
              <a:t>YES</a:t>
            </a:r>
            <a:endParaRPr lang="zh-CN" altLang="en-US" dirty="0">
              <a:solidFill>
                <a:schemeClr val="accent1">
                  <a:lumMod val="75000"/>
                </a:schemeClr>
              </a:solidFill>
            </a:endParaRPr>
          </a:p>
        </p:txBody>
      </p:sp>
      <p:sp>
        <p:nvSpPr>
          <p:cNvPr id="58" name="文本框 57">
            <a:extLst>
              <a:ext uri="{FF2B5EF4-FFF2-40B4-BE49-F238E27FC236}">
                <a16:creationId xmlns:a16="http://schemas.microsoft.com/office/drawing/2014/main" id="{E0DFB466-4840-7032-D786-C32ADFC07BE1}"/>
              </a:ext>
            </a:extLst>
          </p:cNvPr>
          <p:cNvSpPr txBox="1"/>
          <p:nvPr/>
        </p:nvSpPr>
        <p:spPr>
          <a:xfrm>
            <a:off x="2793858" y="4200381"/>
            <a:ext cx="512641" cy="369332"/>
          </a:xfrm>
          <a:prstGeom prst="rect">
            <a:avLst/>
          </a:prstGeom>
          <a:noFill/>
        </p:spPr>
        <p:txBody>
          <a:bodyPr wrap="none" rtlCol="0">
            <a:spAutoFit/>
          </a:bodyPr>
          <a:lstStyle/>
          <a:p>
            <a:r>
              <a:rPr lang="en-US" altLang="zh-CN" dirty="0">
                <a:solidFill>
                  <a:schemeClr val="accent1">
                    <a:lumMod val="75000"/>
                  </a:schemeClr>
                </a:solidFill>
              </a:rPr>
              <a:t>YES</a:t>
            </a:r>
            <a:endParaRPr lang="zh-CN" altLang="en-US" dirty="0">
              <a:solidFill>
                <a:schemeClr val="accent1">
                  <a:lumMod val="75000"/>
                </a:schemeClr>
              </a:solidFill>
            </a:endParaRPr>
          </a:p>
        </p:txBody>
      </p:sp>
      <p:sp>
        <p:nvSpPr>
          <p:cNvPr id="59" name="文本框 58">
            <a:extLst>
              <a:ext uri="{FF2B5EF4-FFF2-40B4-BE49-F238E27FC236}">
                <a16:creationId xmlns:a16="http://schemas.microsoft.com/office/drawing/2014/main" id="{F462E55E-6A79-B188-B846-9416D4E7236C}"/>
              </a:ext>
            </a:extLst>
          </p:cNvPr>
          <p:cNvSpPr txBox="1"/>
          <p:nvPr/>
        </p:nvSpPr>
        <p:spPr>
          <a:xfrm>
            <a:off x="1870525" y="4725405"/>
            <a:ext cx="486030" cy="369332"/>
          </a:xfrm>
          <a:prstGeom prst="rect">
            <a:avLst/>
          </a:prstGeom>
          <a:noFill/>
        </p:spPr>
        <p:txBody>
          <a:bodyPr wrap="none" rtlCol="0">
            <a:spAutoFit/>
          </a:bodyPr>
          <a:lstStyle/>
          <a:p>
            <a:r>
              <a:rPr lang="en-US" altLang="zh-CN" dirty="0">
                <a:solidFill>
                  <a:schemeClr val="accent1">
                    <a:lumMod val="75000"/>
                  </a:schemeClr>
                </a:solidFill>
              </a:rPr>
              <a:t>NO</a:t>
            </a:r>
            <a:endParaRPr lang="zh-CN" altLang="en-US" dirty="0">
              <a:solidFill>
                <a:schemeClr val="accent1">
                  <a:lumMod val="75000"/>
                </a:schemeClr>
              </a:solidFill>
            </a:endParaRPr>
          </a:p>
        </p:txBody>
      </p:sp>
      <p:cxnSp>
        <p:nvCxnSpPr>
          <p:cNvPr id="62" name="直接箭头连接符 61">
            <a:extLst>
              <a:ext uri="{FF2B5EF4-FFF2-40B4-BE49-F238E27FC236}">
                <a16:creationId xmlns:a16="http://schemas.microsoft.com/office/drawing/2014/main" id="{0337493C-C957-8C5D-4ED2-7672E56F7527}"/>
              </a:ext>
            </a:extLst>
          </p:cNvPr>
          <p:cNvCxnSpPr>
            <a:cxnSpLocks/>
            <a:stCxn id="17" idx="2"/>
            <a:endCxn id="41" idx="0"/>
          </p:cNvCxnSpPr>
          <p:nvPr/>
        </p:nvCxnSpPr>
        <p:spPr>
          <a:xfrm>
            <a:off x="2297973" y="3211934"/>
            <a:ext cx="0" cy="27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842FD4B-6B62-5BC9-FACB-A68E7C43DE76}"/>
              </a:ext>
            </a:extLst>
          </p:cNvPr>
          <p:cNvCxnSpPr>
            <a:cxnSpLocks/>
            <a:stCxn id="41" idx="2"/>
            <a:endCxn id="49" idx="0"/>
          </p:cNvCxnSpPr>
          <p:nvPr/>
        </p:nvCxnSpPr>
        <p:spPr>
          <a:xfrm>
            <a:off x="2297973" y="4008045"/>
            <a:ext cx="0" cy="21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B27E792C-A218-FAB1-CA14-4A2F78EF4886}"/>
              </a:ext>
            </a:extLst>
          </p:cNvPr>
          <p:cNvCxnSpPr>
            <a:cxnSpLocks/>
            <a:endCxn id="42" idx="0"/>
          </p:cNvCxnSpPr>
          <p:nvPr/>
        </p:nvCxnSpPr>
        <p:spPr>
          <a:xfrm>
            <a:off x="2297972" y="4837758"/>
            <a:ext cx="1" cy="192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8D3A9BB6-2933-5DD7-17B3-90737F50585D}"/>
              </a:ext>
            </a:extLst>
          </p:cNvPr>
          <p:cNvCxnSpPr>
            <a:cxnSpLocks/>
            <a:stCxn id="10" idx="2"/>
            <a:endCxn id="16" idx="0"/>
          </p:cNvCxnSpPr>
          <p:nvPr/>
        </p:nvCxnSpPr>
        <p:spPr>
          <a:xfrm>
            <a:off x="10651828" y="3092519"/>
            <a:ext cx="7581" cy="212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C697C29B-E526-4B68-CA6E-7E5E584F1E00}"/>
              </a:ext>
            </a:extLst>
          </p:cNvPr>
          <p:cNvCxnSpPr>
            <a:cxnSpLocks/>
            <a:stCxn id="16" idx="2"/>
            <a:endCxn id="44" idx="0"/>
          </p:cNvCxnSpPr>
          <p:nvPr/>
        </p:nvCxnSpPr>
        <p:spPr>
          <a:xfrm>
            <a:off x="10659409" y="4343505"/>
            <a:ext cx="0" cy="212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D858BFEE-2204-393D-8FAF-44F44A8F6814}"/>
              </a:ext>
            </a:extLst>
          </p:cNvPr>
          <p:cNvSpPr/>
          <p:nvPr/>
        </p:nvSpPr>
        <p:spPr>
          <a:xfrm>
            <a:off x="557288" y="5449030"/>
            <a:ext cx="941544" cy="71555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cxnSp>
        <p:nvCxnSpPr>
          <p:cNvPr id="81" name="连接符: 肘形 80">
            <a:extLst>
              <a:ext uri="{FF2B5EF4-FFF2-40B4-BE49-F238E27FC236}">
                <a16:creationId xmlns:a16="http://schemas.microsoft.com/office/drawing/2014/main" id="{B671BA60-2DDE-9A8C-A329-E50C4B304056}"/>
              </a:ext>
            </a:extLst>
          </p:cNvPr>
          <p:cNvCxnSpPr>
            <a:cxnSpLocks/>
            <a:stCxn id="23" idx="2"/>
            <a:endCxn id="79" idx="0"/>
          </p:cNvCxnSpPr>
          <p:nvPr/>
        </p:nvCxnSpPr>
        <p:spPr>
          <a:xfrm rot="5400000">
            <a:off x="110288" y="3261344"/>
            <a:ext cx="3105459" cy="1269913"/>
          </a:xfrm>
          <a:prstGeom prst="bentConnector3">
            <a:avLst>
              <a:gd name="adj1" fmla="val 23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连接符: 肘形 89">
            <a:extLst>
              <a:ext uri="{FF2B5EF4-FFF2-40B4-BE49-F238E27FC236}">
                <a16:creationId xmlns:a16="http://schemas.microsoft.com/office/drawing/2014/main" id="{DC3E7AB8-8248-1C12-0849-99E7C5C44FF9}"/>
              </a:ext>
            </a:extLst>
          </p:cNvPr>
          <p:cNvCxnSpPr>
            <a:stCxn id="8" idx="2"/>
            <a:endCxn id="17" idx="3"/>
          </p:cNvCxnSpPr>
          <p:nvPr/>
        </p:nvCxnSpPr>
        <p:spPr>
          <a:xfrm rot="5400000">
            <a:off x="3672410" y="1531973"/>
            <a:ext cx="651467" cy="21852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连接符: 肘形 91">
            <a:extLst>
              <a:ext uri="{FF2B5EF4-FFF2-40B4-BE49-F238E27FC236}">
                <a16:creationId xmlns:a16="http://schemas.microsoft.com/office/drawing/2014/main" id="{91A6D069-E5D2-7E54-51A2-C889ADDC711B}"/>
              </a:ext>
            </a:extLst>
          </p:cNvPr>
          <p:cNvCxnSpPr>
            <a:endCxn id="79" idx="6"/>
          </p:cNvCxnSpPr>
          <p:nvPr/>
        </p:nvCxnSpPr>
        <p:spPr>
          <a:xfrm rot="10800000" flipV="1">
            <a:off x="1498832" y="5553315"/>
            <a:ext cx="799140" cy="253493"/>
          </a:xfrm>
          <a:prstGeom prst="bentConnector3">
            <a:avLst>
              <a:gd name="adj1" fmla="val -244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89010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2</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en-US" altLang="zh-CN" sz="2400" b="1" dirty="0">
                <a:solidFill>
                  <a:srgbClr val="2165C9"/>
                </a:solidFill>
              </a:rPr>
              <a:t>UI</a:t>
            </a:r>
            <a:r>
              <a:rPr lang="zh-CN" altLang="en-US" sz="2400" b="1" dirty="0">
                <a:solidFill>
                  <a:srgbClr val="2165C9"/>
                </a:solidFill>
              </a:rPr>
              <a:t>框架 </a:t>
            </a:r>
            <a:r>
              <a:rPr lang="en-US" altLang="zh-CN" sz="2400" b="1" dirty="0">
                <a:solidFill>
                  <a:srgbClr val="2165C9"/>
                </a:solidFill>
              </a:rPr>
              <a:t>– </a:t>
            </a:r>
            <a:r>
              <a:rPr lang="zh-CN" altLang="en-US" sz="2400" b="1" dirty="0">
                <a:solidFill>
                  <a:srgbClr val="2165C9"/>
                </a:solidFill>
              </a:rPr>
              <a:t>显示</a:t>
            </a:r>
            <a:r>
              <a:rPr lang="en-US" altLang="zh-CN" sz="2400" b="1" dirty="0">
                <a:solidFill>
                  <a:srgbClr val="2165C9"/>
                </a:solidFill>
              </a:rPr>
              <a:t>Gui</a:t>
            </a:r>
            <a:r>
              <a:rPr lang="zh-CN" altLang="en-US" sz="2400" b="1" dirty="0">
                <a:solidFill>
                  <a:srgbClr val="2165C9"/>
                </a:solidFill>
              </a:rPr>
              <a:t>命令</a:t>
            </a:r>
            <a:r>
              <a:rPr lang="en-US" altLang="zh-CN" sz="2400" b="1" dirty="0">
                <a:solidFill>
                  <a:srgbClr val="2165C9"/>
                </a:solidFill>
              </a:rPr>
              <a:t>form</a:t>
            </a:r>
            <a:endParaRPr lang="en-US" altLang="zh-CN" sz="24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2" name="图示 1">
            <a:extLst>
              <a:ext uri="{FF2B5EF4-FFF2-40B4-BE49-F238E27FC236}">
                <a16:creationId xmlns:a16="http://schemas.microsoft.com/office/drawing/2014/main" id="{A19A3D6D-EB5B-5D6A-FF48-1AEBEDF83D98}"/>
              </a:ext>
            </a:extLst>
          </p:cNvPr>
          <p:cNvGraphicFramePr/>
          <p:nvPr/>
        </p:nvGraphicFramePr>
        <p:xfrm>
          <a:off x="1690420" y="727676"/>
          <a:ext cx="9568961" cy="5436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矩形: 圆角 6">
            <a:extLst>
              <a:ext uri="{FF2B5EF4-FFF2-40B4-BE49-F238E27FC236}">
                <a16:creationId xmlns:a16="http://schemas.microsoft.com/office/drawing/2014/main" id="{C9F7FEE6-C2A3-7B20-A737-0CD383375AC1}"/>
              </a:ext>
            </a:extLst>
          </p:cNvPr>
          <p:cNvSpPr/>
          <p:nvPr/>
        </p:nvSpPr>
        <p:spPr>
          <a:xfrm>
            <a:off x="283726" y="1462571"/>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显示</a:t>
            </a:r>
            <a:r>
              <a:rPr lang="en-US" altLang="zh-CN" sz="1600" dirty="0"/>
              <a:t>Gui</a:t>
            </a:r>
          </a:p>
          <a:p>
            <a:pPr algn="ctr"/>
            <a:r>
              <a:rPr lang="zh-CN" altLang="en-US" sz="1600" dirty="0"/>
              <a:t>界面</a:t>
            </a:r>
          </a:p>
        </p:txBody>
      </p:sp>
      <p:sp>
        <p:nvSpPr>
          <p:cNvPr id="11" name="矩形: 圆角 10">
            <a:extLst>
              <a:ext uri="{FF2B5EF4-FFF2-40B4-BE49-F238E27FC236}">
                <a16:creationId xmlns:a16="http://schemas.microsoft.com/office/drawing/2014/main" id="{F478A48B-39B1-44AF-2BD5-1FAEE69B1A8E}"/>
              </a:ext>
            </a:extLst>
          </p:cNvPr>
          <p:cNvSpPr/>
          <p:nvPr/>
        </p:nvSpPr>
        <p:spPr>
          <a:xfrm>
            <a:off x="8633136" y="4828048"/>
            <a:ext cx="1215106" cy="10558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触发</a:t>
            </a:r>
            <a:r>
              <a:rPr lang="en-US" altLang="zh-CN" sz="1600" dirty="0"/>
              <a:t>forwarder</a:t>
            </a:r>
            <a:r>
              <a:rPr lang="zh-CN" altLang="en-US" sz="1600" dirty="0"/>
              <a:t>的初始化函数</a:t>
            </a:r>
            <a:endParaRPr lang="en-US" altLang="zh-CN" sz="1600" dirty="0"/>
          </a:p>
        </p:txBody>
      </p:sp>
      <p:sp>
        <p:nvSpPr>
          <p:cNvPr id="17" name="矩形: 圆角 16">
            <a:extLst>
              <a:ext uri="{FF2B5EF4-FFF2-40B4-BE49-F238E27FC236}">
                <a16:creationId xmlns:a16="http://schemas.microsoft.com/office/drawing/2014/main" id="{8FC60D4C-33CD-97D9-95BF-841C399BCC0F}"/>
              </a:ext>
            </a:extLst>
          </p:cNvPr>
          <p:cNvSpPr/>
          <p:nvPr/>
        </p:nvSpPr>
        <p:spPr>
          <a:xfrm>
            <a:off x="1690420" y="2927485"/>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置顶</a:t>
            </a:r>
            <a:r>
              <a:rPr lang="en-US" altLang="zh-CN" sz="1600" dirty="0"/>
              <a:t>form</a:t>
            </a:r>
            <a:endParaRPr lang="zh-CN" altLang="en-US" sz="1600" dirty="0"/>
          </a:p>
        </p:txBody>
      </p:sp>
      <p:cxnSp>
        <p:nvCxnSpPr>
          <p:cNvPr id="21" name="直接箭头连接符 20">
            <a:extLst>
              <a:ext uri="{FF2B5EF4-FFF2-40B4-BE49-F238E27FC236}">
                <a16:creationId xmlns:a16="http://schemas.microsoft.com/office/drawing/2014/main" id="{C9068C6A-EC11-A68D-D952-B98F0E1BEDA0}"/>
              </a:ext>
            </a:extLst>
          </p:cNvPr>
          <p:cNvCxnSpPr>
            <a:cxnSpLocks/>
            <a:stCxn id="7" idx="3"/>
            <a:endCxn id="100" idx="1"/>
          </p:cNvCxnSpPr>
          <p:nvPr/>
        </p:nvCxnSpPr>
        <p:spPr>
          <a:xfrm flipV="1">
            <a:off x="1498832" y="1716306"/>
            <a:ext cx="191588" cy="7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D09387D-1776-02A4-213F-0702E82D60E5}"/>
              </a:ext>
            </a:extLst>
          </p:cNvPr>
          <p:cNvCxnSpPr>
            <a:cxnSpLocks/>
            <a:stCxn id="100" idx="2"/>
            <a:endCxn id="49" idx="0"/>
          </p:cNvCxnSpPr>
          <p:nvPr/>
        </p:nvCxnSpPr>
        <p:spPr>
          <a:xfrm>
            <a:off x="2297973" y="1977916"/>
            <a:ext cx="1" cy="202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1C32C74-9B8A-7588-B417-D8F4529329B6}"/>
              </a:ext>
            </a:extLst>
          </p:cNvPr>
          <p:cNvCxnSpPr>
            <a:cxnSpLocks/>
            <a:stCxn id="49" idx="2"/>
            <a:endCxn id="17" idx="0"/>
          </p:cNvCxnSpPr>
          <p:nvPr/>
        </p:nvCxnSpPr>
        <p:spPr>
          <a:xfrm flipH="1">
            <a:off x="2297973" y="2793274"/>
            <a:ext cx="1" cy="134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A19F843E-E7DE-D969-4B21-0CC9EF135716}"/>
              </a:ext>
            </a:extLst>
          </p:cNvPr>
          <p:cNvCxnSpPr>
            <a:cxnSpLocks/>
            <a:stCxn id="42" idx="3"/>
            <a:endCxn id="11" idx="1"/>
          </p:cNvCxnSpPr>
          <p:nvPr/>
        </p:nvCxnSpPr>
        <p:spPr>
          <a:xfrm>
            <a:off x="2905526" y="5355995"/>
            <a:ext cx="57276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4162CD1C-9C7D-AB57-6D25-5BBB1E5AE43E}"/>
              </a:ext>
            </a:extLst>
          </p:cNvPr>
          <p:cNvSpPr txBox="1"/>
          <p:nvPr/>
        </p:nvSpPr>
        <p:spPr>
          <a:xfrm>
            <a:off x="2759226" y="2489924"/>
            <a:ext cx="486030" cy="369332"/>
          </a:xfrm>
          <a:prstGeom prst="rect">
            <a:avLst/>
          </a:prstGeom>
          <a:noFill/>
        </p:spPr>
        <p:txBody>
          <a:bodyPr wrap="none" rtlCol="0">
            <a:spAutoFit/>
          </a:bodyPr>
          <a:lstStyle/>
          <a:p>
            <a:r>
              <a:rPr lang="en-US" altLang="zh-CN" dirty="0">
                <a:solidFill>
                  <a:schemeClr val="accent1">
                    <a:lumMod val="75000"/>
                  </a:schemeClr>
                </a:solidFill>
              </a:rPr>
              <a:t>NO</a:t>
            </a:r>
            <a:endParaRPr lang="zh-CN" altLang="en-US" dirty="0">
              <a:solidFill>
                <a:schemeClr val="accent1">
                  <a:lumMod val="75000"/>
                </a:schemeClr>
              </a:solidFill>
            </a:endParaRPr>
          </a:p>
        </p:txBody>
      </p:sp>
      <p:sp>
        <p:nvSpPr>
          <p:cNvPr id="41" name="矩形: 圆角 40">
            <a:extLst>
              <a:ext uri="{FF2B5EF4-FFF2-40B4-BE49-F238E27FC236}">
                <a16:creationId xmlns:a16="http://schemas.microsoft.com/office/drawing/2014/main" id="{EAC8035C-E5FC-9733-32CE-58F8B777EFDF}"/>
              </a:ext>
            </a:extLst>
          </p:cNvPr>
          <p:cNvSpPr/>
          <p:nvPr/>
        </p:nvSpPr>
        <p:spPr>
          <a:xfrm>
            <a:off x="1690420" y="3628316"/>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加载子</a:t>
            </a:r>
            <a:r>
              <a:rPr lang="en-US" altLang="zh-CN" sz="1600" dirty="0"/>
              <a:t>form</a:t>
            </a:r>
            <a:endParaRPr lang="zh-CN" altLang="en-US" sz="1600" dirty="0"/>
          </a:p>
        </p:txBody>
      </p:sp>
      <p:sp>
        <p:nvSpPr>
          <p:cNvPr id="42" name="矩形: 圆角 41">
            <a:extLst>
              <a:ext uri="{FF2B5EF4-FFF2-40B4-BE49-F238E27FC236}">
                <a16:creationId xmlns:a16="http://schemas.microsoft.com/office/drawing/2014/main" id="{DB46F65E-A8FA-D26F-928E-BD1013981CAD}"/>
              </a:ext>
            </a:extLst>
          </p:cNvPr>
          <p:cNvSpPr/>
          <p:nvPr/>
        </p:nvSpPr>
        <p:spPr>
          <a:xfrm>
            <a:off x="1690420" y="5094385"/>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界面初始化</a:t>
            </a:r>
          </a:p>
        </p:txBody>
      </p:sp>
      <p:sp>
        <p:nvSpPr>
          <p:cNvPr id="44" name="矩形: 圆角 43">
            <a:extLst>
              <a:ext uri="{FF2B5EF4-FFF2-40B4-BE49-F238E27FC236}">
                <a16:creationId xmlns:a16="http://schemas.microsoft.com/office/drawing/2014/main" id="{797A4CF7-5B48-1EC6-277F-27EFA2049D95}"/>
              </a:ext>
            </a:extLst>
          </p:cNvPr>
          <p:cNvSpPr/>
          <p:nvPr/>
        </p:nvSpPr>
        <p:spPr>
          <a:xfrm>
            <a:off x="9989951" y="4828048"/>
            <a:ext cx="1338915" cy="102757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界面初始化（会调用主回调函数）</a:t>
            </a:r>
          </a:p>
        </p:txBody>
      </p:sp>
      <p:sp>
        <p:nvSpPr>
          <p:cNvPr id="49" name="流程图: 决策 48">
            <a:extLst>
              <a:ext uri="{FF2B5EF4-FFF2-40B4-BE49-F238E27FC236}">
                <a16:creationId xmlns:a16="http://schemas.microsoft.com/office/drawing/2014/main" id="{6E301F0A-B29A-1C15-1C7F-E532462C0657}"/>
              </a:ext>
            </a:extLst>
          </p:cNvPr>
          <p:cNvSpPr/>
          <p:nvPr/>
        </p:nvSpPr>
        <p:spPr>
          <a:xfrm>
            <a:off x="1590304" y="2180626"/>
            <a:ext cx="1415339" cy="612648"/>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Show?</a:t>
            </a:r>
            <a:endParaRPr lang="zh-CN" altLang="en-US" dirty="0"/>
          </a:p>
        </p:txBody>
      </p:sp>
      <p:sp>
        <p:nvSpPr>
          <p:cNvPr id="58" name="文本框 57">
            <a:extLst>
              <a:ext uri="{FF2B5EF4-FFF2-40B4-BE49-F238E27FC236}">
                <a16:creationId xmlns:a16="http://schemas.microsoft.com/office/drawing/2014/main" id="{E0DFB466-4840-7032-D786-C32ADFC07BE1}"/>
              </a:ext>
            </a:extLst>
          </p:cNvPr>
          <p:cNvSpPr txBox="1"/>
          <p:nvPr/>
        </p:nvSpPr>
        <p:spPr>
          <a:xfrm>
            <a:off x="1735274" y="2608609"/>
            <a:ext cx="512641" cy="369332"/>
          </a:xfrm>
          <a:prstGeom prst="rect">
            <a:avLst/>
          </a:prstGeom>
          <a:noFill/>
        </p:spPr>
        <p:txBody>
          <a:bodyPr wrap="none" rtlCol="0">
            <a:spAutoFit/>
          </a:bodyPr>
          <a:lstStyle/>
          <a:p>
            <a:r>
              <a:rPr lang="en-US" altLang="zh-CN" dirty="0">
                <a:solidFill>
                  <a:schemeClr val="accent1">
                    <a:lumMod val="75000"/>
                  </a:schemeClr>
                </a:solidFill>
              </a:rPr>
              <a:t>YES</a:t>
            </a:r>
            <a:endParaRPr lang="zh-CN" altLang="en-US" dirty="0">
              <a:solidFill>
                <a:schemeClr val="accent1">
                  <a:lumMod val="75000"/>
                </a:schemeClr>
              </a:solidFill>
            </a:endParaRPr>
          </a:p>
        </p:txBody>
      </p:sp>
      <p:cxnSp>
        <p:nvCxnSpPr>
          <p:cNvPr id="71" name="直接箭头连接符 70">
            <a:extLst>
              <a:ext uri="{FF2B5EF4-FFF2-40B4-BE49-F238E27FC236}">
                <a16:creationId xmlns:a16="http://schemas.microsoft.com/office/drawing/2014/main" id="{8D3A9BB6-2933-5DD7-17B3-90737F50585D}"/>
              </a:ext>
            </a:extLst>
          </p:cNvPr>
          <p:cNvCxnSpPr>
            <a:cxnSpLocks/>
            <a:endCxn id="114" idx="0"/>
          </p:cNvCxnSpPr>
          <p:nvPr/>
        </p:nvCxnSpPr>
        <p:spPr>
          <a:xfrm>
            <a:off x="2294183" y="4151168"/>
            <a:ext cx="3790" cy="209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C697C29B-E526-4B68-CA6E-7E5E584F1E00}"/>
              </a:ext>
            </a:extLst>
          </p:cNvPr>
          <p:cNvCxnSpPr>
            <a:cxnSpLocks/>
            <a:stCxn id="114" idx="2"/>
            <a:endCxn id="42" idx="0"/>
          </p:cNvCxnSpPr>
          <p:nvPr/>
        </p:nvCxnSpPr>
        <p:spPr>
          <a:xfrm>
            <a:off x="2297973" y="4884123"/>
            <a:ext cx="0" cy="210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D858BFEE-2204-393D-8FAF-44F44A8F6814}"/>
              </a:ext>
            </a:extLst>
          </p:cNvPr>
          <p:cNvSpPr/>
          <p:nvPr/>
        </p:nvSpPr>
        <p:spPr>
          <a:xfrm>
            <a:off x="551184" y="5594491"/>
            <a:ext cx="974957" cy="71555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显示</a:t>
            </a:r>
          </a:p>
        </p:txBody>
      </p:sp>
      <p:cxnSp>
        <p:nvCxnSpPr>
          <p:cNvPr id="90" name="连接符: 肘形 89">
            <a:extLst>
              <a:ext uri="{FF2B5EF4-FFF2-40B4-BE49-F238E27FC236}">
                <a16:creationId xmlns:a16="http://schemas.microsoft.com/office/drawing/2014/main" id="{DC3E7AB8-8248-1C12-0849-99E7C5C44FF9}"/>
              </a:ext>
            </a:extLst>
          </p:cNvPr>
          <p:cNvCxnSpPr>
            <a:cxnSpLocks/>
            <a:stCxn id="49" idx="3"/>
            <a:endCxn id="41" idx="3"/>
          </p:cNvCxnSpPr>
          <p:nvPr/>
        </p:nvCxnSpPr>
        <p:spPr>
          <a:xfrm flipH="1">
            <a:off x="2905526" y="2486950"/>
            <a:ext cx="100117" cy="1402976"/>
          </a:xfrm>
          <a:prstGeom prst="bentConnector3">
            <a:avLst>
              <a:gd name="adj1" fmla="val -228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连接符: 肘形 91">
            <a:extLst>
              <a:ext uri="{FF2B5EF4-FFF2-40B4-BE49-F238E27FC236}">
                <a16:creationId xmlns:a16="http://schemas.microsoft.com/office/drawing/2014/main" id="{91A6D069-E5D2-7E54-51A2-C889ADDC711B}"/>
              </a:ext>
            </a:extLst>
          </p:cNvPr>
          <p:cNvCxnSpPr>
            <a:cxnSpLocks/>
            <a:stCxn id="42" idx="2"/>
            <a:endCxn id="79" idx="6"/>
          </p:cNvCxnSpPr>
          <p:nvPr/>
        </p:nvCxnSpPr>
        <p:spPr>
          <a:xfrm rot="5400000">
            <a:off x="1744725" y="5399021"/>
            <a:ext cx="334665" cy="771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矩形: 圆角 99">
            <a:extLst>
              <a:ext uri="{FF2B5EF4-FFF2-40B4-BE49-F238E27FC236}">
                <a16:creationId xmlns:a16="http://schemas.microsoft.com/office/drawing/2014/main" id="{CFC17D81-FBDC-EE27-8F9B-8D29FE474962}"/>
              </a:ext>
            </a:extLst>
          </p:cNvPr>
          <p:cNvSpPr/>
          <p:nvPr/>
        </p:nvSpPr>
        <p:spPr>
          <a:xfrm>
            <a:off x="1690420" y="1454696"/>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创建</a:t>
            </a:r>
          </a:p>
        </p:txBody>
      </p:sp>
      <p:sp>
        <p:nvSpPr>
          <p:cNvPr id="114" name="矩形: 圆角 113">
            <a:extLst>
              <a:ext uri="{FF2B5EF4-FFF2-40B4-BE49-F238E27FC236}">
                <a16:creationId xmlns:a16="http://schemas.microsoft.com/office/drawing/2014/main" id="{34F4D3E1-E2B3-5CBE-3938-E304834678CA}"/>
              </a:ext>
            </a:extLst>
          </p:cNvPr>
          <p:cNvSpPr/>
          <p:nvPr/>
        </p:nvSpPr>
        <p:spPr>
          <a:xfrm>
            <a:off x="1690420" y="4360903"/>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设置位置并</a:t>
            </a:r>
            <a:r>
              <a:rPr lang="en-US" altLang="zh-CN" sz="1600" dirty="0"/>
              <a:t>show</a:t>
            </a:r>
            <a:endParaRPr lang="zh-CN" altLang="en-US" sz="1600" dirty="0"/>
          </a:p>
        </p:txBody>
      </p:sp>
    </p:spTree>
    <p:extLst>
      <p:ext uri="{BB962C8B-B14F-4D97-AF65-F5344CB8AC3E}">
        <p14:creationId xmlns:p14="http://schemas.microsoft.com/office/powerpoint/2010/main" val="39547267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2</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en-US" altLang="zh-CN" sz="2400" b="1" dirty="0">
                <a:solidFill>
                  <a:srgbClr val="2165C9"/>
                </a:solidFill>
              </a:rPr>
              <a:t>UI</a:t>
            </a:r>
            <a:r>
              <a:rPr lang="zh-CN" altLang="en-US" sz="2400" b="1" dirty="0">
                <a:solidFill>
                  <a:srgbClr val="2165C9"/>
                </a:solidFill>
              </a:rPr>
              <a:t>框架 </a:t>
            </a:r>
            <a:r>
              <a:rPr lang="en-US" altLang="zh-CN" sz="2400" b="1" dirty="0">
                <a:solidFill>
                  <a:srgbClr val="2165C9"/>
                </a:solidFill>
              </a:rPr>
              <a:t>– </a:t>
            </a:r>
            <a:r>
              <a:rPr lang="zh-CN" altLang="en-US" sz="2400" b="1" dirty="0">
                <a:solidFill>
                  <a:srgbClr val="2165C9"/>
                </a:solidFill>
              </a:rPr>
              <a:t>显示模板命令</a:t>
            </a:r>
            <a:r>
              <a:rPr lang="en-US" altLang="zh-CN" sz="2400" b="1" dirty="0">
                <a:solidFill>
                  <a:srgbClr val="2165C9"/>
                </a:solidFill>
              </a:rPr>
              <a:t>form</a:t>
            </a:r>
            <a:endParaRPr lang="en-US" altLang="zh-CN" sz="24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2" name="图示 1">
            <a:extLst>
              <a:ext uri="{FF2B5EF4-FFF2-40B4-BE49-F238E27FC236}">
                <a16:creationId xmlns:a16="http://schemas.microsoft.com/office/drawing/2014/main" id="{A19A3D6D-EB5B-5D6A-FF48-1AEBEDF83D98}"/>
              </a:ext>
            </a:extLst>
          </p:cNvPr>
          <p:cNvGraphicFramePr/>
          <p:nvPr/>
        </p:nvGraphicFramePr>
        <p:xfrm>
          <a:off x="1690420" y="727676"/>
          <a:ext cx="9568961" cy="5436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矩形: 圆角 6">
            <a:extLst>
              <a:ext uri="{FF2B5EF4-FFF2-40B4-BE49-F238E27FC236}">
                <a16:creationId xmlns:a16="http://schemas.microsoft.com/office/drawing/2014/main" id="{C9F7FEE6-C2A3-7B20-A737-0CD383375AC1}"/>
              </a:ext>
            </a:extLst>
          </p:cNvPr>
          <p:cNvSpPr/>
          <p:nvPr/>
        </p:nvSpPr>
        <p:spPr>
          <a:xfrm>
            <a:off x="283726" y="1462571"/>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显示</a:t>
            </a:r>
            <a:r>
              <a:rPr lang="en-US" altLang="zh-CN" sz="1600" dirty="0"/>
              <a:t>Gui</a:t>
            </a:r>
          </a:p>
          <a:p>
            <a:pPr algn="ctr"/>
            <a:r>
              <a:rPr lang="zh-CN" altLang="en-US" sz="1600" dirty="0"/>
              <a:t>界面</a:t>
            </a:r>
          </a:p>
        </p:txBody>
      </p:sp>
      <p:sp>
        <p:nvSpPr>
          <p:cNvPr id="11" name="矩形: 圆角 10">
            <a:extLst>
              <a:ext uri="{FF2B5EF4-FFF2-40B4-BE49-F238E27FC236}">
                <a16:creationId xmlns:a16="http://schemas.microsoft.com/office/drawing/2014/main" id="{F478A48B-39B1-44AF-2BD5-1FAEE69B1A8E}"/>
              </a:ext>
            </a:extLst>
          </p:cNvPr>
          <p:cNvSpPr/>
          <p:nvPr/>
        </p:nvSpPr>
        <p:spPr>
          <a:xfrm>
            <a:off x="8681752" y="3661198"/>
            <a:ext cx="1215106" cy="10558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触发</a:t>
            </a:r>
            <a:r>
              <a:rPr lang="en-US" altLang="zh-CN" sz="1600" dirty="0"/>
              <a:t>forwarder</a:t>
            </a:r>
            <a:r>
              <a:rPr lang="zh-CN" altLang="en-US" sz="1600" dirty="0"/>
              <a:t>的初始化函数</a:t>
            </a:r>
            <a:endParaRPr lang="en-US" altLang="zh-CN" sz="1600" dirty="0"/>
          </a:p>
        </p:txBody>
      </p:sp>
      <p:sp>
        <p:nvSpPr>
          <p:cNvPr id="17" name="矩形: 圆角 16">
            <a:extLst>
              <a:ext uri="{FF2B5EF4-FFF2-40B4-BE49-F238E27FC236}">
                <a16:creationId xmlns:a16="http://schemas.microsoft.com/office/drawing/2014/main" id="{8FC60D4C-33CD-97D9-95BF-841C399BCC0F}"/>
              </a:ext>
            </a:extLst>
          </p:cNvPr>
          <p:cNvSpPr/>
          <p:nvPr/>
        </p:nvSpPr>
        <p:spPr>
          <a:xfrm>
            <a:off x="1690420" y="2954470"/>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加载子</a:t>
            </a:r>
            <a:r>
              <a:rPr lang="en-US" altLang="zh-CN" sz="1600" dirty="0"/>
              <a:t>form</a:t>
            </a:r>
            <a:endParaRPr lang="zh-CN" altLang="en-US" sz="1600" dirty="0"/>
          </a:p>
        </p:txBody>
      </p:sp>
      <p:cxnSp>
        <p:nvCxnSpPr>
          <p:cNvPr id="21" name="直接箭头连接符 20">
            <a:extLst>
              <a:ext uri="{FF2B5EF4-FFF2-40B4-BE49-F238E27FC236}">
                <a16:creationId xmlns:a16="http://schemas.microsoft.com/office/drawing/2014/main" id="{C9068C6A-EC11-A68D-D952-B98F0E1BEDA0}"/>
              </a:ext>
            </a:extLst>
          </p:cNvPr>
          <p:cNvCxnSpPr>
            <a:cxnSpLocks/>
            <a:stCxn id="7" idx="3"/>
            <a:endCxn id="100" idx="1"/>
          </p:cNvCxnSpPr>
          <p:nvPr/>
        </p:nvCxnSpPr>
        <p:spPr>
          <a:xfrm flipV="1">
            <a:off x="1498832" y="1716306"/>
            <a:ext cx="191588" cy="7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D09387D-1776-02A4-213F-0702E82D60E5}"/>
              </a:ext>
            </a:extLst>
          </p:cNvPr>
          <p:cNvCxnSpPr>
            <a:cxnSpLocks/>
            <a:stCxn id="100" idx="2"/>
            <a:endCxn id="49" idx="0"/>
          </p:cNvCxnSpPr>
          <p:nvPr/>
        </p:nvCxnSpPr>
        <p:spPr>
          <a:xfrm>
            <a:off x="2297973" y="1977916"/>
            <a:ext cx="0" cy="202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1C32C74-9B8A-7588-B417-D8F4529329B6}"/>
              </a:ext>
            </a:extLst>
          </p:cNvPr>
          <p:cNvCxnSpPr>
            <a:cxnSpLocks/>
            <a:stCxn id="49" idx="2"/>
            <a:endCxn id="17" idx="0"/>
          </p:cNvCxnSpPr>
          <p:nvPr/>
        </p:nvCxnSpPr>
        <p:spPr>
          <a:xfrm>
            <a:off x="2297973" y="2793274"/>
            <a:ext cx="0" cy="161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A19F843E-E7DE-D969-4B21-0CC9EF135716}"/>
              </a:ext>
            </a:extLst>
          </p:cNvPr>
          <p:cNvCxnSpPr>
            <a:cxnSpLocks/>
            <a:stCxn id="60" idx="3"/>
            <a:endCxn id="69" idx="1"/>
          </p:cNvCxnSpPr>
          <p:nvPr/>
        </p:nvCxnSpPr>
        <p:spPr>
          <a:xfrm>
            <a:off x="7082454" y="2486025"/>
            <a:ext cx="142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4162CD1C-9C7D-AB57-6D25-5BBB1E5AE43E}"/>
              </a:ext>
            </a:extLst>
          </p:cNvPr>
          <p:cNvSpPr txBox="1"/>
          <p:nvPr/>
        </p:nvSpPr>
        <p:spPr>
          <a:xfrm>
            <a:off x="3439802" y="2066348"/>
            <a:ext cx="486030" cy="369332"/>
          </a:xfrm>
          <a:prstGeom prst="rect">
            <a:avLst/>
          </a:prstGeom>
          <a:noFill/>
        </p:spPr>
        <p:txBody>
          <a:bodyPr wrap="none" rtlCol="0">
            <a:spAutoFit/>
          </a:bodyPr>
          <a:lstStyle/>
          <a:p>
            <a:r>
              <a:rPr lang="en-US" altLang="zh-CN" dirty="0">
                <a:solidFill>
                  <a:schemeClr val="accent1">
                    <a:lumMod val="75000"/>
                  </a:schemeClr>
                </a:solidFill>
              </a:rPr>
              <a:t>NO</a:t>
            </a:r>
            <a:endParaRPr lang="zh-CN" altLang="en-US" dirty="0">
              <a:solidFill>
                <a:schemeClr val="accent1">
                  <a:lumMod val="75000"/>
                </a:schemeClr>
              </a:solidFill>
            </a:endParaRPr>
          </a:p>
        </p:txBody>
      </p:sp>
      <p:sp>
        <p:nvSpPr>
          <p:cNvPr id="41" name="矩形: 圆角 40">
            <a:extLst>
              <a:ext uri="{FF2B5EF4-FFF2-40B4-BE49-F238E27FC236}">
                <a16:creationId xmlns:a16="http://schemas.microsoft.com/office/drawing/2014/main" id="{EAC8035C-E5FC-9733-32CE-58F8B777EFDF}"/>
              </a:ext>
            </a:extLst>
          </p:cNvPr>
          <p:cNvSpPr/>
          <p:nvPr/>
        </p:nvSpPr>
        <p:spPr>
          <a:xfrm>
            <a:off x="1690420" y="3628316"/>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界面初始化</a:t>
            </a:r>
          </a:p>
        </p:txBody>
      </p:sp>
      <p:sp>
        <p:nvSpPr>
          <p:cNvPr id="42" name="矩形: 圆角 41">
            <a:extLst>
              <a:ext uri="{FF2B5EF4-FFF2-40B4-BE49-F238E27FC236}">
                <a16:creationId xmlns:a16="http://schemas.microsoft.com/office/drawing/2014/main" id="{DB46F65E-A8FA-D26F-928E-BD1013981CAD}"/>
              </a:ext>
            </a:extLst>
          </p:cNvPr>
          <p:cNvSpPr/>
          <p:nvPr/>
        </p:nvSpPr>
        <p:spPr>
          <a:xfrm>
            <a:off x="1690420" y="5094385"/>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设置停靠等状态</a:t>
            </a:r>
          </a:p>
        </p:txBody>
      </p:sp>
      <p:sp>
        <p:nvSpPr>
          <p:cNvPr id="44" name="矩形: 圆角 43">
            <a:extLst>
              <a:ext uri="{FF2B5EF4-FFF2-40B4-BE49-F238E27FC236}">
                <a16:creationId xmlns:a16="http://schemas.microsoft.com/office/drawing/2014/main" id="{797A4CF7-5B48-1EC6-277F-27EFA2049D95}"/>
              </a:ext>
            </a:extLst>
          </p:cNvPr>
          <p:cNvSpPr/>
          <p:nvPr/>
        </p:nvSpPr>
        <p:spPr>
          <a:xfrm>
            <a:off x="10034192" y="3663290"/>
            <a:ext cx="1338915" cy="102757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界面初始化（通过</a:t>
            </a:r>
            <a:r>
              <a:rPr lang="en-US" altLang="zh-CN" sz="1600" dirty="0"/>
              <a:t>FormConnector</a:t>
            </a:r>
            <a:r>
              <a:rPr lang="zh-CN" altLang="en-US" sz="1600" dirty="0"/>
              <a:t>绑定）</a:t>
            </a:r>
          </a:p>
        </p:txBody>
      </p:sp>
      <p:sp>
        <p:nvSpPr>
          <p:cNvPr id="49" name="流程图: 决策 48">
            <a:extLst>
              <a:ext uri="{FF2B5EF4-FFF2-40B4-BE49-F238E27FC236}">
                <a16:creationId xmlns:a16="http://schemas.microsoft.com/office/drawing/2014/main" id="{6E301F0A-B29A-1C15-1C7F-E532462C0657}"/>
              </a:ext>
            </a:extLst>
          </p:cNvPr>
          <p:cNvSpPr/>
          <p:nvPr/>
        </p:nvSpPr>
        <p:spPr>
          <a:xfrm>
            <a:off x="940245" y="2180626"/>
            <a:ext cx="2715455" cy="612648"/>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是否已绑定</a:t>
            </a:r>
            <a:r>
              <a:rPr lang="en-US" altLang="zh-CN" dirty="0"/>
              <a:t>?</a:t>
            </a:r>
            <a:endParaRPr lang="zh-CN" altLang="en-US" dirty="0"/>
          </a:p>
        </p:txBody>
      </p:sp>
      <p:sp>
        <p:nvSpPr>
          <p:cNvPr id="58" name="文本框 57">
            <a:extLst>
              <a:ext uri="{FF2B5EF4-FFF2-40B4-BE49-F238E27FC236}">
                <a16:creationId xmlns:a16="http://schemas.microsoft.com/office/drawing/2014/main" id="{E0DFB466-4840-7032-D786-C32ADFC07BE1}"/>
              </a:ext>
            </a:extLst>
          </p:cNvPr>
          <p:cNvSpPr txBox="1"/>
          <p:nvPr/>
        </p:nvSpPr>
        <p:spPr>
          <a:xfrm>
            <a:off x="1594626" y="2608609"/>
            <a:ext cx="512641" cy="369332"/>
          </a:xfrm>
          <a:prstGeom prst="rect">
            <a:avLst/>
          </a:prstGeom>
          <a:noFill/>
        </p:spPr>
        <p:txBody>
          <a:bodyPr wrap="none" rtlCol="0">
            <a:spAutoFit/>
          </a:bodyPr>
          <a:lstStyle/>
          <a:p>
            <a:r>
              <a:rPr lang="en-US" altLang="zh-CN" dirty="0">
                <a:solidFill>
                  <a:schemeClr val="accent1">
                    <a:lumMod val="75000"/>
                  </a:schemeClr>
                </a:solidFill>
              </a:rPr>
              <a:t>YES</a:t>
            </a:r>
            <a:endParaRPr lang="zh-CN" altLang="en-US" dirty="0">
              <a:solidFill>
                <a:schemeClr val="accent1">
                  <a:lumMod val="75000"/>
                </a:schemeClr>
              </a:solidFill>
            </a:endParaRPr>
          </a:p>
        </p:txBody>
      </p:sp>
      <p:cxnSp>
        <p:nvCxnSpPr>
          <p:cNvPr id="71" name="直接箭头连接符 70">
            <a:extLst>
              <a:ext uri="{FF2B5EF4-FFF2-40B4-BE49-F238E27FC236}">
                <a16:creationId xmlns:a16="http://schemas.microsoft.com/office/drawing/2014/main" id="{8D3A9BB6-2933-5DD7-17B3-90737F50585D}"/>
              </a:ext>
            </a:extLst>
          </p:cNvPr>
          <p:cNvCxnSpPr>
            <a:cxnSpLocks/>
            <a:endCxn id="114" idx="0"/>
          </p:cNvCxnSpPr>
          <p:nvPr/>
        </p:nvCxnSpPr>
        <p:spPr>
          <a:xfrm>
            <a:off x="2294183" y="4151168"/>
            <a:ext cx="3790" cy="209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C697C29B-E526-4B68-CA6E-7E5E584F1E00}"/>
              </a:ext>
            </a:extLst>
          </p:cNvPr>
          <p:cNvCxnSpPr>
            <a:cxnSpLocks/>
            <a:stCxn id="114" idx="2"/>
            <a:endCxn id="42" idx="0"/>
          </p:cNvCxnSpPr>
          <p:nvPr/>
        </p:nvCxnSpPr>
        <p:spPr>
          <a:xfrm>
            <a:off x="2297973" y="4884123"/>
            <a:ext cx="0" cy="210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椭圆 78">
            <a:extLst>
              <a:ext uri="{FF2B5EF4-FFF2-40B4-BE49-F238E27FC236}">
                <a16:creationId xmlns:a16="http://schemas.microsoft.com/office/drawing/2014/main" id="{D858BFEE-2204-393D-8FAF-44F44A8F6814}"/>
              </a:ext>
            </a:extLst>
          </p:cNvPr>
          <p:cNvSpPr/>
          <p:nvPr/>
        </p:nvSpPr>
        <p:spPr>
          <a:xfrm>
            <a:off x="551184" y="5594491"/>
            <a:ext cx="974957" cy="71555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显示</a:t>
            </a:r>
          </a:p>
        </p:txBody>
      </p:sp>
      <p:cxnSp>
        <p:nvCxnSpPr>
          <p:cNvPr id="92" name="连接符: 肘形 91">
            <a:extLst>
              <a:ext uri="{FF2B5EF4-FFF2-40B4-BE49-F238E27FC236}">
                <a16:creationId xmlns:a16="http://schemas.microsoft.com/office/drawing/2014/main" id="{91A6D069-E5D2-7E54-51A2-C889ADDC711B}"/>
              </a:ext>
            </a:extLst>
          </p:cNvPr>
          <p:cNvCxnSpPr>
            <a:cxnSpLocks/>
            <a:stCxn id="42" idx="2"/>
            <a:endCxn id="79" idx="6"/>
          </p:cNvCxnSpPr>
          <p:nvPr/>
        </p:nvCxnSpPr>
        <p:spPr>
          <a:xfrm rot="5400000">
            <a:off x="1744725" y="5399021"/>
            <a:ext cx="334665" cy="771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矩形: 圆角 99">
            <a:extLst>
              <a:ext uri="{FF2B5EF4-FFF2-40B4-BE49-F238E27FC236}">
                <a16:creationId xmlns:a16="http://schemas.microsoft.com/office/drawing/2014/main" id="{CFC17D81-FBDC-EE27-8F9B-8D29FE474962}"/>
              </a:ext>
            </a:extLst>
          </p:cNvPr>
          <p:cNvSpPr/>
          <p:nvPr/>
        </p:nvSpPr>
        <p:spPr>
          <a:xfrm>
            <a:off x="1690420" y="1454696"/>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创建</a:t>
            </a:r>
          </a:p>
        </p:txBody>
      </p:sp>
      <p:sp>
        <p:nvSpPr>
          <p:cNvPr id="114" name="矩形: 圆角 113">
            <a:extLst>
              <a:ext uri="{FF2B5EF4-FFF2-40B4-BE49-F238E27FC236}">
                <a16:creationId xmlns:a16="http://schemas.microsoft.com/office/drawing/2014/main" id="{34F4D3E1-E2B3-5CBE-3938-E304834678CA}"/>
              </a:ext>
            </a:extLst>
          </p:cNvPr>
          <p:cNvSpPr/>
          <p:nvPr/>
        </p:nvSpPr>
        <p:spPr>
          <a:xfrm>
            <a:off x="1690420" y="4360903"/>
            <a:ext cx="1215106" cy="52322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嵌入额外界面</a:t>
            </a:r>
          </a:p>
        </p:txBody>
      </p:sp>
      <p:sp>
        <p:nvSpPr>
          <p:cNvPr id="30" name="矩形: 圆角 29">
            <a:extLst>
              <a:ext uri="{FF2B5EF4-FFF2-40B4-BE49-F238E27FC236}">
                <a16:creationId xmlns:a16="http://schemas.microsoft.com/office/drawing/2014/main" id="{16DAF644-E188-74E7-5A08-75CD8C24C688}"/>
              </a:ext>
            </a:extLst>
          </p:cNvPr>
          <p:cNvSpPr/>
          <p:nvPr/>
        </p:nvSpPr>
        <p:spPr>
          <a:xfrm>
            <a:off x="5867348" y="4606973"/>
            <a:ext cx="1215106" cy="10558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根据模板参数初始化控件</a:t>
            </a:r>
            <a:endParaRPr lang="en-US" altLang="zh-CN" sz="1600" dirty="0"/>
          </a:p>
        </p:txBody>
      </p:sp>
      <p:cxnSp>
        <p:nvCxnSpPr>
          <p:cNvPr id="33" name="直接箭头连接符 32">
            <a:extLst>
              <a:ext uri="{FF2B5EF4-FFF2-40B4-BE49-F238E27FC236}">
                <a16:creationId xmlns:a16="http://schemas.microsoft.com/office/drawing/2014/main" id="{F9EE526C-2B69-7633-A16E-C24F6DB3DFB1}"/>
              </a:ext>
            </a:extLst>
          </p:cNvPr>
          <p:cNvCxnSpPr>
            <a:cxnSpLocks/>
            <a:stCxn id="11" idx="3"/>
            <a:endCxn id="44" idx="1"/>
          </p:cNvCxnSpPr>
          <p:nvPr/>
        </p:nvCxnSpPr>
        <p:spPr>
          <a:xfrm flipV="1">
            <a:off x="9896858" y="4177078"/>
            <a:ext cx="137334" cy="12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3D67EA0C-2D72-A95B-6EF8-7EFD568735BB}"/>
              </a:ext>
            </a:extLst>
          </p:cNvPr>
          <p:cNvCxnSpPr>
            <a:cxnSpLocks/>
            <a:stCxn id="44" idx="2"/>
            <a:endCxn id="30" idx="3"/>
          </p:cNvCxnSpPr>
          <p:nvPr/>
        </p:nvCxnSpPr>
        <p:spPr>
          <a:xfrm rot="5400000">
            <a:off x="8671025" y="3102295"/>
            <a:ext cx="444054" cy="36211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EDE0675A-5675-F8EF-605C-66CE3439F0A9}"/>
              </a:ext>
            </a:extLst>
          </p:cNvPr>
          <p:cNvCxnSpPr>
            <a:cxnSpLocks/>
            <a:stCxn id="17" idx="2"/>
            <a:endCxn id="41" idx="0"/>
          </p:cNvCxnSpPr>
          <p:nvPr/>
        </p:nvCxnSpPr>
        <p:spPr>
          <a:xfrm>
            <a:off x="2297973" y="3477690"/>
            <a:ext cx="0" cy="150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圆角 59">
            <a:extLst>
              <a:ext uri="{FF2B5EF4-FFF2-40B4-BE49-F238E27FC236}">
                <a16:creationId xmlns:a16="http://schemas.microsoft.com/office/drawing/2014/main" id="{0987E4E7-60A3-0FA5-656F-59C3C61305F3}"/>
              </a:ext>
            </a:extLst>
          </p:cNvPr>
          <p:cNvSpPr/>
          <p:nvPr/>
        </p:nvSpPr>
        <p:spPr>
          <a:xfrm>
            <a:off x="5867348" y="2149475"/>
            <a:ext cx="1215106" cy="6731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连接命令和界面</a:t>
            </a:r>
            <a:endParaRPr lang="en-US" altLang="zh-CN" sz="1600" dirty="0"/>
          </a:p>
        </p:txBody>
      </p:sp>
      <p:sp>
        <p:nvSpPr>
          <p:cNvPr id="69" name="矩形: 圆角 68">
            <a:extLst>
              <a:ext uri="{FF2B5EF4-FFF2-40B4-BE49-F238E27FC236}">
                <a16:creationId xmlns:a16="http://schemas.microsoft.com/office/drawing/2014/main" id="{BD30CBA7-CE17-8A8D-434E-799203938093}"/>
              </a:ext>
            </a:extLst>
          </p:cNvPr>
          <p:cNvSpPr/>
          <p:nvPr/>
        </p:nvSpPr>
        <p:spPr>
          <a:xfrm>
            <a:off x="7225074" y="1429170"/>
            <a:ext cx="1350970" cy="211370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绑定模板控件参数：</a:t>
            </a:r>
            <a:endParaRPr lang="en-US" altLang="zh-CN" sz="1600" dirty="0"/>
          </a:p>
          <a:p>
            <a:pPr algn="ctr"/>
            <a:r>
              <a:rPr lang="en-US" altLang="zh-CN" sz="1600" dirty="0"/>
              <a:t>1. </a:t>
            </a:r>
            <a:r>
              <a:rPr lang="zh-CN" altLang="en-US" sz="1600" dirty="0"/>
              <a:t>根据参数设置属性；</a:t>
            </a:r>
            <a:endParaRPr lang="en-US" altLang="zh-CN" sz="1600" dirty="0"/>
          </a:p>
          <a:p>
            <a:pPr algn="ctr"/>
            <a:r>
              <a:rPr lang="en-US" altLang="zh-CN" sz="1600" dirty="0"/>
              <a:t>2. </a:t>
            </a:r>
            <a:r>
              <a:rPr lang="zh-CN" altLang="en-US" sz="1600" dirty="0"/>
              <a:t>绑定控件与</a:t>
            </a:r>
            <a:r>
              <a:rPr lang="en-US" altLang="zh-CN" sz="1600" dirty="0"/>
              <a:t>observer</a:t>
            </a:r>
            <a:r>
              <a:rPr lang="zh-CN" altLang="en-US" sz="1600" dirty="0"/>
              <a:t>；</a:t>
            </a:r>
            <a:endParaRPr lang="en-US" altLang="zh-CN" sz="1600" dirty="0"/>
          </a:p>
          <a:p>
            <a:pPr algn="ctr"/>
            <a:r>
              <a:rPr lang="en-US" altLang="zh-CN" sz="1600" dirty="0"/>
              <a:t>3. </a:t>
            </a:r>
            <a:r>
              <a:rPr lang="zh-CN" altLang="en-US" sz="1600" dirty="0"/>
              <a:t>设置回调。</a:t>
            </a:r>
            <a:endParaRPr lang="en-US" altLang="zh-CN" sz="1600" dirty="0"/>
          </a:p>
        </p:txBody>
      </p:sp>
      <p:sp>
        <p:nvSpPr>
          <p:cNvPr id="73" name="矩形: 圆角 72">
            <a:extLst>
              <a:ext uri="{FF2B5EF4-FFF2-40B4-BE49-F238E27FC236}">
                <a16:creationId xmlns:a16="http://schemas.microsoft.com/office/drawing/2014/main" id="{8DD96279-9110-7F04-FF97-C8041DDCD2DA}"/>
              </a:ext>
            </a:extLst>
          </p:cNvPr>
          <p:cNvSpPr/>
          <p:nvPr/>
        </p:nvSpPr>
        <p:spPr>
          <a:xfrm>
            <a:off x="10004205" y="1429170"/>
            <a:ext cx="1338915" cy="211370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创建并与界面绑定：</a:t>
            </a:r>
            <a:endParaRPr lang="en-US" altLang="zh-CN" sz="1600" dirty="0"/>
          </a:p>
          <a:p>
            <a:pPr algn="ctr"/>
            <a:r>
              <a:rPr lang="en-US" altLang="zh-CN" sz="1600" dirty="0"/>
              <a:t>1. </a:t>
            </a:r>
            <a:r>
              <a:rPr lang="zh-CN" altLang="en-US" sz="1600" dirty="0"/>
              <a:t>绑定界面信号与槽函数；</a:t>
            </a:r>
            <a:endParaRPr lang="en-US" altLang="zh-CN" sz="1600" dirty="0"/>
          </a:p>
          <a:p>
            <a:pPr algn="ctr"/>
            <a:r>
              <a:rPr lang="en-US" altLang="zh-CN" sz="1600" dirty="0"/>
              <a:t>2. </a:t>
            </a:r>
            <a:r>
              <a:rPr lang="zh-CN" altLang="en-US" sz="1600" dirty="0"/>
              <a:t>绑定控件与</a:t>
            </a:r>
            <a:r>
              <a:rPr lang="en-US" altLang="zh-CN" sz="1600" dirty="0"/>
              <a:t>Handle</a:t>
            </a:r>
            <a:r>
              <a:rPr lang="zh-CN" altLang="en-US" sz="1600" dirty="0"/>
              <a:t>槽函数。</a:t>
            </a:r>
            <a:endParaRPr lang="en-US" altLang="zh-CN" sz="1600" dirty="0"/>
          </a:p>
        </p:txBody>
      </p:sp>
      <p:cxnSp>
        <p:nvCxnSpPr>
          <p:cNvPr id="96" name="直接箭头连接符 95">
            <a:extLst>
              <a:ext uri="{FF2B5EF4-FFF2-40B4-BE49-F238E27FC236}">
                <a16:creationId xmlns:a16="http://schemas.microsoft.com/office/drawing/2014/main" id="{3EC18EAC-D0F6-304B-F243-94052F204575}"/>
              </a:ext>
            </a:extLst>
          </p:cNvPr>
          <p:cNvCxnSpPr>
            <a:cxnSpLocks/>
            <a:stCxn id="49" idx="3"/>
            <a:endCxn id="60" idx="1"/>
          </p:cNvCxnSpPr>
          <p:nvPr/>
        </p:nvCxnSpPr>
        <p:spPr>
          <a:xfrm flipV="1">
            <a:off x="3655700" y="2486025"/>
            <a:ext cx="2211648" cy="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200D942E-7142-B58D-0606-F5A0DD1D249C}"/>
              </a:ext>
            </a:extLst>
          </p:cNvPr>
          <p:cNvCxnSpPr>
            <a:cxnSpLocks/>
            <a:stCxn id="69" idx="3"/>
            <a:endCxn id="73" idx="1"/>
          </p:cNvCxnSpPr>
          <p:nvPr/>
        </p:nvCxnSpPr>
        <p:spPr>
          <a:xfrm>
            <a:off x="8576044" y="2486025"/>
            <a:ext cx="14281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连接符: 肘形 107">
            <a:extLst>
              <a:ext uri="{FF2B5EF4-FFF2-40B4-BE49-F238E27FC236}">
                <a16:creationId xmlns:a16="http://schemas.microsoft.com/office/drawing/2014/main" id="{335A902E-84F6-74C2-F51E-A7DA5DEC0A6A}"/>
              </a:ext>
            </a:extLst>
          </p:cNvPr>
          <p:cNvCxnSpPr>
            <a:stCxn id="41" idx="3"/>
            <a:endCxn id="11" idx="1"/>
          </p:cNvCxnSpPr>
          <p:nvPr/>
        </p:nvCxnSpPr>
        <p:spPr>
          <a:xfrm>
            <a:off x="2905526" y="3889926"/>
            <a:ext cx="5776226" cy="2992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9035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2</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en-US" altLang="zh-CN" sz="2400" b="1" dirty="0">
                <a:solidFill>
                  <a:srgbClr val="2165C9"/>
                </a:solidFill>
              </a:rPr>
              <a:t>UI</a:t>
            </a:r>
            <a:r>
              <a:rPr lang="zh-CN" altLang="en-US" sz="2400" b="1" dirty="0">
                <a:solidFill>
                  <a:srgbClr val="2165C9"/>
                </a:solidFill>
              </a:rPr>
              <a:t>框架 </a:t>
            </a:r>
            <a:r>
              <a:rPr lang="en-US" altLang="zh-CN" sz="2400" b="1" dirty="0">
                <a:solidFill>
                  <a:srgbClr val="2165C9"/>
                </a:solidFill>
              </a:rPr>
              <a:t>– </a:t>
            </a:r>
            <a:r>
              <a:rPr lang="zh-CN" altLang="en-US" sz="2400" b="1" dirty="0">
                <a:solidFill>
                  <a:srgbClr val="2165C9"/>
                </a:solidFill>
              </a:rPr>
              <a:t>控件</a:t>
            </a:r>
            <a:r>
              <a:rPr lang="en-US" altLang="zh-CN" sz="2400" b="1" dirty="0">
                <a:solidFill>
                  <a:srgbClr val="2165C9"/>
                </a:solidFill>
              </a:rPr>
              <a:t>id</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5" name="图片 4">
            <a:extLst>
              <a:ext uri="{FF2B5EF4-FFF2-40B4-BE49-F238E27FC236}">
                <a16:creationId xmlns:a16="http://schemas.microsoft.com/office/drawing/2014/main" id="{60DA6468-77D3-E215-008F-175B0F5DB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0336" y="970961"/>
            <a:ext cx="2587201" cy="5792770"/>
          </a:xfrm>
          <a:prstGeom prst="rect">
            <a:avLst/>
          </a:prstGeom>
        </p:spPr>
      </p:pic>
      <p:sp>
        <p:nvSpPr>
          <p:cNvPr id="6" name="圆角矩形标注 8">
            <a:extLst>
              <a:ext uri="{FF2B5EF4-FFF2-40B4-BE49-F238E27FC236}">
                <a16:creationId xmlns:a16="http://schemas.microsoft.com/office/drawing/2014/main" id="{5EB47561-E5EB-38BA-BD44-0A877FC7331E}"/>
              </a:ext>
            </a:extLst>
          </p:cNvPr>
          <p:cNvSpPr/>
          <p:nvPr/>
        </p:nvSpPr>
        <p:spPr>
          <a:xfrm>
            <a:off x="4074792" y="1348035"/>
            <a:ext cx="614275" cy="263950"/>
          </a:xfrm>
          <a:prstGeom prst="wedgeRoundRectCallout">
            <a:avLst>
              <a:gd name="adj1" fmla="val -128821"/>
              <a:gd name="adj2" fmla="val 15226"/>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solidFill>
                  <a:schemeClr val="dk1"/>
                </a:solidFill>
                <a:latin typeface="Calibri" panose="020F0502020204030204" pitchFamily="34" charset="0"/>
                <a:cs typeface="Calibri" panose="020F0502020204030204" pitchFamily="34" charset="0"/>
              </a:rPr>
              <a:t>id</a:t>
            </a:r>
            <a:r>
              <a:rPr lang="zh-CN" altLang="en-US" sz="1000" dirty="0">
                <a:solidFill>
                  <a:schemeClr val="dk1"/>
                </a:solidFill>
                <a:latin typeface="Calibri" panose="020F0502020204030204" pitchFamily="34" charset="0"/>
                <a:cs typeface="Calibri" panose="020F0502020204030204" pitchFamily="34" charset="0"/>
              </a:rPr>
              <a:t>为</a:t>
            </a:r>
            <a:r>
              <a:rPr lang="en-US" altLang="zh-CN" sz="1000" dirty="0">
                <a:solidFill>
                  <a:schemeClr val="dk1"/>
                </a:solidFill>
                <a:latin typeface="Calibri" panose="020F0502020204030204" pitchFamily="34" charset="0"/>
                <a:cs typeface="Calibri" panose="020F0502020204030204" pitchFamily="34" charset="0"/>
              </a:rPr>
              <a:t>1</a:t>
            </a:r>
            <a:endParaRPr lang="en-US" sz="1000" dirty="0">
              <a:solidFill>
                <a:schemeClr val="dk1"/>
              </a:solidFill>
              <a:latin typeface="Calibri" panose="020F0502020204030204" pitchFamily="34" charset="0"/>
              <a:cs typeface="Calibri" panose="020F0502020204030204" pitchFamily="34" charset="0"/>
            </a:endParaRPr>
          </a:p>
        </p:txBody>
      </p:sp>
      <p:sp>
        <p:nvSpPr>
          <p:cNvPr id="7" name="圆角矩形标注 8">
            <a:extLst>
              <a:ext uri="{FF2B5EF4-FFF2-40B4-BE49-F238E27FC236}">
                <a16:creationId xmlns:a16="http://schemas.microsoft.com/office/drawing/2014/main" id="{56BD11B0-EAF3-1953-5DBD-8F91D78BD59D}"/>
              </a:ext>
            </a:extLst>
          </p:cNvPr>
          <p:cNvSpPr/>
          <p:nvPr/>
        </p:nvSpPr>
        <p:spPr>
          <a:xfrm>
            <a:off x="4074793" y="1753388"/>
            <a:ext cx="614275" cy="263950"/>
          </a:xfrm>
          <a:prstGeom prst="wedgeRoundRectCallout">
            <a:avLst>
              <a:gd name="adj1" fmla="val -128821"/>
              <a:gd name="adj2" fmla="val 15226"/>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solidFill>
                  <a:schemeClr val="dk1"/>
                </a:solidFill>
                <a:latin typeface="Calibri" panose="020F0502020204030204" pitchFamily="34" charset="0"/>
                <a:cs typeface="Calibri" panose="020F0502020204030204" pitchFamily="34" charset="0"/>
              </a:rPr>
              <a:t>id</a:t>
            </a:r>
            <a:r>
              <a:rPr lang="zh-CN" altLang="en-US" sz="1000" dirty="0">
                <a:solidFill>
                  <a:schemeClr val="dk1"/>
                </a:solidFill>
                <a:latin typeface="Calibri" panose="020F0502020204030204" pitchFamily="34" charset="0"/>
                <a:cs typeface="Calibri" panose="020F0502020204030204" pitchFamily="34" charset="0"/>
              </a:rPr>
              <a:t>为</a:t>
            </a:r>
            <a:r>
              <a:rPr lang="en-US" altLang="zh-CN" sz="1000" dirty="0">
                <a:solidFill>
                  <a:schemeClr val="dk1"/>
                </a:solidFill>
                <a:latin typeface="Calibri" panose="020F0502020204030204" pitchFamily="34" charset="0"/>
                <a:cs typeface="Calibri" panose="020F0502020204030204" pitchFamily="34" charset="0"/>
              </a:rPr>
              <a:t>40</a:t>
            </a:r>
            <a:endParaRPr lang="en-US" sz="1000" dirty="0">
              <a:solidFill>
                <a:schemeClr val="dk1"/>
              </a:solidFill>
              <a:latin typeface="Calibri" panose="020F0502020204030204" pitchFamily="34" charset="0"/>
              <a:cs typeface="Calibri" panose="020F0502020204030204" pitchFamily="34" charset="0"/>
            </a:endParaRPr>
          </a:p>
        </p:txBody>
      </p:sp>
      <p:sp>
        <p:nvSpPr>
          <p:cNvPr id="8" name="圆角矩形标注 8">
            <a:extLst>
              <a:ext uri="{FF2B5EF4-FFF2-40B4-BE49-F238E27FC236}">
                <a16:creationId xmlns:a16="http://schemas.microsoft.com/office/drawing/2014/main" id="{3C4244F3-6496-FC67-9AD5-C98E93BBBE2C}"/>
              </a:ext>
            </a:extLst>
          </p:cNvPr>
          <p:cNvSpPr/>
          <p:nvPr/>
        </p:nvSpPr>
        <p:spPr>
          <a:xfrm>
            <a:off x="4042565" y="3037830"/>
            <a:ext cx="614275" cy="263950"/>
          </a:xfrm>
          <a:prstGeom prst="wedgeRoundRectCallout">
            <a:avLst>
              <a:gd name="adj1" fmla="val -128821"/>
              <a:gd name="adj2" fmla="val 15226"/>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solidFill>
                  <a:schemeClr val="dk1"/>
                </a:solidFill>
                <a:latin typeface="Calibri" panose="020F0502020204030204" pitchFamily="34" charset="0"/>
                <a:cs typeface="Calibri" panose="020F0502020204030204" pitchFamily="34" charset="0"/>
              </a:rPr>
              <a:t>id</a:t>
            </a:r>
            <a:r>
              <a:rPr lang="zh-CN" altLang="en-US" sz="1000" dirty="0">
                <a:solidFill>
                  <a:schemeClr val="dk1"/>
                </a:solidFill>
                <a:latin typeface="Calibri" panose="020F0502020204030204" pitchFamily="34" charset="0"/>
                <a:cs typeface="Calibri" panose="020F0502020204030204" pitchFamily="34" charset="0"/>
              </a:rPr>
              <a:t>为</a:t>
            </a:r>
            <a:r>
              <a:rPr lang="en-US" altLang="zh-CN" sz="1000" dirty="0">
                <a:solidFill>
                  <a:schemeClr val="dk1"/>
                </a:solidFill>
                <a:latin typeface="Calibri" panose="020F0502020204030204" pitchFamily="34" charset="0"/>
                <a:cs typeface="Calibri" panose="020F0502020204030204" pitchFamily="34" charset="0"/>
              </a:rPr>
              <a:t>46</a:t>
            </a:r>
            <a:endParaRPr lang="en-US" sz="1000" dirty="0">
              <a:solidFill>
                <a:schemeClr val="dk1"/>
              </a:solidFill>
              <a:latin typeface="Calibri" panose="020F0502020204030204" pitchFamily="34" charset="0"/>
              <a:cs typeface="Calibri" panose="020F0502020204030204" pitchFamily="34" charset="0"/>
            </a:endParaRPr>
          </a:p>
        </p:txBody>
      </p:sp>
      <p:graphicFrame>
        <p:nvGraphicFramePr>
          <p:cNvPr id="9" name="图示 8">
            <a:extLst>
              <a:ext uri="{FF2B5EF4-FFF2-40B4-BE49-F238E27FC236}">
                <a16:creationId xmlns:a16="http://schemas.microsoft.com/office/drawing/2014/main" id="{A39422EE-784A-0888-1246-7FA7D7FE3FF8}"/>
              </a:ext>
            </a:extLst>
          </p:cNvPr>
          <p:cNvGraphicFramePr/>
          <p:nvPr>
            <p:extLst>
              <p:ext uri="{D42A27DB-BD31-4B8C-83A1-F6EECF244321}">
                <p14:modId xmlns:p14="http://schemas.microsoft.com/office/powerpoint/2010/main" val="3089685411"/>
              </p:ext>
            </p:extLst>
          </p:nvPr>
        </p:nvGraphicFramePr>
        <p:xfrm>
          <a:off x="5434827" y="1574278"/>
          <a:ext cx="3596064" cy="21485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9725276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2</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en-US" altLang="zh-CN" sz="2400" b="1" dirty="0">
                <a:solidFill>
                  <a:srgbClr val="2165C9"/>
                </a:solidFill>
              </a:rPr>
              <a:t>UI</a:t>
            </a:r>
            <a:r>
              <a:rPr lang="zh-CN" altLang="en-US" sz="2400" b="1" dirty="0">
                <a:solidFill>
                  <a:srgbClr val="2165C9"/>
                </a:solidFill>
              </a:rPr>
              <a:t>框架 </a:t>
            </a:r>
            <a:r>
              <a:rPr lang="en-US" altLang="zh-CN" sz="2400" b="1" dirty="0">
                <a:solidFill>
                  <a:srgbClr val="2165C9"/>
                </a:solidFill>
              </a:rPr>
              <a:t>– </a:t>
            </a:r>
            <a:r>
              <a:rPr lang="zh-CN" altLang="en-US" sz="2400" b="1" dirty="0">
                <a:solidFill>
                  <a:srgbClr val="2165C9"/>
                </a:solidFill>
              </a:rPr>
              <a:t>模板控件观察者模式</a:t>
            </a:r>
            <a:endParaRPr lang="en-US" altLang="zh-CN" sz="24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 name="图片 1">
            <a:extLst>
              <a:ext uri="{FF2B5EF4-FFF2-40B4-BE49-F238E27FC236}">
                <a16:creationId xmlns:a16="http://schemas.microsoft.com/office/drawing/2014/main" id="{3E9BED99-5471-B5AA-4C20-7B871F050B1C}"/>
              </a:ext>
            </a:extLst>
          </p:cNvPr>
          <p:cNvPicPr>
            <a:picLocks noChangeAspect="1"/>
          </p:cNvPicPr>
          <p:nvPr/>
        </p:nvPicPr>
        <p:blipFill>
          <a:blip r:embed="rId4"/>
          <a:stretch>
            <a:fillRect/>
          </a:stretch>
        </p:blipFill>
        <p:spPr>
          <a:xfrm>
            <a:off x="2411005" y="660396"/>
            <a:ext cx="7369990" cy="6197604"/>
          </a:xfrm>
          <a:prstGeom prst="rect">
            <a:avLst/>
          </a:prstGeom>
        </p:spPr>
      </p:pic>
    </p:spTree>
    <p:extLst>
      <p:ext uri="{BB962C8B-B14F-4D97-AF65-F5344CB8AC3E}">
        <p14:creationId xmlns:p14="http://schemas.microsoft.com/office/powerpoint/2010/main" val="3484916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2</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en-US" altLang="zh-CN" sz="2400" b="1" dirty="0">
                <a:solidFill>
                  <a:srgbClr val="2165C9"/>
                </a:solidFill>
              </a:rPr>
              <a:t>UI</a:t>
            </a:r>
            <a:r>
              <a:rPr lang="zh-CN" altLang="en-US" sz="2400" b="1" dirty="0">
                <a:solidFill>
                  <a:srgbClr val="2165C9"/>
                </a:solidFill>
              </a:rPr>
              <a:t>框架 </a:t>
            </a:r>
            <a:r>
              <a:rPr lang="en-US" altLang="zh-CN" sz="2400" b="1" dirty="0">
                <a:solidFill>
                  <a:srgbClr val="2165C9"/>
                </a:solidFill>
              </a:rPr>
              <a:t>– </a:t>
            </a:r>
            <a:r>
              <a:rPr lang="zh-CN" altLang="en-US" sz="2400" b="1" dirty="0">
                <a:solidFill>
                  <a:srgbClr val="2165C9"/>
                </a:solidFill>
              </a:rPr>
              <a:t>样式</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2" name="图示 1">
            <a:extLst>
              <a:ext uri="{FF2B5EF4-FFF2-40B4-BE49-F238E27FC236}">
                <a16:creationId xmlns:a16="http://schemas.microsoft.com/office/drawing/2014/main" id="{17C732EA-DDFC-F1F2-AE5E-E4E5AA71343F}"/>
              </a:ext>
            </a:extLst>
          </p:cNvPr>
          <p:cNvGraphicFramePr/>
          <p:nvPr>
            <p:extLst>
              <p:ext uri="{D42A27DB-BD31-4B8C-83A1-F6EECF244321}">
                <p14:modId xmlns:p14="http://schemas.microsoft.com/office/powerpoint/2010/main" val="48557820"/>
              </p:ext>
            </p:extLst>
          </p:nvPr>
        </p:nvGraphicFramePr>
        <p:xfrm>
          <a:off x="911565" y="1593908"/>
          <a:ext cx="2623487" cy="45995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文本框 3">
            <a:extLst>
              <a:ext uri="{FF2B5EF4-FFF2-40B4-BE49-F238E27FC236}">
                <a16:creationId xmlns:a16="http://schemas.microsoft.com/office/drawing/2014/main" id="{716CE852-7F68-8F6C-36AE-5E134DEF510C}"/>
              </a:ext>
            </a:extLst>
          </p:cNvPr>
          <p:cNvSpPr txBox="1"/>
          <p:nvPr/>
        </p:nvSpPr>
        <p:spPr>
          <a:xfrm>
            <a:off x="829558" y="1138453"/>
            <a:ext cx="1800493" cy="369332"/>
          </a:xfrm>
          <a:prstGeom prst="rect">
            <a:avLst/>
          </a:prstGeom>
          <a:noFill/>
        </p:spPr>
        <p:txBody>
          <a:bodyPr wrap="none" rtlCol="0">
            <a:spAutoFit/>
          </a:bodyPr>
          <a:lstStyle/>
          <a:p>
            <a:r>
              <a:rPr lang="zh-CN" altLang="en-US" dirty="0">
                <a:solidFill>
                  <a:schemeClr val="accent1">
                    <a:lumMod val="75000"/>
                  </a:schemeClr>
                </a:solidFill>
              </a:rPr>
              <a:t>如何加载样式？</a:t>
            </a:r>
          </a:p>
        </p:txBody>
      </p:sp>
      <p:sp>
        <p:nvSpPr>
          <p:cNvPr id="5" name="文本框 4">
            <a:extLst>
              <a:ext uri="{FF2B5EF4-FFF2-40B4-BE49-F238E27FC236}">
                <a16:creationId xmlns:a16="http://schemas.microsoft.com/office/drawing/2014/main" id="{ADAB26AF-C8B6-03D2-B492-6A121564494F}"/>
              </a:ext>
            </a:extLst>
          </p:cNvPr>
          <p:cNvSpPr txBox="1"/>
          <p:nvPr/>
        </p:nvSpPr>
        <p:spPr>
          <a:xfrm>
            <a:off x="3875813" y="1138453"/>
            <a:ext cx="1800493" cy="369332"/>
          </a:xfrm>
          <a:prstGeom prst="rect">
            <a:avLst/>
          </a:prstGeom>
          <a:noFill/>
        </p:spPr>
        <p:txBody>
          <a:bodyPr wrap="none" rtlCol="0">
            <a:spAutoFit/>
          </a:bodyPr>
          <a:lstStyle/>
          <a:p>
            <a:r>
              <a:rPr lang="zh-CN" altLang="en-US" dirty="0">
                <a:solidFill>
                  <a:schemeClr val="accent1">
                    <a:lumMod val="75000"/>
                  </a:schemeClr>
                </a:solidFill>
              </a:rPr>
              <a:t>样式怎么生效？</a:t>
            </a:r>
          </a:p>
        </p:txBody>
      </p:sp>
      <p:graphicFrame>
        <p:nvGraphicFramePr>
          <p:cNvPr id="6" name="图示 5">
            <a:extLst>
              <a:ext uri="{FF2B5EF4-FFF2-40B4-BE49-F238E27FC236}">
                <a16:creationId xmlns:a16="http://schemas.microsoft.com/office/drawing/2014/main" id="{240933F8-A8D0-2EF0-3CCB-D365D307BF6E}"/>
              </a:ext>
            </a:extLst>
          </p:cNvPr>
          <p:cNvGraphicFramePr/>
          <p:nvPr>
            <p:extLst>
              <p:ext uri="{D42A27DB-BD31-4B8C-83A1-F6EECF244321}">
                <p14:modId xmlns:p14="http://schemas.microsoft.com/office/powerpoint/2010/main" val="489725389"/>
              </p:ext>
            </p:extLst>
          </p:nvPr>
        </p:nvGraphicFramePr>
        <p:xfrm>
          <a:off x="3969098" y="1593907"/>
          <a:ext cx="2435378" cy="214853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7" name="文本框 6">
            <a:extLst>
              <a:ext uri="{FF2B5EF4-FFF2-40B4-BE49-F238E27FC236}">
                <a16:creationId xmlns:a16="http://schemas.microsoft.com/office/drawing/2014/main" id="{2C52FDE1-135D-71EF-2FFF-D9084886884A}"/>
              </a:ext>
            </a:extLst>
          </p:cNvPr>
          <p:cNvSpPr txBox="1"/>
          <p:nvPr/>
        </p:nvSpPr>
        <p:spPr>
          <a:xfrm>
            <a:off x="8672660" y="1126836"/>
            <a:ext cx="1107996" cy="369332"/>
          </a:xfrm>
          <a:prstGeom prst="rect">
            <a:avLst/>
          </a:prstGeom>
          <a:noFill/>
        </p:spPr>
        <p:txBody>
          <a:bodyPr wrap="none" rtlCol="0">
            <a:spAutoFit/>
          </a:bodyPr>
          <a:lstStyle/>
          <a:p>
            <a:r>
              <a:rPr lang="zh-CN" altLang="en-US" dirty="0">
                <a:solidFill>
                  <a:schemeClr val="accent1">
                    <a:lumMod val="75000"/>
                  </a:schemeClr>
                </a:solidFill>
              </a:rPr>
              <a:t>样式主题</a:t>
            </a:r>
          </a:p>
        </p:txBody>
      </p:sp>
      <p:pic>
        <p:nvPicPr>
          <p:cNvPr id="9" name="图片 8">
            <a:extLst>
              <a:ext uri="{FF2B5EF4-FFF2-40B4-BE49-F238E27FC236}">
                <a16:creationId xmlns:a16="http://schemas.microsoft.com/office/drawing/2014/main" id="{76D33006-2FCB-53BF-83F7-A68C9830CF6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20805" y="1674825"/>
            <a:ext cx="2721500" cy="1986695"/>
          </a:xfrm>
          <a:prstGeom prst="rect">
            <a:avLst/>
          </a:prstGeom>
        </p:spPr>
      </p:pic>
      <p:pic>
        <p:nvPicPr>
          <p:cNvPr id="11" name="图片 10">
            <a:extLst>
              <a:ext uri="{FF2B5EF4-FFF2-40B4-BE49-F238E27FC236}">
                <a16:creationId xmlns:a16="http://schemas.microsoft.com/office/drawing/2014/main" id="{7CA60D60-2CAF-487B-2FF8-5D7BF703AB9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780656" y="1674825"/>
            <a:ext cx="2139099" cy="3826429"/>
          </a:xfrm>
          <a:prstGeom prst="rect">
            <a:avLst/>
          </a:prstGeom>
        </p:spPr>
      </p:pic>
      <p:cxnSp>
        <p:nvCxnSpPr>
          <p:cNvPr id="16" name="直接连接符 15">
            <a:extLst>
              <a:ext uri="{FF2B5EF4-FFF2-40B4-BE49-F238E27FC236}">
                <a16:creationId xmlns:a16="http://schemas.microsoft.com/office/drawing/2014/main" id="{C9339FE9-EB2B-624E-A64D-720B1ECE5508}"/>
              </a:ext>
            </a:extLst>
          </p:cNvPr>
          <p:cNvCxnSpPr>
            <a:cxnSpLocks/>
          </p:cNvCxnSpPr>
          <p:nvPr/>
        </p:nvCxnSpPr>
        <p:spPr>
          <a:xfrm>
            <a:off x="3762571" y="732896"/>
            <a:ext cx="0" cy="5781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16AA12F-363C-487A-F3CD-D24E73FBAA11}"/>
              </a:ext>
            </a:extLst>
          </p:cNvPr>
          <p:cNvCxnSpPr>
            <a:cxnSpLocks/>
          </p:cNvCxnSpPr>
          <p:nvPr/>
        </p:nvCxnSpPr>
        <p:spPr>
          <a:xfrm>
            <a:off x="6714732" y="771007"/>
            <a:ext cx="0" cy="57810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169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657521" y="2120756"/>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962331" y="2520552"/>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963210" y="2524645"/>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3622797" y="3044279"/>
            <a:ext cx="4921127" cy="769441"/>
          </a:xfrm>
          <a:prstGeom prst="rect">
            <a:avLst/>
          </a:prstGeom>
          <a:ln>
            <a:noFill/>
          </a:ln>
        </p:spPr>
        <p:txBody>
          <a:bodyPr wrap="square">
            <a:spAutoFit/>
          </a:bodyPr>
          <a:lstStyle/>
          <a:p>
            <a:r>
              <a:rPr lang="zh-CN" altLang="en-US" sz="4400" b="1" dirty="0">
                <a:solidFill>
                  <a:srgbClr val="18478F"/>
                </a:solidFill>
                <a:latin typeface="+mn-ea"/>
                <a:cs typeface="Open Sans" panose="020B0606030504020204" pitchFamily="34" charset="0"/>
              </a:rPr>
              <a:t>事件交互系统</a:t>
            </a:r>
            <a:endParaRPr lang="en-US" altLang="zh-CN" sz="4400" b="1" dirty="0">
              <a:solidFill>
                <a:srgbClr val="18478F"/>
              </a:solidFill>
              <a:latin typeface="+mn-ea"/>
              <a:cs typeface="Open Sans" panose="020B0606030504020204" pitchFamily="34" charset="0"/>
            </a:endParaRPr>
          </a:p>
        </p:txBody>
      </p:sp>
      <p:sp>
        <p:nvSpPr>
          <p:cNvPr id="14" name="椭圆 13"/>
          <p:cNvSpPr/>
          <p:nvPr/>
        </p:nvSpPr>
        <p:spPr>
          <a:xfrm>
            <a:off x="997368" y="2470026"/>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3</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0834568" y="-396802"/>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048098" y="3768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455892" y="2470026"/>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064954" y="1425680"/>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descr="徽标&#10;&#10;描述已自动生成">
            <a:extLst>
              <a:ext uri="{FF2B5EF4-FFF2-40B4-BE49-F238E27FC236}">
                <a16:creationId xmlns:a16="http://schemas.microsoft.com/office/drawing/2014/main" id="{0AE9D069-5315-4EE9-B5A6-734405A59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3" y="-1241"/>
            <a:ext cx="2663479" cy="528219"/>
          </a:xfrm>
          <a:prstGeom prst="rect">
            <a:avLst/>
          </a:prstGeom>
        </p:spPr>
      </p:pic>
    </p:spTree>
    <p:extLst>
      <p:ext uri="{BB962C8B-B14F-4D97-AF65-F5344CB8AC3E}">
        <p14:creationId xmlns:p14="http://schemas.microsoft.com/office/powerpoint/2010/main" val="5416669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3</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事件交互系统 </a:t>
            </a:r>
            <a:r>
              <a:rPr lang="en-US" altLang="zh-CN" sz="2400" b="1" dirty="0">
                <a:solidFill>
                  <a:srgbClr val="2165C9"/>
                </a:solidFill>
              </a:rPr>
              <a:t>– </a:t>
            </a:r>
            <a:r>
              <a:rPr lang="zh-CN" altLang="en-US" sz="2400" b="1" dirty="0">
                <a:solidFill>
                  <a:srgbClr val="2165C9"/>
                </a:solidFill>
              </a:rPr>
              <a:t>概念</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4" name="图示 3">
            <a:extLst>
              <a:ext uri="{FF2B5EF4-FFF2-40B4-BE49-F238E27FC236}">
                <a16:creationId xmlns:a16="http://schemas.microsoft.com/office/drawing/2014/main" id="{8CC3C23F-A349-B716-EB8F-3F53823BF24D}"/>
              </a:ext>
            </a:extLst>
          </p:cNvPr>
          <p:cNvGraphicFramePr/>
          <p:nvPr>
            <p:extLst>
              <p:ext uri="{D42A27DB-BD31-4B8C-83A1-F6EECF244321}">
                <p14:modId xmlns:p14="http://schemas.microsoft.com/office/powerpoint/2010/main" val="4057934792"/>
              </p:ext>
            </p:extLst>
          </p:nvPr>
        </p:nvGraphicFramePr>
        <p:xfrm>
          <a:off x="2586296" y="1630955"/>
          <a:ext cx="3509704" cy="35366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图示 4">
            <a:extLst>
              <a:ext uri="{FF2B5EF4-FFF2-40B4-BE49-F238E27FC236}">
                <a16:creationId xmlns:a16="http://schemas.microsoft.com/office/drawing/2014/main" id="{2E3E4413-8C3A-DDF4-2973-49FA3FA58AA6}"/>
              </a:ext>
            </a:extLst>
          </p:cNvPr>
          <p:cNvGraphicFramePr/>
          <p:nvPr>
            <p:extLst>
              <p:ext uri="{D42A27DB-BD31-4B8C-83A1-F6EECF244321}">
                <p14:modId xmlns:p14="http://schemas.microsoft.com/office/powerpoint/2010/main" val="2108011602"/>
              </p:ext>
            </p:extLst>
          </p:nvPr>
        </p:nvGraphicFramePr>
        <p:xfrm>
          <a:off x="6096000" y="1593908"/>
          <a:ext cx="2952751" cy="333737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422519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545544" y="1970648"/>
            <a:ext cx="2916704" cy="291670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rot="2700000">
            <a:off x="699318" y="2124422"/>
            <a:ext cx="2609154" cy="2609154"/>
          </a:xfrm>
          <a:prstGeom prst="roundRect">
            <a:avLst/>
          </a:prstGeom>
          <a:gradFill>
            <a:gsLst>
              <a:gs pos="100000">
                <a:srgbClr val="18478F"/>
              </a:gs>
              <a:gs pos="0">
                <a:srgbClr val="238DED"/>
              </a:gs>
            </a:gsLst>
            <a:lin ang="5400000" scaled="1"/>
          </a:gra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265597" y="2874998"/>
            <a:ext cx="3476596" cy="646331"/>
          </a:xfrm>
          <a:prstGeom prst="rect">
            <a:avLst/>
          </a:prstGeom>
          <a:ln>
            <a:noFill/>
          </a:ln>
        </p:spPr>
        <p:txBody>
          <a:bodyPr wrap="square">
            <a:spAutoFit/>
          </a:bodyPr>
          <a:lstStyle/>
          <a:p>
            <a:pPr algn="ctr"/>
            <a:r>
              <a:rPr lang="zh-CN" altLang="en-US" sz="3600" dirty="0">
                <a:solidFill>
                  <a:schemeClr val="bg1"/>
                </a:solidFill>
                <a:latin typeface="Open Sans" panose="020B0606030504020204" pitchFamily="34" charset="0"/>
                <a:ea typeface="Open Sans" panose="020B0606030504020204" pitchFamily="34" charset="0"/>
                <a:cs typeface="Open Sans" panose="020B0606030504020204" pitchFamily="34" charset="0"/>
              </a:rPr>
              <a:t>目录</a:t>
            </a:r>
            <a:endParaRPr lang="en-US" altLang="zh-CN" sz="3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265601" y="3521329"/>
            <a:ext cx="3476592" cy="369332"/>
          </a:xfrm>
          <a:prstGeom prst="rect">
            <a:avLst/>
          </a:prstGeom>
          <a:ln>
            <a:noFill/>
          </a:ln>
        </p:spPr>
        <p:txBody>
          <a:bodyPr wrap="square">
            <a:spAutoFit/>
          </a:bodyPr>
          <a:lstStyle/>
          <a:p>
            <a:pPr algn="ct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rPr>
              <a:t>CONTENTS</a:t>
            </a:r>
          </a:p>
        </p:txBody>
      </p:sp>
      <p:pic>
        <p:nvPicPr>
          <p:cNvPr id="23" name="图片 22" descr="徽标&#10;&#10;描述已自动生成">
            <a:extLst>
              <a:ext uri="{FF2B5EF4-FFF2-40B4-BE49-F238E27FC236}">
                <a16:creationId xmlns:a16="http://schemas.microsoft.com/office/drawing/2014/main" id="{300A4B41-B9F8-497C-98DF-BA0C108C94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3" y="-1241"/>
            <a:ext cx="2663479" cy="528219"/>
          </a:xfrm>
          <a:prstGeom prst="rect">
            <a:avLst/>
          </a:prstGeom>
        </p:spPr>
      </p:pic>
      <p:graphicFrame>
        <p:nvGraphicFramePr>
          <p:cNvPr id="6" name="Content Placeholder 4">
            <a:extLst>
              <a:ext uri="{FF2B5EF4-FFF2-40B4-BE49-F238E27FC236}">
                <a16:creationId xmlns:a16="http://schemas.microsoft.com/office/drawing/2014/main" id="{2B4B8D55-D8AE-1CB8-1174-DBC125C7D12E}"/>
              </a:ext>
            </a:extLst>
          </p:cNvPr>
          <p:cNvGraphicFramePr>
            <a:graphicFrameLocks/>
          </p:cNvGraphicFramePr>
          <p:nvPr>
            <p:extLst>
              <p:ext uri="{D42A27DB-BD31-4B8C-83A1-F6EECF244321}">
                <p14:modId xmlns:p14="http://schemas.microsoft.com/office/powerpoint/2010/main" val="1699871607"/>
              </p:ext>
            </p:extLst>
          </p:nvPr>
        </p:nvGraphicFramePr>
        <p:xfrm>
          <a:off x="4350463" y="1584048"/>
          <a:ext cx="7203362" cy="39762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6791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par>
                              <p:cTn id="23" fill="hold">
                                <p:stCondLst>
                                  <p:cond delay="1250"/>
                                </p:stCondLst>
                                <p:childTnLst>
                                  <p:par>
                                    <p:cTn id="24" presetID="2" presetClass="entr" presetSubtype="4"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 presetClass="entr" presetSubtype="4"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par>
                              <p:cTn id="33" fill="hold">
                                <p:stCondLst>
                                  <p:cond delay="2250"/>
                                </p:stCondLst>
                                <p:childTnLst>
                                  <p:par>
                                    <p:cTn id="34" presetID="2" presetClass="entr" presetSubtype="4"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ppt_x"/>
                                              </p:val>
                                            </p:tav>
                                            <p:tav tm="100000">
                                              <p:val>
                                                <p:strVal val="#ppt_x"/>
                                              </p:val>
                                            </p:tav>
                                          </p:tavLst>
                                        </p:anim>
                                        <p:anim calcmode="lin" valueType="num">
                                          <p:cBhvr additive="base">
                                            <p:cTn id="37" dur="500" fill="hold"/>
                                            <p:tgtEl>
                                              <p:spTgt spid="41"/>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 presetClass="entr" presetSubtype="4"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ppt_x"/>
                                              </p:val>
                                            </p:tav>
                                            <p:tav tm="100000">
                                              <p:val>
                                                <p:strVal val="#ppt_x"/>
                                              </p:val>
                                            </p:tav>
                                          </p:tavLst>
                                        </p:anim>
                                        <p:anim calcmode="lin" valueType="num">
                                          <p:cBhvr additive="base">
                                            <p:cTn id="4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3</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事件交互系统 </a:t>
            </a:r>
            <a:r>
              <a:rPr lang="en-US" altLang="zh-CN" sz="2400" b="1" dirty="0">
                <a:solidFill>
                  <a:srgbClr val="2165C9"/>
                </a:solidFill>
              </a:rPr>
              <a:t>– windows</a:t>
            </a:r>
            <a:r>
              <a:rPr lang="zh-CN" altLang="en-US" sz="2400" b="1" dirty="0">
                <a:solidFill>
                  <a:srgbClr val="2165C9"/>
                </a:solidFill>
              </a:rPr>
              <a:t>消息机制</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4" name="图片 3">
            <a:extLst>
              <a:ext uri="{FF2B5EF4-FFF2-40B4-BE49-F238E27FC236}">
                <a16:creationId xmlns:a16="http://schemas.microsoft.com/office/drawing/2014/main" id="{8692FBB8-371C-B976-157F-25263CCA71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1561" y="1519439"/>
            <a:ext cx="7608809" cy="3627829"/>
          </a:xfrm>
          <a:prstGeom prst="rect">
            <a:avLst/>
          </a:prstGeom>
        </p:spPr>
      </p:pic>
    </p:spTree>
    <p:extLst>
      <p:ext uri="{BB962C8B-B14F-4D97-AF65-F5344CB8AC3E}">
        <p14:creationId xmlns:p14="http://schemas.microsoft.com/office/powerpoint/2010/main" val="21194683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3</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事件交互系统 </a:t>
            </a:r>
            <a:r>
              <a:rPr lang="en-US" altLang="zh-CN" sz="2400" b="1" dirty="0">
                <a:solidFill>
                  <a:srgbClr val="2165C9"/>
                </a:solidFill>
              </a:rPr>
              <a:t>– Qt</a:t>
            </a:r>
            <a:r>
              <a:rPr lang="zh-CN" altLang="en-US" sz="2400" b="1" dirty="0">
                <a:solidFill>
                  <a:srgbClr val="2165C9"/>
                </a:solidFill>
              </a:rPr>
              <a:t>事件</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5" name="图片 4">
            <a:extLst>
              <a:ext uri="{FF2B5EF4-FFF2-40B4-BE49-F238E27FC236}">
                <a16:creationId xmlns:a16="http://schemas.microsoft.com/office/drawing/2014/main" id="{BBF62055-5BEF-F839-DEAB-AA81FD5B4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2190" y="1314714"/>
            <a:ext cx="9047619" cy="4228571"/>
          </a:xfrm>
          <a:prstGeom prst="rect">
            <a:avLst/>
          </a:prstGeom>
        </p:spPr>
      </p:pic>
    </p:spTree>
    <p:extLst>
      <p:ext uri="{BB962C8B-B14F-4D97-AF65-F5344CB8AC3E}">
        <p14:creationId xmlns:p14="http://schemas.microsoft.com/office/powerpoint/2010/main" val="1943745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3</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事件交互系统 </a:t>
            </a:r>
            <a:r>
              <a:rPr lang="en-US" altLang="zh-CN" sz="2400" b="1" dirty="0">
                <a:solidFill>
                  <a:srgbClr val="2165C9"/>
                </a:solidFill>
              </a:rPr>
              <a:t>– Qt</a:t>
            </a:r>
            <a:r>
              <a:rPr lang="zh-CN" altLang="en-US" sz="2400" b="1" dirty="0">
                <a:solidFill>
                  <a:srgbClr val="2165C9"/>
                </a:solidFill>
              </a:rPr>
              <a:t>信号槽</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文本框 1">
            <a:extLst>
              <a:ext uri="{FF2B5EF4-FFF2-40B4-BE49-F238E27FC236}">
                <a16:creationId xmlns:a16="http://schemas.microsoft.com/office/drawing/2014/main" id="{BE3C571B-DE8E-61DA-2CA8-71DF8FF6D6D9}"/>
              </a:ext>
            </a:extLst>
          </p:cNvPr>
          <p:cNvSpPr txBox="1"/>
          <p:nvPr/>
        </p:nvSpPr>
        <p:spPr>
          <a:xfrm>
            <a:off x="911565" y="1285875"/>
            <a:ext cx="8496237" cy="369332"/>
          </a:xfrm>
          <a:prstGeom prst="rect">
            <a:avLst/>
          </a:prstGeom>
          <a:noFill/>
        </p:spPr>
        <p:txBody>
          <a:bodyPr wrap="none" rtlCol="0">
            <a:spAutoFit/>
          </a:bodyPr>
          <a:lstStyle/>
          <a:p>
            <a:r>
              <a:rPr lang="zh-CN" altLang="en-US" dirty="0">
                <a:solidFill>
                  <a:schemeClr val="accent1">
                    <a:lumMod val="50000"/>
                  </a:schemeClr>
                </a:solidFill>
              </a:rPr>
              <a:t>简单的说，信号槽就是一个通知和接收的机制，作用是用于两个</a:t>
            </a:r>
            <a:r>
              <a:rPr lang="en-US" altLang="zh-CN" dirty="0">
                <a:solidFill>
                  <a:schemeClr val="accent1">
                    <a:lumMod val="50000"/>
                  </a:schemeClr>
                </a:solidFill>
              </a:rPr>
              <a:t>Qt</a:t>
            </a:r>
            <a:r>
              <a:rPr lang="zh-CN" altLang="en-US" dirty="0">
                <a:solidFill>
                  <a:schemeClr val="accent1">
                    <a:lumMod val="50000"/>
                  </a:schemeClr>
                </a:solidFill>
              </a:rPr>
              <a:t>对象间的通信。</a:t>
            </a:r>
          </a:p>
        </p:txBody>
      </p:sp>
      <p:pic>
        <p:nvPicPr>
          <p:cNvPr id="6" name="图片 5">
            <a:extLst>
              <a:ext uri="{FF2B5EF4-FFF2-40B4-BE49-F238E27FC236}">
                <a16:creationId xmlns:a16="http://schemas.microsoft.com/office/drawing/2014/main" id="{6035B67F-A506-E3FA-C34F-47B1D0A637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983" y="2208186"/>
            <a:ext cx="6733333" cy="2542857"/>
          </a:xfrm>
          <a:prstGeom prst="rect">
            <a:avLst/>
          </a:prstGeom>
        </p:spPr>
      </p:pic>
    </p:spTree>
    <p:extLst>
      <p:ext uri="{BB962C8B-B14F-4D97-AF65-F5344CB8AC3E}">
        <p14:creationId xmlns:p14="http://schemas.microsoft.com/office/powerpoint/2010/main" val="245440119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3</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事件交互系统 </a:t>
            </a:r>
            <a:r>
              <a:rPr lang="en-US" altLang="zh-CN" sz="2400" b="1" dirty="0">
                <a:solidFill>
                  <a:srgbClr val="2165C9"/>
                </a:solidFill>
              </a:rPr>
              <a:t>– </a:t>
            </a:r>
            <a:r>
              <a:rPr lang="zh-CN" altLang="en-US" sz="2400" b="1" dirty="0">
                <a:solidFill>
                  <a:srgbClr val="2165C9"/>
                </a:solidFill>
              </a:rPr>
              <a:t>信号槽回调机制</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5" name="图片 4">
            <a:extLst>
              <a:ext uri="{FF2B5EF4-FFF2-40B4-BE49-F238E27FC236}">
                <a16:creationId xmlns:a16="http://schemas.microsoft.com/office/drawing/2014/main" id="{952B1C8A-8AFD-6F79-EC07-BEFF338C7A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943" y="995362"/>
            <a:ext cx="10010319" cy="5110163"/>
          </a:xfrm>
          <a:prstGeom prst="rect">
            <a:avLst/>
          </a:prstGeom>
        </p:spPr>
      </p:pic>
    </p:spTree>
    <p:extLst>
      <p:ext uri="{BB962C8B-B14F-4D97-AF65-F5344CB8AC3E}">
        <p14:creationId xmlns:p14="http://schemas.microsoft.com/office/powerpoint/2010/main" val="41995162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3</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事件交互系统 </a:t>
            </a:r>
            <a:r>
              <a:rPr lang="en-US" altLang="zh-CN" sz="2400" b="1" dirty="0">
                <a:solidFill>
                  <a:srgbClr val="2165C9"/>
                </a:solidFill>
              </a:rPr>
              <a:t>– </a:t>
            </a:r>
            <a:r>
              <a:rPr lang="zh-CN" altLang="en-US" sz="2400" b="1" dirty="0">
                <a:solidFill>
                  <a:srgbClr val="2165C9"/>
                </a:solidFill>
              </a:rPr>
              <a:t>绘图区事件</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335486" y="4312281"/>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2" name="图示 1">
            <a:extLst>
              <a:ext uri="{FF2B5EF4-FFF2-40B4-BE49-F238E27FC236}">
                <a16:creationId xmlns:a16="http://schemas.microsoft.com/office/drawing/2014/main" id="{B789536B-6744-0658-D03E-97D353E76D75}"/>
              </a:ext>
            </a:extLst>
          </p:cNvPr>
          <p:cNvGraphicFramePr/>
          <p:nvPr>
            <p:extLst>
              <p:ext uri="{D42A27DB-BD31-4B8C-83A1-F6EECF244321}">
                <p14:modId xmlns:p14="http://schemas.microsoft.com/office/powerpoint/2010/main" val="3265680117"/>
              </p:ext>
            </p:extLst>
          </p:nvPr>
        </p:nvGraphicFramePr>
        <p:xfrm>
          <a:off x="401672" y="2811672"/>
          <a:ext cx="7369990" cy="16496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左大括号 3">
            <a:extLst>
              <a:ext uri="{FF2B5EF4-FFF2-40B4-BE49-F238E27FC236}">
                <a16:creationId xmlns:a16="http://schemas.microsoft.com/office/drawing/2014/main" id="{4C9D0155-93FD-7BB3-1F65-A4374DFA8251}"/>
              </a:ext>
            </a:extLst>
          </p:cNvPr>
          <p:cNvSpPr/>
          <p:nvPr/>
        </p:nvSpPr>
        <p:spPr>
          <a:xfrm rot="5400000">
            <a:off x="1967211" y="849239"/>
            <a:ext cx="332747" cy="34638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6" name="左大括号 5">
            <a:extLst>
              <a:ext uri="{FF2B5EF4-FFF2-40B4-BE49-F238E27FC236}">
                <a16:creationId xmlns:a16="http://schemas.microsoft.com/office/drawing/2014/main" id="{B75AE56F-7175-6591-1484-3C3B8B6879CF}"/>
              </a:ext>
            </a:extLst>
          </p:cNvPr>
          <p:cNvSpPr/>
          <p:nvPr/>
        </p:nvSpPr>
        <p:spPr>
          <a:xfrm rot="5400000">
            <a:off x="7839063" y="-1035075"/>
            <a:ext cx="332747" cy="7232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7" name="矩形: 圆角 6">
            <a:extLst>
              <a:ext uri="{FF2B5EF4-FFF2-40B4-BE49-F238E27FC236}">
                <a16:creationId xmlns:a16="http://schemas.microsoft.com/office/drawing/2014/main" id="{0EE48E93-9758-92BF-B58E-58602C3D3072}"/>
              </a:ext>
            </a:extLst>
          </p:cNvPr>
          <p:cNvSpPr/>
          <p:nvPr/>
        </p:nvSpPr>
        <p:spPr>
          <a:xfrm>
            <a:off x="1348541" y="1598974"/>
            <a:ext cx="1725105" cy="60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事件层</a:t>
            </a:r>
          </a:p>
        </p:txBody>
      </p:sp>
      <p:sp>
        <p:nvSpPr>
          <p:cNvPr id="9" name="矩形: 圆角 8">
            <a:extLst>
              <a:ext uri="{FF2B5EF4-FFF2-40B4-BE49-F238E27FC236}">
                <a16:creationId xmlns:a16="http://schemas.microsoft.com/office/drawing/2014/main" id="{33DB4B8B-B5CF-F97E-B943-17596CDEA8DF}"/>
              </a:ext>
            </a:extLst>
          </p:cNvPr>
          <p:cNvSpPr/>
          <p:nvPr/>
        </p:nvSpPr>
        <p:spPr>
          <a:xfrm>
            <a:off x="7142883" y="1598973"/>
            <a:ext cx="1725105" cy="60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绘图区事件</a:t>
            </a:r>
            <a:endParaRPr lang="en-US" altLang="zh-CN" dirty="0"/>
          </a:p>
          <a:p>
            <a:pPr algn="ctr"/>
            <a:r>
              <a:rPr lang="zh-CN" altLang="en-US" dirty="0"/>
              <a:t>回调</a:t>
            </a:r>
          </a:p>
        </p:txBody>
      </p:sp>
      <p:grpSp>
        <p:nvGrpSpPr>
          <p:cNvPr id="10" name="组合 9">
            <a:extLst>
              <a:ext uri="{FF2B5EF4-FFF2-40B4-BE49-F238E27FC236}">
                <a16:creationId xmlns:a16="http://schemas.microsoft.com/office/drawing/2014/main" id="{F61945EA-AB9A-B6CC-8BC5-10F7A72E0D15}"/>
              </a:ext>
            </a:extLst>
          </p:cNvPr>
          <p:cNvGrpSpPr/>
          <p:nvPr/>
        </p:nvGrpSpPr>
        <p:grpSpPr>
          <a:xfrm rot="16200000">
            <a:off x="981738" y="4284059"/>
            <a:ext cx="303130" cy="354606"/>
            <a:chOff x="1572849" y="647541"/>
            <a:chExt cx="303130" cy="354606"/>
          </a:xfrm>
        </p:grpSpPr>
        <p:sp>
          <p:nvSpPr>
            <p:cNvPr id="11" name="箭头: 右 10">
              <a:extLst>
                <a:ext uri="{FF2B5EF4-FFF2-40B4-BE49-F238E27FC236}">
                  <a16:creationId xmlns:a16="http://schemas.microsoft.com/office/drawing/2014/main" id="{1C37EB95-85C1-5683-4351-D0670FBFBDA7}"/>
                </a:ext>
              </a:extLst>
            </p:cNvPr>
            <p:cNvSpPr/>
            <p:nvPr/>
          </p:nvSpPr>
          <p:spPr>
            <a:xfrm>
              <a:off x="1572849" y="647541"/>
              <a:ext cx="303130" cy="35460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箭头: 右 4">
              <a:extLst>
                <a:ext uri="{FF2B5EF4-FFF2-40B4-BE49-F238E27FC236}">
                  <a16:creationId xmlns:a16="http://schemas.microsoft.com/office/drawing/2014/main" id="{1AB8DE34-57A6-C52C-4776-D2A0318C7058}"/>
                </a:ext>
              </a:extLst>
            </p:cNvPr>
            <p:cNvSpPr txBox="1"/>
            <p:nvPr/>
          </p:nvSpPr>
          <p:spPr>
            <a:xfrm>
              <a:off x="1572849" y="718462"/>
              <a:ext cx="212191" cy="212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grpSp>
      <p:sp>
        <p:nvSpPr>
          <p:cNvPr id="17" name="椭圆 16">
            <a:extLst>
              <a:ext uri="{FF2B5EF4-FFF2-40B4-BE49-F238E27FC236}">
                <a16:creationId xmlns:a16="http://schemas.microsoft.com/office/drawing/2014/main" id="{F8188FD1-86AF-C092-5E1E-6DBEF7664553}"/>
              </a:ext>
            </a:extLst>
          </p:cNvPr>
          <p:cNvSpPr/>
          <p:nvPr/>
        </p:nvSpPr>
        <p:spPr>
          <a:xfrm>
            <a:off x="351424" y="4719350"/>
            <a:ext cx="1625093" cy="572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用户操作</a:t>
            </a:r>
          </a:p>
        </p:txBody>
      </p:sp>
      <p:grpSp>
        <p:nvGrpSpPr>
          <p:cNvPr id="18" name="组合 17">
            <a:extLst>
              <a:ext uri="{FF2B5EF4-FFF2-40B4-BE49-F238E27FC236}">
                <a16:creationId xmlns:a16="http://schemas.microsoft.com/office/drawing/2014/main" id="{C14DEFF5-CD22-EBB3-00AA-1CD8A214DB81}"/>
              </a:ext>
            </a:extLst>
          </p:cNvPr>
          <p:cNvGrpSpPr/>
          <p:nvPr/>
        </p:nvGrpSpPr>
        <p:grpSpPr>
          <a:xfrm>
            <a:off x="10496652" y="4388583"/>
            <a:ext cx="1429862" cy="857917"/>
            <a:chOff x="10009041" y="395886"/>
            <a:chExt cx="1429862" cy="857917"/>
          </a:xfrm>
        </p:grpSpPr>
        <p:sp>
          <p:nvSpPr>
            <p:cNvPr id="21" name="矩形: 圆角 20">
              <a:extLst>
                <a:ext uri="{FF2B5EF4-FFF2-40B4-BE49-F238E27FC236}">
                  <a16:creationId xmlns:a16="http://schemas.microsoft.com/office/drawing/2014/main" id="{ECD1EDBA-6620-40C9-D45A-DB790D3BBAE9}"/>
                </a:ext>
              </a:extLst>
            </p:cNvPr>
            <p:cNvSpPr/>
            <p:nvPr/>
          </p:nvSpPr>
          <p:spPr>
            <a:xfrm>
              <a:off x="10009041" y="395886"/>
              <a:ext cx="1429862" cy="85791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矩形: 圆角 4">
              <a:extLst>
                <a:ext uri="{FF2B5EF4-FFF2-40B4-BE49-F238E27FC236}">
                  <a16:creationId xmlns:a16="http://schemas.microsoft.com/office/drawing/2014/main" id="{11260719-AF89-500B-28BF-9A76C204148A}"/>
                </a:ext>
              </a:extLst>
            </p:cNvPr>
            <p:cNvSpPr txBox="1"/>
            <p:nvPr/>
          </p:nvSpPr>
          <p:spPr>
            <a:xfrm>
              <a:off x="10034169" y="421014"/>
              <a:ext cx="1379606" cy="8076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diDynViewBtn</a:t>
              </a:r>
              <a:endParaRPr lang="zh-CN" altLang="en-US" sz="1200" kern="1200" dirty="0"/>
            </a:p>
          </p:txBody>
        </p:sp>
      </p:grpSp>
      <p:grpSp>
        <p:nvGrpSpPr>
          <p:cNvPr id="23" name="组合 22">
            <a:extLst>
              <a:ext uri="{FF2B5EF4-FFF2-40B4-BE49-F238E27FC236}">
                <a16:creationId xmlns:a16="http://schemas.microsoft.com/office/drawing/2014/main" id="{AE494DD6-21D5-7D06-5FB6-333A48175899}"/>
              </a:ext>
            </a:extLst>
          </p:cNvPr>
          <p:cNvGrpSpPr/>
          <p:nvPr/>
        </p:nvGrpSpPr>
        <p:grpSpPr>
          <a:xfrm>
            <a:off x="8574060" y="4400400"/>
            <a:ext cx="1429862" cy="857917"/>
            <a:chOff x="8007232" y="395886"/>
            <a:chExt cx="1429862" cy="857917"/>
          </a:xfrm>
        </p:grpSpPr>
        <p:sp>
          <p:nvSpPr>
            <p:cNvPr id="24" name="矩形: 圆角 23">
              <a:extLst>
                <a:ext uri="{FF2B5EF4-FFF2-40B4-BE49-F238E27FC236}">
                  <a16:creationId xmlns:a16="http://schemas.microsoft.com/office/drawing/2014/main" id="{2D3BBC93-BEAE-90AC-9401-D278447B8494}"/>
                </a:ext>
              </a:extLst>
            </p:cNvPr>
            <p:cNvSpPr/>
            <p:nvPr/>
          </p:nvSpPr>
          <p:spPr>
            <a:xfrm>
              <a:off x="8007232" y="395886"/>
              <a:ext cx="1429862" cy="85791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矩形: 圆角 4">
              <a:extLst>
                <a:ext uri="{FF2B5EF4-FFF2-40B4-BE49-F238E27FC236}">
                  <a16:creationId xmlns:a16="http://schemas.microsoft.com/office/drawing/2014/main" id="{D9882193-69C5-0310-C643-AD90532081F1}"/>
                </a:ext>
              </a:extLst>
            </p:cNvPr>
            <p:cNvSpPr txBox="1"/>
            <p:nvPr/>
          </p:nvSpPr>
          <p:spPr>
            <a:xfrm>
              <a:off x="8032360" y="421014"/>
              <a:ext cx="1379606" cy="8076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diDynViewMov</a:t>
              </a:r>
              <a:endParaRPr lang="zh-CN" altLang="en-US" sz="1200" kern="1200" dirty="0"/>
            </a:p>
          </p:txBody>
        </p:sp>
      </p:grpSp>
      <p:grpSp>
        <p:nvGrpSpPr>
          <p:cNvPr id="26" name="组合 25">
            <a:extLst>
              <a:ext uri="{FF2B5EF4-FFF2-40B4-BE49-F238E27FC236}">
                <a16:creationId xmlns:a16="http://schemas.microsoft.com/office/drawing/2014/main" id="{4EE08584-DC82-9104-40F5-035B7D15E0EA}"/>
              </a:ext>
            </a:extLst>
          </p:cNvPr>
          <p:cNvGrpSpPr/>
          <p:nvPr/>
        </p:nvGrpSpPr>
        <p:grpSpPr>
          <a:xfrm>
            <a:off x="10111286" y="4639386"/>
            <a:ext cx="303130" cy="354606"/>
            <a:chOff x="1572849" y="647541"/>
            <a:chExt cx="303130" cy="354606"/>
          </a:xfrm>
        </p:grpSpPr>
        <p:sp>
          <p:nvSpPr>
            <p:cNvPr id="27" name="箭头: 右 26">
              <a:extLst>
                <a:ext uri="{FF2B5EF4-FFF2-40B4-BE49-F238E27FC236}">
                  <a16:creationId xmlns:a16="http://schemas.microsoft.com/office/drawing/2014/main" id="{CB841817-D80E-9F8E-5870-0C4B0077A89E}"/>
                </a:ext>
              </a:extLst>
            </p:cNvPr>
            <p:cNvSpPr/>
            <p:nvPr/>
          </p:nvSpPr>
          <p:spPr>
            <a:xfrm>
              <a:off x="1572849" y="647541"/>
              <a:ext cx="303130" cy="35460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箭头: 右 4">
              <a:extLst>
                <a:ext uri="{FF2B5EF4-FFF2-40B4-BE49-F238E27FC236}">
                  <a16:creationId xmlns:a16="http://schemas.microsoft.com/office/drawing/2014/main" id="{A3ED5B4E-B916-1DA1-ED44-741281BA7A90}"/>
                </a:ext>
              </a:extLst>
            </p:cNvPr>
            <p:cNvSpPr txBox="1"/>
            <p:nvPr/>
          </p:nvSpPr>
          <p:spPr>
            <a:xfrm>
              <a:off x="1572849" y="718462"/>
              <a:ext cx="212191" cy="212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grpSp>
      <p:sp>
        <p:nvSpPr>
          <p:cNvPr id="29" name="左大括号 28">
            <a:extLst>
              <a:ext uri="{FF2B5EF4-FFF2-40B4-BE49-F238E27FC236}">
                <a16:creationId xmlns:a16="http://schemas.microsoft.com/office/drawing/2014/main" id="{33CE467F-5435-4B46-E5CF-6C750E162E95}"/>
              </a:ext>
            </a:extLst>
          </p:cNvPr>
          <p:cNvSpPr/>
          <p:nvPr/>
        </p:nvSpPr>
        <p:spPr>
          <a:xfrm>
            <a:off x="8106458" y="3070685"/>
            <a:ext cx="478468" cy="23940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grpSp>
        <p:nvGrpSpPr>
          <p:cNvPr id="30" name="组合 29">
            <a:extLst>
              <a:ext uri="{FF2B5EF4-FFF2-40B4-BE49-F238E27FC236}">
                <a16:creationId xmlns:a16="http://schemas.microsoft.com/office/drawing/2014/main" id="{F25999A6-406B-AF74-0EFE-4F8DAA5B4B57}"/>
              </a:ext>
            </a:extLst>
          </p:cNvPr>
          <p:cNvGrpSpPr/>
          <p:nvPr/>
        </p:nvGrpSpPr>
        <p:grpSpPr>
          <a:xfrm>
            <a:off x="8554088" y="3226130"/>
            <a:ext cx="1429862" cy="857917"/>
            <a:chOff x="8007232" y="395886"/>
            <a:chExt cx="1429862" cy="857917"/>
          </a:xfrm>
        </p:grpSpPr>
        <p:sp>
          <p:nvSpPr>
            <p:cNvPr id="31" name="矩形: 圆角 30">
              <a:extLst>
                <a:ext uri="{FF2B5EF4-FFF2-40B4-BE49-F238E27FC236}">
                  <a16:creationId xmlns:a16="http://schemas.microsoft.com/office/drawing/2014/main" id="{4B807978-DFB2-AD63-0C9E-1A2A3EF698AE}"/>
                </a:ext>
              </a:extLst>
            </p:cNvPr>
            <p:cNvSpPr/>
            <p:nvPr/>
          </p:nvSpPr>
          <p:spPr>
            <a:xfrm>
              <a:off x="8007232" y="395886"/>
              <a:ext cx="1429862" cy="85791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矩形: 圆角 4">
              <a:extLst>
                <a:ext uri="{FF2B5EF4-FFF2-40B4-BE49-F238E27FC236}">
                  <a16:creationId xmlns:a16="http://schemas.microsoft.com/office/drawing/2014/main" id="{94C4F969-B546-1D22-338A-2DC66E15D620}"/>
                </a:ext>
              </a:extLst>
            </p:cNvPr>
            <p:cNvSpPr txBox="1"/>
            <p:nvPr/>
          </p:nvSpPr>
          <p:spPr>
            <a:xfrm>
              <a:off x="8032360" y="421014"/>
              <a:ext cx="1379606" cy="8076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InGuiEvtMov</a:t>
              </a:r>
              <a:endParaRPr lang="zh-CN" altLang="en-US" sz="1200" kern="1200" dirty="0"/>
            </a:p>
          </p:txBody>
        </p:sp>
      </p:grpSp>
      <p:grpSp>
        <p:nvGrpSpPr>
          <p:cNvPr id="33" name="组合 32">
            <a:extLst>
              <a:ext uri="{FF2B5EF4-FFF2-40B4-BE49-F238E27FC236}">
                <a16:creationId xmlns:a16="http://schemas.microsoft.com/office/drawing/2014/main" id="{B52DB1D3-EB16-CF6F-DFFC-A0719C12C20E}"/>
              </a:ext>
            </a:extLst>
          </p:cNvPr>
          <p:cNvGrpSpPr/>
          <p:nvPr/>
        </p:nvGrpSpPr>
        <p:grpSpPr>
          <a:xfrm>
            <a:off x="10471524" y="3245570"/>
            <a:ext cx="1429862" cy="857917"/>
            <a:chOff x="10009041" y="395886"/>
            <a:chExt cx="1429862" cy="857917"/>
          </a:xfrm>
        </p:grpSpPr>
        <p:sp>
          <p:nvSpPr>
            <p:cNvPr id="34" name="矩形: 圆角 33">
              <a:extLst>
                <a:ext uri="{FF2B5EF4-FFF2-40B4-BE49-F238E27FC236}">
                  <a16:creationId xmlns:a16="http://schemas.microsoft.com/office/drawing/2014/main" id="{7E44523F-A5B2-01DE-F3B2-95A890315707}"/>
                </a:ext>
              </a:extLst>
            </p:cNvPr>
            <p:cNvSpPr/>
            <p:nvPr/>
          </p:nvSpPr>
          <p:spPr>
            <a:xfrm>
              <a:off x="10009041" y="395886"/>
              <a:ext cx="1429862" cy="85791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矩形: 圆角 4">
              <a:extLst>
                <a:ext uri="{FF2B5EF4-FFF2-40B4-BE49-F238E27FC236}">
                  <a16:creationId xmlns:a16="http://schemas.microsoft.com/office/drawing/2014/main" id="{A6BAE4E3-E370-1233-0480-F0AE8681882E}"/>
                </a:ext>
              </a:extLst>
            </p:cNvPr>
            <p:cNvSpPr txBox="1"/>
            <p:nvPr/>
          </p:nvSpPr>
          <p:spPr>
            <a:xfrm>
              <a:off x="10034169" y="421014"/>
              <a:ext cx="1379606" cy="8076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t>InMgrEvtLoc</a:t>
              </a:r>
              <a:endParaRPr lang="zh-CN" altLang="en-US" sz="1200" kern="1200" dirty="0"/>
            </a:p>
          </p:txBody>
        </p:sp>
      </p:grpSp>
      <p:grpSp>
        <p:nvGrpSpPr>
          <p:cNvPr id="36" name="组合 35">
            <a:extLst>
              <a:ext uri="{FF2B5EF4-FFF2-40B4-BE49-F238E27FC236}">
                <a16:creationId xmlns:a16="http://schemas.microsoft.com/office/drawing/2014/main" id="{FFECF04A-9CD4-55AC-39E9-88C95ED05EC5}"/>
              </a:ext>
            </a:extLst>
          </p:cNvPr>
          <p:cNvGrpSpPr/>
          <p:nvPr/>
        </p:nvGrpSpPr>
        <p:grpSpPr>
          <a:xfrm>
            <a:off x="10101300" y="3477785"/>
            <a:ext cx="303130" cy="354606"/>
            <a:chOff x="1572849" y="647541"/>
            <a:chExt cx="303130" cy="354606"/>
          </a:xfrm>
        </p:grpSpPr>
        <p:sp>
          <p:nvSpPr>
            <p:cNvPr id="37" name="箭头: 右 36">
              <a:extLst>
                <a:ext uri="{FF2B5EF4-FFF2-40B4-BE49-F238E27FC236}">
                  <a16:creationId xmlns:a16="http://schemas.microsoft.com/office/drawing/2014/main" id="{F4AD2036-9A4F-BE4C-70F3-66EFB31118BE}"/>
                </a:ext>
              </a:extLst>
            </p:cNvPr>
            <p:cNvSpPr/>
            <p:nvPr/>
          </p:nvSpPr>
          <p:spPr>
            <a:xfrm>
              <a:off x="1572849" y="647541"/>
              <a:ext cx="303130" cy="35460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箭头: 右 4">
              <a:extLst>
                <a:ext uri="{FF2B5EF4-FFF2-40B4-BE49-F238E27FC236}">
                  <a16:creationId xmlns:a16="http://schemas.microsoft.com/office/drawing/2014/main" id="{1D10B29F-3581-A269-DC8C-3B0B4FA55D86}"/>
                </a:ext>
              </a:extLst>
            </p:cNvPr>
            <p:cNvSpPr txBox="1"/>
            <p:nvPr/>
          </p:nvSpPr>
          <p:spPr>
            <a:xfrm>
              <a:off x="1572849" y="718462"/>
              <a:ext cx="212191" cy="212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grpSp>
      <p:grpSp>
        <p:nvGrpSpPr>
          <p:cNvPr id="39" name="组合 38">
            <a:extLst>
              <a:ext uri="{FF2B5EF4-FFF2-40B4-BE49-F238E27FC236}">
                <a16:creationId xmlns:a16="http://schemas.microsoft.com/office/drawing/2014/main" id="{EFAE0216-94ED-D433-7367-9A97F0784CF1}"/>
              </a:ext>
            </a:extLst>
          </p:cNvPr>
          <p:cNvGrpSpPr/>
          <p:nvPr/>
        </p:nvGrpSpPr>
        <p:grpSpPr>
          <a:xfrm>
            <a:off x="7887799" y="3459214"/>
            <a:ext cx="303130" cy="354606"/>
            <a:chOff x="1572849" y="647541"/>
            <a:chExt cx="303130" cy="354606"/>
          </a:xfrm>
        </p:grpSpPr>
        <p:sp>
          <p:nvSpPr>
            <p:cNvPr id="40" name="箭头: 右 39">
              <a:extLst>
                <a:ext uri="{FF2B5EF4-FFF2-40B4-BE49-F238E27FC236}">
                  <a16:creationId xmlns:a16="http://schemas.microsoft.com/office/drawing/2014/main" id="{012EFBC9-80DA-D454-6693-462036A8E480}"/>
                </a:ext>
              </a:extLst>
            </p:cNvPr>
            <p:cNvSpPr/>
            <p:nvPr/>
          </p:nvSpPr>
          <p:spPr>
            <a:xfrm>
              <a:off x="1572849" y="647541"/>
              <a:ext cx="303130" cy="35460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1" name="箭头: 右 4">
              <a:extLst>
                <a:ext uri="{FF2B5EF4-FFF2-40B4-BE49-F238E27FC236}">
                  <a16:creationId xmlns:a16="http://schemas.microsoft.com/office/drawing/2014/main" id="{C7F95938-C7A0-A15F-B9B5-4290BD46B547}"/>
                </a:ext>
              </a:extLst>
            </p:cNvPr>
            <p:cNvSpPr txBox="1"/>
            <p:nvPr/>
          </p:nvSpPr>
          <p:spPr>
            <a:xfrm>
              <a:off x="1572849" y="718462"/>
              <a:ext cx="212191" cy="212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grpSp>
    </p:spTree>
    <p:extLst>
      <p:ext uri="{BB962C8B-B14F-4D97-AF65-F5344CB8AC3E}">
        <p14:creationId xmlns:p14="http://schemas.microsoft.com/office/powerpoint/2010/main" val="32117246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657521" y="2120756"/>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962331" y="2520552"/>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963210" y="2524645"/>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3622797" y="3044279"/>
            <a:ext cx="4921127" cy="769441"/>
          </a:xfrm>
          <a:prstGeom prst="rect">
            <a:avLst/>
          </a:prstGeom>
          <a:ln>
            <a:noFill/>
          </a:ln>
        </p:spPr>
        <p:txBody>
          <a:bodyPr wrap="square">
            <a:spAutoFit/>
          </a:bodyPr>
          <a:lstStyle/>
          <a:p>
            <a:r>
              <a:rPr lang="zh-CN" altLang="en-US" sz="4400" b="1" dirty="0">
                <a:solidFill>
                  <a:srgbClr val="18478F"/>
                </a:solidFill>
                <a:latin typeface="+mn-ea"/>
                <a:cs typeface="Open Sans" panose="020B0606030504020204" pitchFamily="34" charset="0"/>
              </a:rPr>
              <a:t>指令</a:t>
            </a:r>
            <a:r>
              <a:rPr lang="en-US" altLang="zh-CN" sz="4400" b="1" dirty="0">
                <a:solidFill>
                  <a:srgbClr val="18478F"/>
                </a:solidFill>
                <a:latin typeface="+mn-ea"/>
                <a:cs typeface="Open Sans" panose="020B0606030504020204" pitchFamily="34" charset="0"/>
              </a:rPr>
              <a:t>/</a:t>
            </a:r>
            <a:r>
              <a:rPr lang="zh-CN" altLang="en-US" sz="4400" b="1" dirty="0">
                <a:solidFill>
                  <a:srgbClr val="18478F"/>
                </a:solidFill>
                <a:latin typeface="+mn-ea"/>
                <a:cs typeface="Open Sans" panose="020B0606030504020204" pitchFamily="34" charset="0"/>
              </a:rPr>
              <a:t>命令框架</a:t>
            </a:r>
            <a:endParaRPr lang="en-US" altLang="zh-CN" sz="4400" b="1" dirty="0">
              <a:solidFill>
                <a:srgbClr val="18478F"/>
              </a:solidFill>
              <a:latin typeface="+mn-ea"/>
              <a:cs typeface="Open Sans" panose="020B0606030504020204" pitchFamily="34" charset="0"/>
            </a:endParaRPr>
          </a:p>
        </p:txBody>
      </p:sp>
      <p:sp>
        <p:nvSpPr>
          <p:cNvPr id="14" name="椭圆 13"/>
          <p:cNvSpPr/>
          <p:nvPr/>
        </p:nvSpPr>
        <p:spPr>
          <a:xfrm>
            <a:off x="997368" y="2470026"/>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4</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0834568" y="-396802"/>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048098" y="3768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455892" y="2470026"/>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064954" y="1425680"/>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descr="徽标&#10;&#10;描述已自动生成">
            <a:extLst>
              <a:ext uri="{FF2B5EF4-FFF2-40B4-BE49-F238E27FC236}">
                <a16:creationId xmlns:a16="http://schemas.microsoft.com/office/drawing/2014/main" id="{0AE9D069-5315-4EE9-B5A6-734405A59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3" y="-1241"/>
            <a:ext cx="2663479" cy="528219"/>
          </a:xfrm>
          <a:prstGeom prst="rect">
            <a:avLst/>
          </a:prstGeom>
        </p:spPr>
      </p:pic>
    </p:spTree>
    <p:extLst>
      <p:ext uri="{BB962C8B-B14F-4D97-AF65-F5344CB8AC3E}">
        <p14:creationId xmlns:p14="http://schemas.microsoft.com/office/powerpoint/2010/main" val="8335626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4</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指令</a:t>
            </a:r>
            <a:r>
              <a:rPr lang="en-US" altLang="zh-CN" sz="2400" b="1" dirty="0">
                <a:solidFill>
                  <a:srgbClr val="2165C9"/>
                </a:solidFill>
              </a:rPr>
              <a:t>/</a:t>
            </a:r>
            <a:r>
              <a:rPr lang="zh-CN" altLang="en-US" sz="2400" b="1" dirty="0">
                <a:solidFill>
                  <a:srgbClr val="2165C9"/>
                </a:solidFill>
              </a:rPr>
              <a:t>命令框架 </a:t>
            </a:r>
            <a:r>
              <a:rPr lang="en-US" altLang="zh-CN" sz="2400" b="1" dirty="0">
                <a:solidFill>
                  <a:srgbClr val="2165C9"/>
                </a:solidFill>
              </a:rPr>
              <a:t>– </a:t>
            </a:r>
            <a:r>
              <a:rPr lang="zh-CN" altLang="en-US" sz="2400" b="1" dirty="0">
                <a:solidFill>
                  <a:srgbClr val="2165C9"/>
                </a:solidFill>
              </a:rPr>
              <a:t>模块概述</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5" name="图片 4">
            <a:extLst>
              <a:ext uri="{FF2B5EF4-FFF2-40B4-BE49-F238E27FC236}">
                <a16:creationId xmlns:a16="http://schemas.microsoft.com/office/drawing/2014/main" id="{ED7FE784-ECB6-3CA7-2393-A07D1B9E08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095" y="1367897"/>
            <a:ext cx="4961905" cy="3923809"/>
          </a:xfrm>
          <a:prstGeom prst="rect">
            <a:avLst/>
          </a:prstGeom>
        </p:spPr>
      </p:pic>
      <p:sp>
        <p:nvSpPr>
          <p:cNvPr id="6" name="文本框 5">
            <a:extLst>
              <a:ext uri="{FF2B5EF4-FFF2-40B4-BE49-F238E27FC236}">
                <a16:creationId xmlns:a16="http://schemas.microsoft.com/office/drawing/2014/main" id="{6C34C156-1A1E-E8AD-CC68-A193152DAE02}"/>
              </a:ext>
            </a:extLst>
          </p:cNvPr>
          <p:cNvSpPr txBox="1"/>
          <p:nvPr/>
        </p:nvSpPr>
        <p:spPr>
          <a:xfrm>
            <a:off x="6752828" y="1005981"/>
            <a:ext cx="3257623" cy="2463367"/>
          </a:xfrm>
          <a:prstGeom prst="rect">
            <a:avLst/>
          </a:prstGeom>
          <a:noFill/>
        </p:spPr>
        <p:txBody>
          <a:bodyPr wrap="none" rtlCol="0">
            <a:spAutoFit/>
          </a:bodyPr>
          <a:lstStyle/>
          <a:p>
            <a:pPr>
              <a:lnSpc>
                <a:spcPct val="200000"/>
              </a:lnSpc>
            </a:pPr>
            <a:r>
              <a:rPr lang="zh-CN" altLang="en-US" sz="2000" b="1" dirty="0">
                <a:solidFill>
                  <a:schemeClr val="accent1">
                    <a:lumMod val="75000"/>
                  </a:schemeClr>
                </a:solidFill>
              </a:rPr>
              <a:t>指令层和命令层：</a:t>
            </a:r>
            <a:endParaRPr lang="en-US" altLang="zh-CN" sz="2000" b="1" dirty="0">
              <a:solidFill>
                <a:schemeClr val="accent1">
                  <a:lumMod val="75000"/>
                </a:schemeClr>
              </a:solidFill>
            </a:endParaRPr>
          </a:p>
          <a:p>
            <a:pPr>
              <a:lnSpc>
                <a:spcPct val="200000"/>
              </a:lnSpc>
            </a:pPr>
            <a:r>
              <a:rPr lang="en-US" altLang="zh-CN" sz="2000" dirty="0">
                <a:solidFill>
                  <a:schemeClr val="accent1">
                    <a:lumMod val="75000"/>
                  </a:schemeClr>
                </a:solidFill>
              </a:rPr>
              <a:t>1. </a:t>
            </a:r>
            <a:r>
              <a:rPr lang="zh-CN" altLang="en-US" sz="2000" dirty="0">
                <a:solidFill>
                  <a:schemeClr val="accent1">
                    <a:lumMod val="75000"/>
                  </a:schemeClr>
                </a:solidFill>
              </a:rPr>
              <a:t>指令提供异步能力。</a:t>
            </a:r>
            <a:endParaRPr lang="en-US" altLang="zh-CN" sz="2000" dirty="0">
              <a:solidFill>
                <a:schemeClr val="accent1">
                  <a:lumMod val="75000"/>
                </a:schemeClr>
              </a:solidFill>
            </a:endParaRPr>
          </a:p>
          <a:p>
            <a:pPr>
              <a:lnSpc>
                <a:spcPct val="200000"/>
              </a:lnSpc>
            </a:pPr>
            <a:r>
              <a:rPr lang="en-US" altLang="zh-CN" sz="2000" dirty="0">
                <a:solidFill>
                  <a:schemeClr val="accent1">
                    <a:lumMod val="75000"/>
                  </a:schemeClr>
                </a:solidFill>
              </a:rPr>
              <a:t>2. UI</a:t>
            </a:r>
            <a:r>
              <a:rPr lang="zh-CN" altLang="en-US" sz="2000" dirty="0">
                <a:solidFill>
                  <a:schemeClr val="accent1">
                    <a:lumMod val="75000"/>
                  </a:schemeClr>
                </a:solidFill>
              </a:rPr>
              <a:t>层和业务层解耦。</a:t>
            </a:r>
            <a:endParaRPr lang="en-US" altLang="zh-CN" sz="2000" dirty="0">
              <a:solidFill>
                <a:schemeClr val="accent1">
                  <a:lumMod val="75000"/>
                </a:schemeClr>
              </a:solidFill>
            </a:endParaRPr>
          </a:p>
          <a:p>
            <a:pPr>
              <a:lnSpc>
                <a:spcPct val="200000"/>
              </a:lnSpc>
            </a:pPr>
            <a:r>
              <a:rPr lang="en-US" altLang="zh-CN" sz="2000" dirty="0">
                <a:solidFill>
                  <a:schemeClr val="accent1">
                    <a:lumMod val="75000"/>
                  </a:schemeClr>
                </a:solidFill>
              </a:rPr>
              <a:t>3. </a:t>
            </a:r>
            <a:r>
              <a:rPr lang="zh-CN" altLang="en-US" sz="2000" dirty="0">
                <a:solidFill>
                  <a:schemeClr val="accent1">
                    <a:lumMod val="75000"/>
                  </a:schemeClr>
                </a:solidFill>
              </a:rPr>
              <a:t>为业务层提供通用框架。</a:t>
            </a:r>
          </a:p>
        </p:txBody>
      </p:sp>
      <p:sp>
        <p:nvSpPr>
          <p:cNvPr id="7" name="文本框 6">
            <a:extLst>
              <a:ext uri="{FF2B5EF4-FFF2-40B4-BE49-F238E27FC236}">
                <a16:creationId xmlns:a16="http://schemas.microsoft.com/office/drawing/2014/main" id="{5320C948-FC9A-F036-7E35-681442270F74}"/>
              </a:ext>
            </a:extLst>
          </p:cNvPr>
          <p:cNvSpPr txBox="1"/>
          <p:nvPr/>
        </p:nvSpPr>
        <p:spPr>
          <a:xfrm>
            <a:off x="6752828" y="4422085"/>
            <a:ext cx="3262432" cy="616707"/>
          </a:xfrm>
          <a:prstGeom prst="rect">
            <a:avLst/>
          </a:prstGeom>
          <a:noFill/>
        </p:spPr>
        <p:txBody>
          <a:bodyPr wrap="none" rtlCol="0">
            <a:spAutoFit/>
          </a:bodyPr>
          <a:lstStyle/>
          <a:p>
            <a:pPr>
              <a:lnSpc>
                <a:spcPct val="200000"/>
              </a:lnSpc>
            </a:pPr>
            <a:r>
              <a:rPr lang="zh-CN" altLang="en-US" sz="2000" b="1" dirty="0">
                <a:solidFill>
                  <a:schemeClr val="accent1">
                    <a:lumMod val="75000"/>
                  </a:schemeClr>
                </a:solidFill>
              </a:rPr>
              <a:t>指令和命令的区别是什么？</a:t>
            </a:r>
            <a:endParaRPr lang="en-US" altLang="zh-CN" sz="2000" b="1" dirty="0">
              <a:solidFill>
                <a:schemeClr val="accent1">
                  <a:lumMod val="75000"/>
                </a:schemeClr>
              </a:solidFill>
            </a:endParaRPr>
          </a:p>
        </p:txBody>
      </p:sp>
    </p:spTree>
    <p:extLst>
      <p:ext uri="{BB962C8B-B14F-4D97-AF65-F5344CB8AC3E}">
        <p14:creationId xmlns:p14="http://schemas.microsoft.com/office/powerpoint/2010/main" val="35779540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4</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指令</a:t>
            </a:r>
            <a:r>
              <a:rPr lang="en-US" altLang="zh-CN" sz="2400" b="1" dirty="0">
                <a:solidFill>
                  <a:srgbClr val="2165C9"/>
                </a:solidFill>
              </a:rPr>
              <a:t>/</a:t>
            </a:r>
            <a:r>
              <a:rPr lang="zh-CN" altLang="en-US" sz="2400" b="1" dirty="0">
                <a:solidFill>
                  <a:srgbClr val="2165C9"/>
                </a:solidFill>
              </a:rPr>
              <a:t>命令框架 </a:t>
            </a:r>
            <a:r>
              <a:rPr lang="en-US" altLang="zh-CN" sz="2400" b="1" dirty="0">
                <a:solidFill>
                  <a:srgbClr val="2165C9"/>
                </a:solidFill>
              </a:rPr>
              <a:t>– </a:t>
            </a:r>
            <a:r>
              <a:rPr lang="zh-CN" altLang="en-US" sz="2400" b="1" dirty="0">
                <a:solidFill>
                  <a:srgbClr val="2165C9"/>
                </a:solidFill>
              </a:rPr>
              <a:t>指令模块</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4" name="图片 3">
            <a:extLst>
              <a:ext uri="{FF2B5EF4-FFF2-40B4-BE49-F238E27FC236}">
                <a16:creationId xmlns:a16="http://schemas.microsoft.com/office/drawing/2014/main" id="{ECCA10D1-218A-8929-59F1-90E815B8B2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34669" y="1085997"/>
            <a:ext cx="7000000" cy="4729729"/>
          </a:xfrm>
          <a:prstGeom prst="rect">
            <a:avLst/>
          </a:prstGeom>
        </p:spPr>
      </p:pic>
      <p:sp>
        <p:nvSpPr>
          <p:cNvPr id="5" name="文本框 4">
            <a:extLst>
              <a:ext uri="{FF2B5EF4-FFF2-40B4-BE49-F238E27FC236}">
                <a16:creationId xmlns:a16="http://schemas.microsoft.com/office/drawing/2014/main" id="{796043F2-380C-E4C8-C821-973F6F5FA357}"/>
              </a:ext>
            </a:extLst>
          </p:cNvPr>
          <p:cNvSpPr txBox="1"/>
          <p:nvPr/>
        </p:nvSpPr>
        <p:spPr>
          <a:xfrm>
            <a:off x="8499783" y="1416446"/>
            <a:ext cx="3539817" cy="2463367"/>
          </a:xfrm>
          <a:prstGeom prst="rect">
            <a:avLst/>
          </a:prstGeom>
          <a:noFill/>
        </p:spPr>
        <p:txBody>
          <a:bodyPr wrap="square" rtlCol="0">
            <a:spAutoFit/>
          </a:bodyPr>
          <a:lstStyle/>
          <a:p>
            <a:pPr>
              <a:lnSpc>
                <a:spcPct val="200000"/>
              </a:lnSpc>
            </a:pPr>
            <a:r>
              <a:rPr lang="zh-CN" altLang="en-US" sz="2000" dirty="0">
                <a:solidFill>
                  <a:schemeClr val="accent1">
                    <a:lumMod val="75000"/>
                  </a:schemeClr>
                </a:solidFill>
              </a:rPr>
              <a:t>注意：</a:t>
            </a:r>
            <a:endParaRPr lang="en-US" altLang="zh-CN" sz="2000" dirty="0">
              <a:solidFill>
                <a:schemeClr val="accent1">
                  <a:lumMod val="75000"/>
                </a:schemeClr>
              </a:solidFill>
            </a:endParaRPr>
          </a:p>
          <a:p>
            <a:pPr>
              <a:lnSpc>
                <a:spcPct val="200000"/>
              </a:lnSpc>
            </a:pPr>
            <a:r>
              <a:rPr lang="en-US" altLang="zh-CN" sz="2000" dirty="0">
                <a:solidFill>
                  <a:schemeClr val="accent1">
                    <a:lumMod val="75000"/>
                  </a:schemeClr>
                </a:solidFill>
              </a:rPr>
              <a:t>1. </a:t>
            </a:r>
            <a:r>
              <a:rPr lang="zh-CN" altLang="en-US" sz="2000" dirty="0">
                <a:solidFill>
                  <a:schemeClr val="accent1">
                    <a:lumMod val="75000"/>
                  </a:schemeClr>
                </a:solidFill>
              </a:rPr>
              <a:t>在业务代码中慎用异步。</a:t>
            </a:r>
            <a:endParaRPr lang="en-US" altLang="zh-CN" sz="2000" dirty="0">
              <a:solidFill>
                <a:schemeClr val="accent1">
                  <a:lumMod val="75000"/>
                </a:schemeClr>
              </a:solidFill>
            </a:endParaRPr>
          </a:p>
          <a:p>
            <a:pPr>
              <a:lnSpc>
                <a:spcPct val="200000"/>
              </a:lnSpc>
            </a:pPr>
            <a:r>
              <a:rPr lang="en-US" altLang="zh-CN" sz="2000" dirty="0">
                <a:solidFill>
                  <a:schemeClr val="accent1">
                    <a:lumMod val="75000"/>
                  </a:schemeClr>
                </a:solidFill>
              </a:rPr>
              <a:t>2. </a:t>
            </a:r>
            <a:r>
              <a:rPr lang="zh-CN" altLang="en-US" sz="2000" dirty="0">
                <a:solidFill>
                  <a:schemeClr val="accent1">
                    <a:lumMod val="75000"/>
                  </a:schemeClr>
                </a:solidFill>
              </a:rPr>
              <a:t>如果用到异步，需要谨慎考虑优先级。</a:t>
            </a:r>
            <a:endParaRPr lang="en-US" altLang="zh-CN" sz="2000" dirty="0">
              <a:solidFill>
                <a:schemeClr val="accent1">
                  <a:lumMod val="75000"/>
                </a:schemeClr>
              </a:solidFill>
            </a:endParaRPr>
          </a:p>
        </p:txBody>
      </p:sp>
    </p:spTree>
    <p:extLst>
      <p:ext uri="{BB962C8B-B14F-4D97-AF65-F5344CB8AC3E}">
        <p14:creationId xmlns:p14="http://schemas.microsoft.com/office/powerpoint/2010/main" val="2769917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4</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指令</a:t>
            </a:r>
            <a:r>
              <a:rPr lang="en-US" altLang="zh-CN" sz="2400" b="1" dirty="0">
                <a:solidFill>
                  <a:srgbClr val="2165C9"/>
                </a:solidFill>
              </a:rPr>
              <a:t>/</a:t>
            </a:r>
            <a:r>
              <a:rPr lang="zh-CN" altLang="en-US" sz="2400" b="1" dirty="0">
                <a:solidFill>
                  <a:srgbClr val="2165C9"/>
                </a:solidFill>
              </a:rPr>
              <a:t>命令框架 </a:t>
            </a:r>
            <a:r>
              <a:rPr lang="en-US" altLang="zh-CN" sz="2400" b="1" dirty="0">
                <a:solidFill>
                  <a:srgbClr val="2165C9"/>
                </a:solidFill>
              </a:rPr>
              <a:t>– </a:t>
            </a:r>
            <a:r>
              <a:rPr lang="zh-CN" altLang="en-US" sz="2400" b="1" dirty="0">
                <a:solidFill>
                  <a:srgbClr val="2165C9"/>
                </a:solidFill>
              </a:rPr>
              <a:t>指令类型</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2" name="Table 2">
            <a:extLst>
              <a:ext uri="{FF2B5EF4-FFF2-40B4-BE49-F238E27FC236}">
                <a16:creationId xmlns:a16="http://schemas.microsoft.com/office/drawing/2014/main" id="{B7D4AEDC-C39F-476F-A36D-DC317A87FF99}"/>
              </a:ext>
            </a:extLst>
          </p:cNvPr>
          <p:cNvGraphicFramePr>
            <a:graphicFrameLocks noGrp="1"/>
          </p:cNvGraphicFramePr>
          <p:nvPr>
            <p:extLst>
              <p:ext uri="{D42A27DB-BD31-4B8C-83A1-F6EECF244321}">
                <p14:modId xmlns:p14="http://schemas.microsoft.com/office/powerpoint/2010/main" val="3454443057"/>
              </p:ext>
            </p:extLst>
          </p:nvPr>
        </p:nvGraphicFramePr>
        <p:xfrm>
          <a:off x="1015893" y="819019"/>
          <a:ext cx="9772210" cy="5551771"/>
        </p:xfrm>
        <a:graphic>
          <a:graphicData uri="http://schemas.openxmlformats.org/drawingml/2006/table">
            <a:tbl>
              <a:tblPr firstRow="1" firstCol="1" bandRow="1">
                <a:tableStyleId>{5C22544A-7EE6-4342-B048-85BDC9FD1C3A}</a:tableStyleId>
              </a:tblPr>
              <a:tblGrid>
                <a:gridCol w="1855021">
                  <a:extLst>
                    <a:ext uri="{9D8B030D-6E8A-4147-A177-3AD203B41FA5}">
                      <a16:colId xmlns:a16="http://schemas.microsoft.com/office/drawing/2014/main" val="3254892207"/>
                    </a:ext>
                  </a:extLst>
                </a:gridCol>
                <a:gridCol w="1586786">
                  <a:extLst>
                    <a:ext uri="{9D8B030D-6E8A-4147-A177-3AD203B41FA5}">
                      <a16:colId xmlns:a16="http://schemas.microsoft.com/office/drawing/2014/main" val="2970989776"/>
                    </a:ext>
                  </a:extLst>
                </a:gridCol>
                <a:gridCol w="1457325">
                  <a:extLst>
                    <a:ext uri="{9D8B030D-6E8A-4147-A177-3AD203B41FA5}">
                      <a16:colId xmlns:a16="http://schemas.microsoft.com/office/drawing/2014/main" val="469604911"/>
                    </a:ext>
                  </a:extLst>
                </a:gridCol>
                <a:gridCol w="4873078">
                  <a:extLst>
                    <a:ext uri="{9D8B030D-6E8A-4147-A177-3AD203B41FA5}">
                      <a16:colId xmlns:a16="http://schemas.microsoft.com/office/drawing/2014/main" val="3986896460"/>
                    </a:ext>
                  </a:extLst>
                </a:gridCol>
              </a:tblGrid>
              <a:tr h="444398">
                <a:tc>
                  <a:txBody>
                    <a:bodyPr/>
                    <a:lstStyle/>
                    <a:p>
                      <a:pPr marL="0" marR="0">
                        <a:spcBef>
                          <a:spcPts val="300"/>
                        </a:spcBef>
                        <a:spcAft>
                          <a:spcPts val="300"/>
                        </a:spcAft>
                      </a:pPr>
                      <a:r>
                        <a:rPr lang="zh-CN" altLang="en-US" sz="1200" baseline="0" dirty="0">
                          <a:effectLst/>
                          <a:latin typeface="Consolas" panose="020B0609020204030204" pitchFamily="49" charset="0"/>
                        </a:rPr>
                        <a:t>指</a:t>
                      </a:r>
                      <a:r>
                        <a:rPr lang="zh-CN" sz="1200" baseline="0" dirty="0">
                          <a:effectLst/>
                          <a:latin typeface="Consolas" panose="020B0609020204030204" pitchFamily="49" charset="0"/>
                        </a:rPr>
                        <a:t>令类型</a:t>
                      </a:r>
                      <a:endParaRPr lang="en-US" sz="1200" baseline="0" dirty="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zh-CN" altLang="en-US" sz="1200" baseline="0" dirty="0">
                          <a:effectLst/>
                          <a:latin typeface="Consolas" panose="020B0609020204030204" pitchFamily="49" charset="0"/>
                        </a:rPr>
                        <a:t>创建指令</a:t>
                      </a:r>
                      <a:r>
                        <a:rPr lang="zh-CN" sz="1200" baseline="0" dirty="0">
                          <a:effectLst/>
                          <a:latin typeface="Consolas" panose="020B0609020204030204" pitchFamily="49" charset="0"/>
                        </a:rPr>
                        <a:t>字符串</a:t>
                      </a:r>
                      <a:endParaRPr lang="en-US" sz="1200" baseline="0" dirty="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zh-CN" altLang="en-US" sz="1200" baseline="0" dirty="0">
                          <a:solidFill>
                            <a:schemeClr val="bg1"/>
                          </a:solidFill>
                          <a:effectLst/>
                          <a:latin typeface="Consolas" panose="020B0609020204030204" pitchFamily="49" charset="0"/>
                          <a:ea typeface="SimSun" panose="02010600030101010101" pitchFamily="2" charset="-122"/>
                          <a:cs typeface="Consolas" panose="020B0609020204030204" pitchFamily="49" charset="0"/>
                        </a:rPr>
                        <a:t>概述</a:t>
                      </a:r>
                      <a:endParaRPr lang="en-US" sz="1200" baseline="0" dirty="0">
                        <a:solidFill>
                          <a:schemeClr val="bg1"/>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zh-CN" altLang="en-US" sz="1200" baseline="0" dirty="0">
                          <a:effectLst/>
                          <a:latin typeface="Consolas" panose="020B0609020204030204" pitchFamily="49" charset="0"/>
                        </a:rPr>
                        <a:t>用途</a:t>
                      </a:r>
                      <a:endParaRPr lang="en-US" sz="1200" baseline="0" dirty="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3097988376"/>
                  </a:ext>
                </a:extLst>
              </a:tr>
              <a:tr h="517758">
                <a:tc>
                  <a:txBody>
                    <a:bodyPr/>
                    <a:lstStyle/>
                    <a:p>
                      <a:pPr marL="0" marR="0">
                        <a:spcBef>
                          <a:spcPts val="300"/>
                        </a:spcBef>
                        <a:spcAft>
                          <a:spcPts val="300"/>
                        </a:spcAft>
                      </a:pPr>
                      <a:r>
                        <a:rPr lang="en-US" sz="1200" baseline="0" dirty="0" err="1">
                          <a:effectLst/>
                          <a:latin typeface="Consolas" panose="020B0609020204030204" pitchFamily="49" charset="0"/>
                        </a:rPr>
                        <a:t>ApplCommand</a:t>
                      </a:r>
                      <a:endParaRPr lang="en-US" sz="1200" baseline="0" dirty="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baseline="0" dirty="0">
                          <a:effectLst/>
                          <a:latin typeface="Consolas" panose="020B0609020204030204" pitchFamily="49" charset="0"/>
                        </a:rPr>
                        <a:t>^$</a:t>
                      </a:r>
                      <a:r>
                        <a:rPr lang="en-US" sz="1200" baseline="0" dirty="0" err="1">
                          <a:effectLst/>
                          <a:latin typeface="Consolas" panose="020B0609020204030204" pitchFamily="49" charset="0"/>
                        </a:rPr>
                        <a:t>cmd</a:t>
                      </a:r>
                      <a:r>
                        <a:rPr lang="zh-CN" sz="1200" baseline="0" dirty="0">
                          <a:effectLst/>
                          <a:latin typeface="Consolas" panose="020B0609020204030204" pitchFamily="49" charset="0"/>
                        </a:rPr>
                        <a:t>、</a:t>
                      </a:r>
                      <a:r>
                        <a:rPr lang="en-US" sz="1200" baseline="0" dirty="0">
                          <a:effectLst/>
                          <a:latin typeface="Consolas" panose="020B0609020204030204" pitchFamily="49" charset="0"/>
                        </a:rPr>
                        <a:t>$</a:t>
                      </a:r>
                      <a:r>
                        <a:rPr lang="en-US" sz="1200" baseline="0" dirty="0" err="1">
                          <a:effectLst/>
                          <a:latin typeface="Consolas" panose="020B0609020204030204" pitchFamily="49" charset="0"/>
                        </a:rPr>
                        <a:t>cmd</a:t>
                      </a:r>
                      <a:endParaRPr lang="en-US" sz="1200" baseline="0" dirty="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altLang="zh-CN" sz="1200" kern="1200" baseline="0" dirty="0">
                          <a:solidFill>
                            <a:schemeClr val="dk1"/>
                          </a:solidFill>
                          <a:effectLst/>
                          <a:latin typeface="Consolas" panose="020B0609020204030204" pitchFamily="49" charset="0"/>
                          <a:ea typeface="+mn-ea"/>
                          <a:cs typeface="+mn-cs"/>
                        </a:rPr>
                        <a:t> </a:t>
                      </a:r>
                      <a:r>
                        <a:rPr lang="zh-CN" altLang="en-US" sz="1200" kern="1200" baseline="0" dirty="0">
                          <a:solidFill>
                            <a:schemeClr val="dk1"/>
                          </a:solidFill>
                          <a:effectLst/>
                          <a:latin typeface="Consolas" panose="020B0609020204030204" pitchFamily="49" charset="0"/>
                          <a:ea typeface="+mn-ea"/>
                          <a:cs typeface="+mn-cs"/>
                        </a:rPr>
                        <a:t>框架指令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tc>
                  <a:txBody>
                    <a:bodyPr/>
                    <a:lstStyle/>
                    <a:p>
                      <a:pPr marL="0" marR="0">
                        <a:spcBef>
                          <a:spcPts val="300"/>
                        </a:spcBef>
                        <a:spcAft>
                          <a:spcPts val="300"/>
                        </a:spcAft>
                      </a:pPr>
                      <a:r>
                        <a:rPr lang="zh-CN" altLang="zh-CN" sz="1200" kern="1200" baseline="0" dirty="0">
                          <a:solidFill>
                            <a:schemeClr val="dk1"/>
                          </a:solidFill>
                          <a:effectLst/>
                          <a:latin typeface="Consolas" panose="020B0609020204030204" pitchFamily="49" charset="0"/>
                          <a:ea typeface="+mn-ea"/>
                          <a:cs typeface="+mn-cs"/>
                        </a:rPr>
                        <a:t>解析后</a:t>
                      </a:r>
                      <a:r>
                        <a:rPr lang="en-US" altLang="zh-CN" sz="1200" kern="1200" baseline="0" dirty="0" err="1">
                          <a:solidFill>
                            <a:schemeClr val="dk1"/>
                          </a:solidFill>
                          <a:effectLst/>
                          <a:latin typeface="Consolas" panose="020B0609020204030204" pitchFamily="49" charset="0"/>
                          <a:ea typeface="+mn-ea"/>
                          <a:cs typeface="+mn-cs"/>
                        </a:rPr>
                        <a:t>InMgrAppEvtStr</a:t>
                      </a:r>
                      <a:r>
                        <a:rPr lang="zh-CN" altLang="zh-CN" sz="1200" kern="1200" baseline="0" dirty="0">
                          <a:solidFill>
                            <a:schemeClr val="dk1"/>
                          </a:solidFill>
                          <a:effectLst/>
                          <a:latin typeface="Consolas" panose="020B0609020204030204" pitchFamily="49" charset="0"/>
                          <a:ea typeface="+mn-ea"/>
                          <a:cs typeface="+mn-cs"/>
                        </a:rPr>
                        <a:t>函数来判断执行相应的业务。比较特殊的是</a:t>
                      </a:r>
                      <a:r>
                        <a:rPr lang="en-US" altLang="zh-CN" sz="1200" kern="1200" baseline="0" dirty="0">
                          <a:solidFill>
                            <a:schemeClr val="dk1"/>
                          </a:solidFill>
                          <a:effectLst/>
                          <a:latin typeface="Consolas" panose="020B0609020204030204" pitchFamily="49" charset="0"/>
                          <a:ea typeface="+mn-ea"/>
                          <a:cs typeface="+mn-cs"/>
                        </a:rPr>
                        <a:t>$SF=</a:t>
                      </a:r>
                      <a:r>
                        <a:rPr lang="zh-CN" altLang="zh-CN" sz="1200" kern="1200" baseline="0" dirty="0">
                          <a:solidFill>
                            <a:schemeClr val="dk1"/>
                          </a:solidFill>
                          <a:effectLst/>
                          <a:latin typeface="Consolas" panose="020B0609020204030204" pitchFamily="49" charset="0"/>
                          <a:ea typeface="+mn-ea"/>
                          <a:cs typeface="+mn-cs"/>
                        </a:rPr>
                        <a:t>开头的</a:t>
                      </a:r>
                      <a:r>
                        <a:rPr lang="en-US" altLang="zh-CN" sz="1200" kern="1200" baseline="0" dirty="0" err="1">
                          <a:solidFill>
                            <a:schemeClr val="dk1"/>
                          </a:solidFill>
                          <a:effectLst/>
                          <a:latin typeface="Consolas" panose="020B0609020204030204" pitchFamily="49" charset="0"/>
                          <a:ea typeface="+mn-ea"/>
                          <a:cs typeface="+mn-cs"/>
                        </a:rPr>
                        <a:t>gui</a:t>
                      </a:r>
                      <a:r>
                        <a:rPr lang="zh-CN" altLang="zh-CN" sz="1200" kern="1200" baseline="0" dirty="0">
                          <a:solidFill>
                            <a:schemeClr val="dk1"/>
                          </a:solidFill>
                          <a:effectLst/>
                          <a:latin typeface="Consolas" panose="020B0609020204030204" pitchFamily="49" charset="0"/>
                          <a:ea typeface="+mn-ea"/>
                          <a:cs typeface="+mn-cs"/>
                        </a:rPr>
                        <a:t>命令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extLst>
                  <a:ext uri="{0D108BD9-81ED-4DB2-BD59-A6C34878D82A}">
                    <a16:rowId xmlns:a16="http://schemas.microsoft.com/office/drawing/2014/main" val="61235146"/>
                  </a:ext>
                </a:extLst>
              </a:tr>
              <a:tr h="423654">
                <a:tc>
                  <a:txBody>
                    <a:bodyPr/>
                    <a:lstStyle/>
                    <a:p>
                      <a:pPr marL="0" marR="0">
                        <a:spcBef>
                          <a:spcPts val="300"/>
                        </a:spcBef>
                        <a:spcAft>
                          <a:spcPts val="300"/>
                        </a:spcAft>
                      </a:pPr>
                      <a:r>
                        <a:rPr lang="en-US" sz="1200" baseline="0">
                          <a:effectLst/>
                          <a:latin typeface="Consolas" panose="020B0609020204030204" pitchFamily="49" charset="0"/>
                        </a:rPr>
                        <a:t>FormCommand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baseline="0" dirty="0">
                          <a:effectLst/>
                          <a:latin typeface="Consolas" panose="020B0609020204030204" pitchFamily="49" charset="0"/>
                        </a:rPr>
                        <a:t>^!</a:t>
                      </a:r>
                      <a:r>
                        <a:rPr lang="en-US" sz="1200" baseline="0" dirty="0" err="1">
                          <a:effectLst/>
                          <a:latin typeface="Consolas" panose="020B0609020204030204" pitchFamily="49" charset="0"/>
                        </a:rPr>
                        <a:t>cmd</a:t>
                      </a:r>
                      <a:r>
                        <a:rPr lang="zh-CN" sz="1200" baseline="0" dirty="0">
                          <a:effectLst/>
                          <a:latin typeface="Consolas" panose="020B0609020204030204" pitchFamily="49" charset="0"/>
                        </a:rPr>
                        <a:t>、 </a:t>
                      </a:r>
                      <a:r>
                        <a:rPr lang="en-US" sz="1200" baseline="0" dirty="0">
                          <a:effectLst/>
                          <a:latin typeface="Consolas" panose="020B0609020204030204" pitchFamily="49" charset="0"/>
                        </a:rPr>
                        <a:t>!</a:t>
                      </a:r>
                      <a:r>
                        <a:rPr lang="en-US" sz="1200" baseline="0" dirty="0" err="1">
                          <a:effectLst/>
                          <a:latin typeface="Consolas" panose="020B0609020204030204" pitchFamily="49" charset="0"/>
                        </a:rPr>
                        <a:t>cmd</a:t>
                      </a:r>
                      <a:endParaRPr lang="en-US" sz="1200" baseline="0" dirty="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lgn="l" defTabSz="914400" rtl="0" eaLnBrk="1" latinLnBrk="0" hangingPunct="1">
                        <a:spcBef>
                          <a:spcPts val="300"/>
                        </a:spcBef>
                        <a:spcAft>
                          <a:spcPts val="300"/>
                        </a:spcAft>
                      </a:pPr>
                      <a:r>
                        <a:rPr lang="zh-CN" altLang="en-US" sz="1200" kern="1200" baseline="0" dirty="0">
                          <a:solidFill>
                            <a:schemeClr val="dk1"/>
                          </a:solidFill>
                          <a:effectLst/>
                          <a:latin typeface="Consolas" panose="020B0609020204030204" pitchFamily="49" charset="0"/>
                          <a:ea typeface="+mn-ea"/>
                          <a:cs typeface="+mn-cs"/>
                        </a:rPr>
                        <a:t> 模板命令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tc>
                  <a:txBody>
                    <a:bodyPr/>
                    <a:lstStyle/>
                    <a:p>
                      <a:pPr marL="0" marR="0">
                        <a:spcBef>
                          <a:spcPts val="300"/>
                        </a:spcBef>
                        <a:spcAft>
                          <a:spcPts val="300"/>
                        </a:spcAft>
                      </a:pPr>
                      <a:r>
                        <a:rPr lang="zh-CN" altLang="en-US" sz="1200" kern="1200" baseline="0" dirty="0">
                          <a:solidFill>
                            <a:schemeClr val="dk1"/>
                          </a:solidFill>
                          <a:effectLst/>
                          <a:latin typeface="Consolas" panose="020B0609020204030204" pitchFamily="49" charset="0"/>
                          <a:ea typeface="+mn-ea"/>
                          <a:cs typeface="+mn-cs"/>
                        </a:rPr>
                        <a:t>用来执行模板命令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extLst>
                  <a:ext uri="{0D108BD9-81ED-4DB2-BD59-A6C34878D82A}">
                    <a16:rowId xmlns:a16="http://schemas.microsoft.com/office/drawing/2014/main" val="830265852"/>
                  </a:ext>
                </a:extLst>
              </a:tr>
              <a:tr h="444398">
                <a:tc>
                  <a:txBody>
                    <a:bodyPr/>
                    <a:lstStyle/>
                    <a:p>
                      <a:pPr marL="0" marR="0">
                        <a:spcBef>
                          <a:spcPts val="300"/>
                        </a:spcBef>
                        <a:spcAft>
                          <a:spcPts val="300"/>
                        </a:spcAft>
                      </a:pPr>
                      <a:r>
                        <a:rPr lang="en-US" sz="1200" baseline="0">
                          <a:effectLst/>
                          <a:latin typeface="Consolas" panose="020B0609020204030204" pitchFamily="49" charset="0"/>
                        </a:rPr>
                        <a:t>ExecCommand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baseline="0">
                          <a:effectLst/>
                          <a:latin typeface="Consolas" panose="020B0609020204030204" pitchFamily="49" charset="0"/>
                        </a:rPr>
                        <a:t>^~cmd</a:t>
                      </a:r>
                      <a:r>
                        <a:rPr lang="zh-CN" sz="1200" baseline="0">
                          <a:effectLst/>
                          <a:latin typeface="Consolas" panose="020B0609020204030204" pitchFamily="49" charset="0"/>
                        </a:rPr>
                        <a:t>、</a:t>
                      </a:r>
                      <a:r>
                        <a:rPr lang="en-US" sz="1200" baseline="0">
                          <a:effectLst/>
                          <a:latin typeface="Consolas" panose="020B0609020204030204" pitchFamily="49" charset="0"/>
                        </a:rPr>
                        <a:t> ~cmd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zh-CN" altLang="en-US" sz="1200" kern="1200" baseline="0" dirty="0">
                          <a:solidFill>
                            <a:schemeClr val="dk1"/>
                          </a:solidFill>
                          <a:effectLst/>
                          <a:latin typeface="Consolas" panose="020B0609020204030204" pitchFamily="49" charset="0"/>
                          <a:ea typeface="+mn-ea"/>
                          <a:cs typeface="+mn-cs"/>
                        </a:rPr>
                        <a:t> 函数指令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tc>
                  <a:txBody>
                    <a:bodyPr/>
                    <a:lstStyle/>
                    <a:p>
                      <a:pPr marL="0" marR="0">
                        <a:spcBef>
                          <a:spcPts val="300"/>
                        </a:spcBef>
                        <a:spcAft>
                          <a:spcPts val="300"/>
                        </a:spcAft>
                      </a:pPr>
                      <a:r>
                        <a:rPr lang="zh-CN" altLang="zh-CN" sz="1200" kern="1200" baseline="0" dirty="0">
                          <a:solidFill>
                            <a:schemeClr val="dk1"/>
                          </a:solidFill>
                          <a:effectLst/>
                          <a:latin typeface="Consolas" panose="020B0609020204030204" pitchFamily="49" charset="0"/>
                          <a:ea typeface="+mn-ea"/>
                          <a:cs typeface="+mn-cs"/>
                        </a:rPr>
                        <a:t>简单执行一个注册过的函数</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extLst>
                  <a:ext uri="{0D108BD9-81ED-4DB2-BD59-A6C34878D82A}">
                    <a16:rowId xmlns:a16="http://schemas.microsoft.com/office/drawing/2014/main" val="1467461368"/>
                  </a:ext>
                </a:extLst>
              </a:tr>
              <a:tr h="444398">
                <a:tc>
                  <a:txBody>
                    <a:bodyPr/>
                    <a:lstStyle/>
                    <a:p>
                      <a:pPr marL="0" marR="0">
                        <a:spcBef>
                          <a:spcPts val="300"/>
                        </a:spcBef>
                        <a:spcAft>
                          <a:spcPts val="300"/>
                        </a:spcAft>
                      </a:pPr>
                      <a:r>
                        <a:rPr lang="en-US" sz="1200" baseline="0">
                          <a:effectLst/>
                          <a:latin typeface="Consolas" panose="020B0609020204030204" pitchFamily="49" charset="0"/>
                        </a:rPr>
                        <a:t>DispCommand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baseline="0">
                          <a:effectLst/>
                          <a:latin typeface="Consolas" panose="020B0609020204030204" pitchFamily="49" charset="0"/>
                        </a:rPr>
                        <a:t>^cmd</a:t>
                      </a:r>
                      <a:r>
                        <a:rPr lang="zh-CN" sz="1200" baseline="0">
                          <a:effectLst/>
                          <a:latin typeface="Consolas" panose="020B0609020204030204" pitchFamily="49" charset="0"/>
                        </a:rPr>
                        <a:t>、</a:t>
                      </a:r>
                      <a:r>
                        <a:rPr lang="en-US" sz="1200" baseline="0">
                          <a:effectLst/>
                          <a:latin typeface="Consolas" panose="020B0609020204030204" pitchFamily="49" charset="0"/>
                        </a:rPr>
                        <a:t> &amp;%^cmd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altLang="zh-CN" sz="1200" kern="1200" baseline="0" dirty="0">
                          <a:solidFill>
                            <a:schemeClr val="dk1"/>
                          </a:solidFill>
                          <a:effectLst/>
                          <a:latin typeface="Consolas" panose="020B0609020204030204" pitchFamily="49" charset="0"/>
                          <a:ea typeface="+mn-ea"/>
                          <a:cs typeface="+mn-cs"/>
                        </a:rPr>
                        <a:t> </a:t>
                      </a:r>
                      <a:r>
                        <a:rPr lang="zh-CN" altLang="en-US" sz="1200" kern="1200" baseline="0" dirty="0">
                          <a:solidFill>
                            <a:schemeClr val="dk1"/>
                          </a:solidFill>
                          <a:effectLst/>
                          <a:latin typeface="Consolas" panose="020B0609020204030204" pitchFamily="49" charset="0"/>
                          <a:ea typeface="+mn-ea"/>
                          <a:cs typeface="+mn-cs"/>
                        </a:rPr>
                        <a:t>视图指令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tc>
                  <a:txBody>
                    <a:bodyPr/>
                    <a:lstStyle/>
                    <a:p>
                      <a:pPr marL="0" marR="0">
                        <a:spcBef>
                          <a:spcPts val="300"/>
                        </a:spcBef>
                        <a:spcAft>
                          <a:spcPts val="300"/>
                        </a:spcAft>
                      </a:pPr>
                      <a:r>
                        <a:rPr lang="zh-CN" altLang="zh-CN" sz="1200" kern="1200" baseline="0" dirty="0">
                          <a:solidFill>
                            <a:schemeClr val="dk1"/>
                          </a:solidFill>
                          <a:effectLst/>
                          <a:latin typeface="Consolas" panose="020B0609020204030204" pitchFamily="49" charset="0"/>
                          <a:ea typeface="+mn-ea"/>
                          <a:cs typeface="+mn-cs"/>
                        </a:rPr>
                        <a:t>视图相关的操作指令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extLst>
                  <a:ext uri="{0D108BD9-81ED-4DB2-BD59-A6C34878D82A}">
                    <a16:rowId xmlns:a16="http://schemas.microsoft.com/office/drawing/2014/main" val="652040198"/>
                  </a:ext>
                </a:extLst>
              </a:tr>
              <a:tr h="475166">
                <a:tc>
                  <a:txBody>
                    <a:bodyPr/>
                    <a:lstStyle/>
                    <a:p>
                      <a:pPr marL="0" marR="0">
                        <a:spcBef>
                          <a:spcPts val="300"/>
                        </a:spcBef>
                        <a:spcAft>
                          <a:spcPts val="300"/>
                        </a:spcAft>
                      </a:pPr>
                      <a:r>
                        <a:rPr lang="en-US" sz="1200" baseline="0">
                          <a:effectLst/>
                          <a:latin typeface="Consolas" panose="020B0609020204030204" pitchFamily="49" charset="0"/>
                        </a:rPr>
                        <a:t>CtrlCommand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baseline="0">
                          <a:effectLst/>
                          <a:latin typeface="Consolas" panose="020B0609020204030204" pitchFamily="49" charset="0"/>
                        </a:rPr>
                        <a:t>|cmd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zh-CN" altLang="en-US" sz="1200" kern="1200" baseline="0" dirty="0">
                          <a:solidFill>
                            <a:schemeClr val="dk1"/>
                          </a:solidFill>
                          <a:effectLst/>
                          <a:latin typeface="Consolas" panose="020B0609020204030204" pitchFamily="49" charset="0"/>
                          <a:ea typeface="+mn-ea"/>
                          <a:cs typeface="+mn-cs"/>
                        </a:rPr>
                        <a:t> 控制指令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tc>
                  <a:txBody>
                    <a:bodyPr/>
                    <a:lstStyle/>
                    <a:p>
                      <a:pPr marL="0" marR="0">
                        <a:spcBef>
                          <a:spcPts val="300"/>
                        </a:spcBef>
                        <a:spcAft>
                          <a:spcPts val="300"/>
                        </a:spcAft>
                      </a:pPr>
                      <a:r>
                        <a:rPr lang="zh-CN" altLang="zh-CN" sz="1200" kern="1200" baseline="0" dirty="0">
                          <a:solidFill>
                            <a:schemeClr val="dk1"/>
                          </a:solidFill>
                          <a:effectLst/>
                          <a:latin typeface="Consolas" panose="020B0609020204030204" pitchFamily="49" charset="0"/>
                          <a:ea typeface="+mn-ea"/>
                          <a:cs typeface="+mn-cs"/>
                        </a:rPr>
                        <a:t>命令控制相关的指令，比如</a:t>
                      </a:r>
                      <a:r>
                        <a:rPr lang="en-US" altLang="zh-CN" sz="1200" kern="1200" baseline="0" dirty="0" err="1">
                          <a:solidFill>
                            <a:schemeClr val="dk1"/>
                          </a:solidFill>
                          <a:effectLst/>
                          <a:latin typeface="Consolas" panose="020B0609020204030204" pitchFamily="49" charset="0"/>
                          <a:ea typeface="+mn-ea"/>
                          <a:cs typeface="+mn-cs"/>
                        </a:rPr>
                        <a:t>FormAccept</a:t>
                      </a:r>
                      <a:r>
                        <a:rPr lang="zh-CN" altLang="zh-CN" sz="1200" kern="1200" baseline="0" dirty="0">
                          <a:solidFill>
                            <a:schemeClr val="dk1"/>
                          </a:solidFill>
                          <a:effectLst/>
                          <a:latin typeface="Consolas" panose="020B0609020204030204" pitchFamily="49" charset="0"/>
                          <a:ea typeface="+mn-ea"/>
                          <a:cs typeface="+mn-cs"/>
                        </a:rPr>
                        <a:t>、</a:t>
                      </a:r>
                      <a:r>
                        <a:rPr lang="en-US" altLang="zh-CN" sz="1200" kern="1200" baseline="0" dirty="0" err="1">
                          <a:solidFill>
                            <a:schemeClr val="dk1"/>
                          </a:solidFill>
                          <a:effectLst/>
                          <a:latin typeface="Consolas" panose="020B0609020204030204" pitchFamily="49" charset="0"/>
                          <a:ea typeface="+mn-ea"/>
                          <a:cs typeface="+mn-cs"/>
                        </a:rPr>
                        <a:t>FormOk</a:t>
                      </a:r>
                      <a:r>
                        <a:rPr lang="zh-CN" altLang="zh-CN" sz="1200" kern="1200" baseline="0" dirty="0">
                          <a:solidFill>
                            <a:schemeClr val="dk1"/>
                          </a:solidFill>
                          <a:effectLst/>
                          <a:latin typeface="Consolas" panose="020B0609020204030204" pitchFamily="49" charset="0"/>
                          <a:ea typeface="+mn-ea"/>
                          <a:cs typeface="+mn-cs"/>
                        </a:rPr>
                        <a:t>等等</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extLst>
                  <a:ext uri="{0D108BD9-81ED-4DB2-BD59-A6C34878D82A}">
                    <a16:rowId xmlns:a16="http://schemas.microsoft.com/office/drawing/2014/main" val="2402280718"/>
                  </a:ext>
                </a:extLst>
              </a:tr>
              <a:tr h="526959">
                <a:tc>
                  <a:txBody>
                    <a:bodyPr/>
                    <a:lstStyle/>
                    <a:p>
                      <a:pPr marL="0" marR="0">
                        <a:spcBef>
                          <a:spcPts val="300"/>
                        </a:spcBef>
                        <a:spcAft>
                          <a:spcPts val="300"/>
                        </a:spcAft>
                      </a:pPr>
                      <a:r>
                        <a:rPr lang="en-US" sz="1200" baseline="0">
                          <a:effectLst/>
                          <a:latin typeface="Consolas" panose="020B0609020204030204" pitchFamily="49" charset="0"/>
                        </a:rPr>
                        <a:t>EvalCommand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baseline="0">
                          <a:effectLst/>
                          <a:latin typeface="Consolas" panose="020B0609020204030204" pitchFamily="49" charset="0"/>
                        </a:rPr>
                        <a:t>&amp;cmd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zh-CN" altLang="en-US" sz="1200" kern="1200" baseline="0" dirty="0">
                          <a:solidFill>
                            <a:schemeClr val="dk1"/>
                          </a:solidFill>
                          <a:effectLst/>
                          <a:latin typeface="Consolas" panose="020B0609020204030204" pitchFamily="49" charset="0"/>
                          <a:ea typeface="+mn-ea"/>
                          <a:cs typeface="+mn-cs"/>
                        </a:rPr>
                        <a:t> 执行指令</a:t>
                      </a:r>
                      <a:r>
                        <a:rPr lang="en-US" sz="1200" kern="1200" baseline="0" dirty="0">
                          <a:solidFill>
                            <a:schemeClr val="dk1"/>
                          </a:solidFill>
                          <a:effectLst/>
                          <a:latin typeface="Consolas" panose="020B0609020204030204" pitchFamily="49" charset="0"/>
                          <a:ea typeface="+mn-ea"/>
                          <a:cs typeface="+mn-cs"/>
                        </a:rPr>
                        <a:t> </a:t>
                      </a:r>
                    </a:p>
                  </a:txBody>
                  <a:tcPr marL="68580" marR="68580" marT="0" marB="0" anchor="ctr"/>
                </a:tc>
                <a:tc>
                  <a:txBody>
                    <a:bodyPr/>
                    <a:lstStyle/>
                    <a:p>
                      <a:pPr marL="0" marR="0">
                        <a:spcBef>
                          <a:spcPts val="300"/>
                        </a:spcBef>
                        <a:spcAft>
                          <a:spcPts val="300"/>
                        </a:spcAft>
                      </a:pPr>
                      <a:r>
                        <a:rPr lang="zh-CN" altLang="zh-CN" sz="1200" kern="1200" baseline="0" dirty="0">
                          <a:solidFill>
                            <a:schemeClr val="dk1"/>
                          </a:solidFill>
                          <a:effectLst/>
                          <a:latin typeface="Consolas" panose="020B0609020204030204" pitchFamily="49" charset="0"/>
                          <a:ea typeface="+mn-ea"/>
                          <a:cs typeface="+mn-cs"/>
                        </a:rPr>
                        <a:t>通过</a:t>
                      </a:r>
                      <a:r>
                        <a:rPr lang="en-US" altLang="zh-CN" sz="1200" kern="1200" baseline="0" dirty="0" err="1">
                          <a:solidFill>
                            <a:schemeClr val="dk1"/>
                          </a:solidFill>
                          <a:effectLst/>
                          <a:latin typeface="Consolas" panose="020B0609020204030204" pitchFamily="49" charset="0"/>
                          <a:ea typeface="+mn-ea"/>
                          <a:cs typeface="+mn-cs"/>
                        </a:rPr>
                        <a:t>InEvalFn</a:t>
                      </a:r>
                      <a:r>
                        <a:rPr lang="zh-CN" altLang="zh-CN" sz="1200" kern="1200" baseline="0" dirty="0">
                          <a:solidFill>
                            <a:schemeClr val="dk1"/>
                          </a:solidFill>
                          <a:effectLst/>
                          <a:latin typeface="Consolas" panose="020B0609020204030204" pitchFamily="49" charset="0"/>
                          <a:ea typeface="+mn-ea"/>
                          <a:cs typeface="+mn-cs"/>
                        </a:rPr>
                        <a:t>来执行函数，有事物的开启和关闭。猜测可能是以前</a:t>
                      </a:r>
                      <a:r>
                        <a:rPr lang="en-US" altLang="zh-CN" sz="1200" kern="1200" baseline="0" dirty="0">
                          <a:solidFill>
                            <a:schemeClr val="dk1"/>
                          </a:solidFill>
                          <a:effectLst/>
                          <a:latin typeface="Consolas" panose="020B0609020204030204" pitchFamily="49" charset="0"/>
                          <a:ea typeface="+mn-ea"/>
                          <a:cs typeface="+mn-cs"/>
                        </a:rPr>
                        <a:t>cam</a:t>
                      </a:r>
                      <a:r>
                        <a:rPr lang="zh-CN" altLang="zh-CN" sz="1200" kern="1200" baseline="0" dirty="0">
                          <a:solidFill>
                            <a:schemeClr val="dk1"/>
                          </a:solidFill>
                          <a:effectLst/>
                          <a:latin typeface="Consolas" panose="020B0609020204030204" pitchFamily="49" charset="0"/>
                          <a:ea typeface="+mn-ea"/>
                          <a:cs typeface="+mn-cs"/>
                        </a:rPr>
                        <a:t>模块命令的一些功能</a:t>
                      </a:r>
                      <a:r>
                        <a:rPr lang="zh-CN" altLang="en-US" sz="1200" kern="1200" baseline="0" dirty="0">
                          <a:solidFill>
                            <a:schemeClr val="dk1"/>
                          </a:solidFill>
                          <a:effectLst/>
                          <a:latin typeface="Consolas" panose="020B0609020204030204" pitchFamily="49" charset="0"/>
                          <a:ea typeface="+mn-ea"/>
                          <a:cs typeface="+mn-cs"/>
                        </a:rPr>
                        <a:t>。</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extLst>
                  <a:ext uri="{0D108BD9-81ED-4DB2-BD59-A6C34878D82A}">
                    <a16:rowId xmlns:a16="http://schemas.microsoft.com/office/drawing/2014/main" val="4287672203"/>
                  </a:ext>
                </a:extLst>
              </a:tr>
              <a:tr h="444398">
                <a:tc>
                  <a:txBody>
                    <a:bodyPr/>
                    <a:lstStyle/>
                    <a:p>
                      <a:pPr marL="0" marR="0">
                        <a:spcBef>
                          <a:spcPts val="300"/>
                        </a:spcBef>
                        <a:spcAft>
                          <a:spcPts val="300"/>
                        </a:spcAft>
                      </a:pPr>
                      <a:r>
                        <a:rPr lang="en-US" sz="1200" baseline="0">
                          <a:effectLst/>
                          <a:latin typeface="Consolas" panose="020B0609020204030204" pitchFamily="49" charset="0"/>
                        </a:rPr>
                        <a:t>DataCommand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baseline="0">
                          <a:effectLst/>
                          <a:latin typeface="Consolas" panose="020B0609020204030204" pitchFamily="49" charset="0"/>
                        </a:rPr>
                        <a:t>+cmd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kern="1200" baseline="0" dirty="0">
                          <a:solidFill>
                            <a:schemeClr val="dk1"/>
                          </a:solidFill>
                          <a:effectLst/>
                          <a:latin typeface="Consolas" panose="020B0609020204030204" pitchFamily="49" charset="0"/>
                          <a:ea typeface="+mn-ea"/>
                          <a:cs typeface="+mn-cs"/>
                        </a:rPr>
                        <a:t> </a:t>
                      </a:r>
                      <a:r>
                        <a:rPr lang="zh-CN" altLang="en-US" sz="1200" kern="1200" baseline="0" dirty="0">
                          <a:solidFill>
                            <a:schemeClr val="dk1"/>
                          </a:solidFill>
                          <a:effectLst/>
                          <a:latin typeface="Consolas" panose="020B0609020204030204" pitchFamily="49" charset="0"/>
                          <a:ea typeface="+mn-ea"/>
                          <a:cs typeface="+mn-cs"/>
                        </a:rPr>
                        <a:t>数据编辑指令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tc>
                  <a:txBody>
                    <a:bodyPr/>
                    <a:lstStyle/>
                    <a:p>
                      <a:pPr marL="0" marR="0">
                        <a:spcBef>
                          <a:spcPts val="300"/>
                        </a:spcBef>
                        <a:spcAft>
                          <a:spcPts val="300"/>
                        </a:spcAft>
                      </a:pPr>
                      <a:r>
                        <a:rPr lang="zh-CN" altLang="zh-CN" sz="1200" kern="1200" baseline="0" dirty="0">
                          <a:solidFill>
                            <a:schemeClr val="dk1"/>
                          </a:solidFill>
                          <a:effectLst/>
                          <a:latin typeface="Consolas" panose="020B0609020204030204" pitchFamily="49" charset="0"/>
                          <a:ea typeface="+mn-ea"/>
                          <a:cs typeface="+mn-cs"/>
                        </a:rPr>
                        <a:t>用于数据编辑相关功能的一些指令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extLst>
                  <a:ext uri="{0D108BD9-81ED-4DB2-BD59-A6C34878D82A}">
                    <a16:rowId xmlns:a16="http://schemas.microsoft.com/office/drawing/2014/main" val="3357781874"/>
                  </a:ext>
                </a:extLst>
              </a:tr>
              <a:tr h="444398">
                <a:tc>
                  <a:txBody>
                    <a:bodyPr/>
                    <a:lstStyle/>
                    <a:p>
                      <a:pPr marL="0" marR="0">
                        <a:spcBef>
                          <a:spcPts val="300"/>
                        </a:spcBef>
                        <a:spcAft>
                          <a:spcPts val="300"/>
                        </a:spcAft>
                      </a:pPr>
                      <a:r>
                        <a:rPr lang="en-US" sz="1200" baseline="0">
                          <a:effectLst/>
                          <a:latin typeface="Consolas" panose="020B0609020204030204" pitchFamily="49" charset="0"/>
                        </a:rPr>
                        <a:t>ProcCommand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baseline="0">
                          <a:effectLst/>
                          <a:latin typeface="Consolas" panose="020B0609020204030204" pitchFamily="49" charset="0"/>
                        </a:rPr>
                        <a:t>@cmd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kern="1200" baseline="0" dirty="0">
                          <a:solidFill>
                            <a:schemeClr val="dk1"/>
                          </a:solidFill>
                          <a:effectLst/>
                          <a:latin typeface="Consolas" panose="020B0609020204030204" pitchFamily="49" charset="0"/>
                          <a:ea typeface="+mn-ea"/>
                          <a:cs typeface="+mn-cs"/>
                        </a:rPr>
                        <a:t> </a:t>
                      </a:r>
                      <a:r>
                        <a:rPr lang="zh-CN" altLang="en-US" sz="1200" kern="1200" baseline="0" dirty="0">
                          <a:solidFill>
                            <a:schemeClr val="dk1"/>
                          </a:solidFill>
                          <a:effectLst/>
                          <a:latin typeface="Consolas" panose="020B0609020204030204" pitchFamily="49" charset="0"/>
                          <a:ea typeface="+mn-ea"/>
                          <a:cs typeface="+mn-cs"/>
                        </a:rPr>
                        <a:t>参数激活指令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tc>
                  <a:txBody>
                    <a:bodyPr/>
                    <a:lstStyle/>
                    <a:p>
                      <a:pPr marL="0" marR="0">
                        <a:spcBef>
                          <a:spcPts val="300"/>
                        </a:spcBef>
                        <a:spcAft>
                          <a:spcPts val="300"/>
                        </a:spcAft>
                      </a:pPr>
                      <a:r>
                        <a:rPr lang="zh-CN" altLang="zh-CN" sz="1200" kern="1200" baseline="0" dirty="0">
                          <a:solidFill>
                            <a:schemeClr val="dk1"/>
                          </a:solidFill>
                          <a:effectLst/>
                          <a:latin typeface="Consolas" panose="020B0609020204030204" pitchFamily="49" charset="0"/>
                          <a:ea typeface="+mn-ea"/>
                          <a:cs typeface="+mn-cs"/>
                        </a:rPr>
                        <a:t>在代码和少量的宏中使用到，用</a:t>
                      </a:r>
                      <a:r>
                        <a:rPr lang="en-US" altLang="zh-CN" sz="1200" kern="1200" baseline="0" dirty="0">
                          <a:solidFill>
                            <a:schemeClr val="dk1"/>
                          </a:solidFill>
                          <a:effectLst/>
                          <a:latin typeface="Consolas" panose="020B0609020204030204" pitchFamily="49" charset="0"/>
                          <a:ea typeface="+mn-ea"/>
                          <a:cs typeface="+mn-cs"/>
                        </a:rPr>
                        <a:t>@@</a:t>
                      </a:r>
                      <a:r>
                        <a:rPr lang="zh-CN" altLang="zh-CN" sz="1200" kern="1200" baseline="0" dirty="0">
                          <a:solidFill>
                            <a:schemeClr val="dk1"/>
                          </a:solidFill>
                          <a:effectLst/>
                          <a:latin typeface="Consolas" panose="020B0609020204030204" pitchFamily="49" charset="0"/>
                          <a:ea typeface="+mn-ea"/>
                          <a:cs typeface="+mn-cs"/>
                        </a:rPr>
                        <a:t>来激活当前命令的某个域</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extLst>
                  <a:ext uri="{0D108BD9-81ED-4DB2-BD59-A6C34878D82A}">
                    <a16:rowId xmlns:a16="http://schemas.microsoft.com/office/drawing/2014/main" val="2932711511"/>
                  </a:ext>
                </a:extLst>
              </a:tr>
              <a:tr h="444398">
                <a:tc>
                  <a:txBody>
                    <a:bodyPr/>
                    <a:lstStyle/>
                    <a:p>
                      <a:pPr marL="0" marR="0">
                        <a:spcBef>
                          <a:spcPts val="300"/>
                        </a:spcBef>
                        <a:spcAft>
                          <a:spcPts val="300"/>
                        </a:spcAft>
                      </a:pPr>
                      <a:r>
                        <a:rPr lang="en-US" sz="1200" baseline="0">
                          <a:effectLst/>
                          <a:latin typeface="Consolas" panose="020B0609020204030204" pitchFamily="49" charset="0"/>
                        </a:rPr>
                        <a:t>PickCommand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baseline="0">
                          <a:effectLst/>
                          <a:latin typeface="Consolas" panose="020B0609020204030204" pitchFamily="49" charset="0"/>
                        </a:rPr>
                        <a:t>*cmd1,cmd2,</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kern="1200" baseline="0" dirty="0">
                          <a:solidFill>
                            <a:schemeClr val="dk1"/>
                          </a:solidFill>
                          <a:effectLst/>
                          <a:latin typeface="Consolas" panose="020B0609020204030204" pitchFamily="49" charset="0"/>
                          <a:ea typeface="+mn-ea"/>
                          <a:cs typeface="+mn-cs"/>
                        </a:rPr>
                        <a:t> </a:t>
                      </a:r>
                      <a:r>
                        <a:rPr lang="zh-CN" altLang="en-US" sz="1200" kern="1200" baseline="0" dirty="0">
                          <a:solidFill>
                            <a:schemeClr val="dk1"/>
                          </a:solidFill>
                          <a:effectLst/>
                          <a:latin typeface="Consolas" panose="020B0609020204030204" pitchFamily="49" charset="0"/>
                          <a:ea typeface="+mn-ea"/>
                          <a:cs typeface="+mn-cs"/>
                        </a:rPr>
                        <a:t>拾取命令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tc>
                  <a:txBody>
                    <a:bodyPr/>
                    <a:lstStyle/>
                    <a:p>
                      <a:pPr marL="0" marR="0">
                        <a:spcBef>
                          <a:spcPts val="300"/>
                        </a:spcBef>
                        <a:spcAft>
                          <a:spcPts val="300"/>
                        </a:spcAft>
                      </a:pPr>
                      <a:r>
                        <a:rPr lang="en-US" altLang="zh-CN" sz="1200" kern="1200" baseline="0" dirty="0">
                          <a:solidFill>
                            <a:schemeClr val="dk1"/>
                          </a:solidFill>
                          <a:effectLst/>
                          <a:latin typeface="Consolas" panose="020B0609020204030204" pitchFamily="49" charset="0"/>
                          <a:ea typeface="+mn-ea"/>
                          <a:cs typeface="+mn-cs"/>
                        </a:rPr>
                        <a:t>Pick</a:t>
                      </a:r>
                      <a:r>
                        <a:rPr lang="zh-CN" altLang="zh-CN" sz="1200" kern="1200" baseline="0" dirty="0">
                          <a:solidFill>
                            <a:schemeClr val="dk1"/>
                          </a:solidFill>
                          <a:effectLst/>
                          <a:latin typeface="Consolas" panose="020B0609020204030204" pitchFamily="49" charset="0"/>
                          <a:ea typeface="+mn-ea"/>
                          <a:cs typeface="+mn-cs"/>
                        </a:rPr>
                        <a:t>位置相关，用于宏系统中的</a:t>
                      </a:r>
                      <a:r>
                        <a:rPr lang="en-US" altLang="zh-CN" sz="1200" kern="1200" baseline="0" dirty="0">
                          <a:solidFill>
                            <a:schemeClr val="dk1"/>
                          </a:solidFill>
                          <a:effectLst/>
                          <a:latin typeface="Consolas" panose="020B0609020204030204" pitchFamily="49" charset="0"/>
                          <a:ea typeface="+mn-ea"/>
                          <a:cs typeface="+mn-cs"/>
                        </a:rPr>
                        <a:t>pick</a:t>
                      </a:r>
                      <a:r>
                        <a:rPr lang="zh-CN" altLang="zh-CN" sz="1200" kern="1200" baseline="0" dirty="0">
                          <a:solidFill>
                            <a:schemeClr val="dk1"/>
                          </a:solidFill>
                          <a:effectLst/>
                          <a:latin typeface="Consolas" panose="020B0609020204030204" pitchFamily="49" charset="0"/>
                          <a:ea typeface="+mn-ea"/>
                          <a:cs typeface="+mn-cs"/>
                        </a:rPr>
                        <a:t>操作</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extLst>
                  <a:ext uri="{0D108BD9-81ED-4DB2-BD59-A6C34878D82A}">
                    <a16:rowId xmlns:a16="http://schemas.microsoft.com/office/drawing/2014/main" val="2638239105"/>
                  </a:ext>
                </a:extLst>
              </a:tr>
              <a:tr h="346663">
                <a:tc>
                  <a:txBody>
                    <a:bodyPr/>
                    <a:lstStyle/>
                    <a:p>
                      <a:pPr marL="0" marR="0">
                        <a:spcBef>
                          <a:spcPts val="300"/>
                        </a:spcBef>
                        <a:spcAft>
                          <a:spcPts val="300"/>
                        </a:spcAft>
                      </a:pPr>
                      <a:r>
                        <a:rPr lang="en-US" sz="1200" baseline="0">
                          <a:effectLst/>
                          <a:latin typeface="Consolas" panose="020B0609020204030204" pitchFamily="49" charset="0"/>
                        </a:rPr>
                        <a:t>TextCommand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baseline="0">
                          <a:effectLst/>
                          <a:latin typeface="Consolas" panose="020B0609020204030204" pitchFamily="49" charset="0"/>
                        </a:rPr>
                        <a:t>&gt;&gt;cmd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kern="1200" baseline="0" dirty="0">
                          <a:solidFill>
                            <a:schemeClr val="dk1"/>
                          </a:solidFill>
                          <a:effectLst/>
                          <a:latin typeface="Consolas" panose="020B0609020204030204" pitchFamily="49" charset="0"/>
                          <a:ea typeface="+mn-ea"/>
                          <a:cs typeface="+mn-cs"/>
                        </a:rPr>
                        <a:t> </a:t>
                      </a:r>
                      <a:r>
                        <a:rPr lang="zh-CN" altLang="en-US" sz="1200" kern="1200" baseline="0" dirty="0">
                          <a:solidFill>
                            <a:schemeClr val="dk1"/>
                          </a:solidFill>
                          <a:effectLst/>
                          <a:latin typeface="Consolas" panose="020B0609020204030204" pitchFamily="49" charset="0"/>
                          <a:ea typeface="+mn-ea"/>
                          <a:cs typeface="+mn-cs"/>
                        </a:rPr>
                        <a:t>信息指令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tc>
                  <a:txBody>
                    <a:bodyPr/>
                    <a:lstStyle/>
                    <a:p>
                      <a:pPr marL="0" marR="0">
                        <a:spcBef>
                          <a:spcPts val="300"/>
                        </a:spcBef>
                        <a:spcAft>
                          <a:spcPts val="300"/>
                        </a:spcAft>
                      </a:pPr>
                      <a:r>
                        <a:rPr lang="zh-CN" altLang="zh-CN" sz="1200" kern="1200" baseline="0" dirty="0">
                          <a:solidFill>
                            <a:schemeClr val="dk1"/>
                          </a:solidFill>
                          <a:effectLst/>
                          <a:latin typeface="Consolas" panose="020B0609020204030204" pitchFamily="49" charset="0"/>
                          <a:ea typeface="+mn-ea"/>
                          <a:cs typeface="+mn-cs"/>
                        </a:rPr>
                        <a:t>在右下角信息提示和</a:t>
                      </a:r>
                      <a:r>
                        <a:rPr lang="en-US" altLang="zh-CN" sz="1200" kern="1200" baseline="0" dirty="0">
                          <a:solidFill>
                            <a:schemeClr val="dk1"/>
                          </a:solidFill>
                          <a:effectLst/>
                          <a:latin typeface="Consolas" panose="020B0609020204030204" pitchFamily="49" charset="0"/>
                          <a:ea typeface="+mn-ea"/>
                          <a:cs typeface="+mn-cs"/>
                        </a:rPr>
                        <a:t>output</a:t>
                      </a:r>
                      <a:r>
                        <a:rPr lang="zh-CN" altLang="zh-CN" sz="1200" kern="1200" baseline="0" dirty="0">
                          <a:solidFill>
                            <a:schemeClr val="dk1"/>
                          </a:solidFill>
                          <a:effectLst/>
                          <a:latin typeface="Consolas" panose="020B0609020204030204" pitchFamily="49" charset="0"/>
                          <a:ea typeface="+mn-ea"/>
                          <a:cs typeface="+mn-cs"/>
                        </a:rPr>
                        <a:t>窗口输出信息</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extLst>
                  <a:ext uri="{0D108BD9-81ED-4DB2-BD59-A6C34878D82A}">
                    <a16:rowId xmlns:a16="http://schemas.microsoft.com/office/drawing/2014/main" val="2138389342"/>
                  </a:ext>
                </a:extLst>
              </a:tr>
              <a:tr h="595183">
                <a:tc>
                  <a:txBody>
                    <a:bodyPr/>
                    <a:lstStyle/>
                    <a:p>
                      <a:pPr marL="0" marR="0">
                        <a:spcBef>
                          <a:spcPts val="300"/>
                        </a:spcBef>
                        <a:spcAft>
                          <a:spcPts val="300"/>
                        </a:spcAft>
                      </a:pPr>
                      <a:r>
                        <a:rPr lang="en-US" sz="1200" baseline="0">
                          <a:effectLst/>
                          <a:latin typeface="Consolas" panose="020B0609020204030204" pitchFamily="49" charset="0"/>
                        </a:rPr>
                        <a:t>MiscCommand</a:t>
                      </a:r>
                      <a:endParaRPr lang="en-US" sz="1200" baseline="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sz="1200" baseline="0" dirty="0">
                          <a:effectLst/>
                          <a:latin typeface="Consolas" panose="020B0609020204030204" pitchFamily="49" charset="0"/>
                        </a:rPr>
                        <a:t>other strings</a:t>
                      </a:r>
                      <a:endParaRPr lang="en-US" sz="1200" baseline="0" dirty="0">
                        <a:solidFill>
                          <a:srgbClr val="2B91AF"/>
                        </a:solidFill>
                        <a:effectLst/>
                        <a:latin typeface="Consolas" panose="020B0609020204030204" pitchFamily="49" charset="0"/>
                        <a:ea typeface="SimSun" panose="02010600030101010101" pitchFamily="2" charset="-122"/>
                        <a:cs typeface="Consolas" panose="020B0609020204030204" pitchFamily="49" charset="0"/>
                      </a:endParaRPr>
                    </a:p>
                  </a:txBody>
                  <a:tcPr marL="68580" marR="68580" marT="0" marB="0" anchor="ctr"/>
                </a:tc>
                <a:tc>
                  <a:txBody>
                    <a:bodyPr/>
                    <a:lstStyle/>
                    <a:p>
                      <a:pPr marL="0" marR="0">
                        <a:spcBef>
                          <a:spcPts val="300"/>
                        </a:spcBef>
                        <a:spcAft>
                          <a:spcPts val="300"/>
                        </a:spcAft>
                      </a:pPr>
                      <a:r>
                        <a:rPr lang="en-US" altLang="zh-CN" sz="1200" kern="1200" baseline="0" dirty="0">
                          <a:solidFill>
                            <a:schemeClr val="dk1"/>
                          </a:solidFill>
                          <a:effectLst/>
                          <a:latin typeface="Consolas" panose="020B0609020204030204" pitchFamily="49" charset="0"/>
                          <a:ea typeface="+mn-ea"/>
                          <a:cs typeface="+mn-cs"/>
                        </a:rPr>
                        <a:t> </a:t>
                      </a:r>
                      <a:r>
                        <a:rPr lang="zh-CN" altLang="zh-CN" sz="1200" kern="1200" baseline="0" dirty="0">
                          <a:solidFill>
                            <a:schemeClr val="dk1"/>
                          </a:solidFill>
                          <a:effectLst/>
                          <a:latin typeface="Consolas" panose="020B0609020204030204" pitchFamily="49" charset="0"/>
                          <a:ea typeface="+mn-ea"/>
                          <a:cs typeface="+mn-cs"/>
                        </a:rPr>
                        <a:t>其他指令</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tc>
                  <a:txBody>
                    <a:bodyPr/>
                    <a:lstStyle/>
                    <a:p>
                      <a:r>
                        <a:rPr lang="zh-CN" altLang="zh-CN" sz="1200" kern="1200" baseline="0" dirty="0">
                          <a:solidFill>
                            <a:schemeClr val="dk1"/>
                          </a:solidFill>
                          <a:effectLst/>
                          <a:latin typeface="Consolas" panose="020B0609020204030204" pitchFamily="49" charset="0"/>
                          <a:ea typeface="+mn-ea"/>
                          <a:cs typeface="+mn-cs"/>
                        </a:rPr>
                        <a:t>通过代码发送一段字符串，主要用于数据传递，将当前数据传给当前命令的激活控件</a:t>
                      </a:r>
                      <a:r>
                        <a:rPr lang="zh-CN" altLang="en-US" sz="1200" kern="1200" baseline="0" dirty="0">
                          <a:solidFill>
                            <a:schemeClr val="dk1"/>
                          </a:solidFill>
                          <a:effectLst/>
                          <a:latin typeface="Consolas" panose="020B0609020204030204" pitchFamily="49" charset="0"/>
                          <a:ea typeface="+mn-ea"/>
                          <a:cs typeface="+mn-cs"/>
                        </a:rPr>
                        <a:t>。有可能是错误的字符串。</a:t>
                      </a:r>
                      <a:endParaRPr lang="en-US" sz="1200" kern="1200" baseline="0" dirty="0">
                        <a:solidFill>
                          <a:schemeClr val="dk1"/>
                        </a:solidFill>
                        <a:effectLst/>
                        <a:latin typeface="Consolas" panose="020B0609020204030204" pitchFamily="49" charset="0"/>
                        <a:ea typeface="+mn-ea"/>
                        <a:cs typeface="+mn-cs"/>
                      </a:endParaRPr>
                    </a:p>
                  </a:txBody>
                  <a:tcPr marL="68580" marR="68580" marT="0" marB="0" anchor="ctr"/>
                </a:tc>
                <a:extLst>
                  <a:ext uri="{0D108BD9-81ED-4DB2-BD59-A6C34878D82A}">
                    <a16:rowId xmlns:a16="http://schemas.microsoft.com/office/drawing/2014/main" val="1318535947"/>
                  </a:ext>
                </a:extLst>
              </a:tr>
            </a:tbl>
          </a:graphicData>
        </a:graphic>
      </p:graphicFrame>
    </p:spTree>
    <p:extLst>
      <p:ext uri="{BB962C8B-B14F-4D97-AF65-F5344CB8AC3E}">
        <p14:creationId xmlns:p14="http://schemas.microsoft.com/office/powerpoint/2010/main" val="330495794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4</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指令</a:t>
            </a:r>
            <a:r>
              <a:rPr lang="en-US" altLang="zh-CN" sz="2400" b="1" dirty="0">
                <a:solidFill>
                  <a:srgbClr val="2165C9"/>
                </a:solidFill>
              </a:rPr>
              <a:t>/</a:t>
            </a:r>
            <a:r>
              <a:rPr lang="zh-CN" altLang="en-US" sz="2400" b="1" dirty="0">
                <a:solidFill>
                  <a:srgbClr val="2165C9"/>
                </a:solidFill>
              </a:rPr>
              <a:t>命令框架 </a:t>
            </a:r>
            <a:r>
              <a:rPr lang="en-US" altLang="zh-CN" sz="2400" b="1" dirty="0">
                <a:solidFill>
                  <a:srgbClr val="2165C9"/>
                </a:solidFill>
              </a:rPr>
              <a:t>– </a:t>
            </a:r>
            <a:r>
              <a:rPr lang="zh-CN" altLang="en-US" sz="2400" b="1" dirty="0">
                <a:solidFill>
                  <a:srgbClr val="2165C9"/>
                </a:solidFill>
              </a:rPr>
              <a:t>指令执行</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4" name="图示 3">
            <a:extLst>
              <a:ext uri="{FF2B5EF4-FFF2-40B4-BE49-F238E27FC236}">
                <a16:creationId xmlns:a16="http://schemas.microsoft.com/office/drawing/2014/main" id="{34E759CD-AD5F-A679-4315-3BD62403323E}"/>
              </a:ext>
            </a:extLst>
          </p:cNvPr>
          <p:cNvGraphicFramePr/>
          <p:nvPr>
            <p:extLst>
              <p:ext uri="{D42A27DB-BD31-4B8C-83A1-F6EECF244321}">
                <p14:modId xmlns:p14="http://schemas.microsoft.com/office/powerpoint/2010/main" val="2572251044"/>
              </p:ext>
            </p:extLst>
          </p:nvPr>
        </p:nvGraphicFramePr>
        <p:xfrm>
          <a:off x="210275" y="969084"/>
          <a:ext cx="11524525"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175600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657521" y="2120756"/>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962331" y="2520552"/>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963210" y="2524645"/>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3622798" y="3044279"/>
            <a:ext cx="3670300" cy="769441"/>
          </a:xfrm>
          <a:prstGeom prst="rect">
            <a:avLst/>
          </a:prstGeom>
          <a:ln>
            <a:noFill/>
          </a:ln>
        </p:spPr>
        <p:txBody>
          <a:bodyPr wrap="square">
            <a:spAutoFit/>
          </a:bodyPr>
          <a:lstStyle/>
          <a:p>
            <a:r>
              <a:rPr lang="zh-CN" altLang="en-US" sz="4400" b="1" dirty="0">
                <a:solidFill>
                  <a:srgbClr val="18478F"/>
                </a:solidFill>
                <a:latin typeface="+mn-ea"/>
                <a:cs typeface="Open Sans" panose="020B0606030504020204" pitchFamily="34" charset="0"/>
              </a:rPr>
              <a:t>交互框架概述</a:t>
            </a:r>
            <a:endParaRPr lang="en-US" altLang="zh-CN" sz="4400" b="1" dirty="0">
              <a:solidFill>
                <a:srgbClr val="18478F"/>
              </a:solidFill>
              <a:latin typeface="+mn-ea"/>
              <a:cs typeface="Open Sans" panose="020B0606030504020204" pitchFamily="34" charset="0"/>
            </a:endParaRPr>
          </a:p>
        </p:txBody>
      </p:sp>
      <p:sp>
        <p:nvSpPr>
          <p:cNvPr id="14" name="椭圆 13"/>
          <p:cNvSpPr/>
          <p:nvPr/>
        </p:nvSpPr>
        <p:spPr>
          <a:xfrm>
            <a:off x="997368" y="2470026"/>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1</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0834568" y="-396802"/>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048098" y="3768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455892" y="2470026"/>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064954" y="1425680"/>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descr="徽标&#10;&#10;描述已自动生成">
            <a:extLst>
              <a:ext uri="{FF2B5EF4-FFF2-40B4-BE49-F238E27FC236}">
                <a16:creationId xmlns:a16="http://schemas.microsoft.com/office/drawing/2014/main" id="{0AE9D069-5315-4EE9-B5A6-734405A59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3" y="-1241"/>
            <a:ext cx="2663479" cy="528219"/>
          </a:xfrm>
          <a:prstGeom prst="rect">
            <a:avLst/>
          </a:prstGeom>
        </p:spPr>
      </p:pic>
    </p:spTree>
    <p:extLst>
      <p:ext uri="{BB962C8B-B14F-4D97-AF65-F5344CB8AC3E}">
        <p14:creationId xmlns:p14="http://schemas.microsoft.com/office/powerpoint/2010/main" val="29970055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4</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指令</a:t>
            </a:r>
            <a:r>
              <a:rPr lang="en-US" altLang="zh-CN" sz="2400" b="1" dirty="0">
                <a:solidFill>
                  <a:srgbClr val="2165C9"/>
                </a:solidFill>
              </a:rPr>
              <a:t>/</a:t>
            </a:r>
            <a:r>
              <a:rPr lang="zh-CN" altLang="en-US" sz="2400" b="1" dirty="0">
                <a:solidFill>
                  <a:srgbClr val="2165C9"/>
                </a:solidFill>
              </a:rPr>
              <a:t>命令框架 </a:t>
            </a:r>
            <a:r>
              <a:rPr lang="en-US" altLang="zh-CN" sz="2400" b="1" dirty="0">
                <a:solidFill>
                  <a:srgbClr val="2165C9"/>
                </a:solidFill>
              </a:rPr>
              <a:t>– </a:t>
            </a:r>
            <a:r>
              <a:rPr lang="zh-CN" altLang="en-US" sz="2400" b="1" dirty="0">
                <a:solidFill>
                  <a:srgbClr val="2165C9"/>
                </a:solidFill>
              </a:rPr>
              <a:t>命令模块</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0457623"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9697584"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a:extLst>
              <a:ext uri="{FF2B5EF4-FFF2-40B4-BE49-F238E27FC236}">
                <a16:creationId xmlns:a16="http://schemas.microsoft.com/office/drawing/2014/main" id="{3B7015CD-D803-5A69-39C8-5F5A1C6B27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2987" y="2418927"/>
            <a:ext cx="1466667" cy="3333333"/>
          </a:xfrm>
          <a:prstGeom prst="rect">
            <a:avLst/>
          </a:prstGeom>
        </p:spPr>
      </p:pic>
      <p:pic>
        <p:nvPicPr>
          <p:cNvPr id="8" name="图片 7">
            <a:extLst>
              <a:ext uri="{FF2B5EF4-FFF2-40B4-BE49-F238E27FC236}">
                <a16:creationId xmlns:a16="http://schemas.microsoft.com/office/drawing/2014/main" id="{9C7F347C-1F2A-0294-ECCA-6E1E000036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9651" y="2415568"/>
            <a:ext cx="4628571" cy="3295238"/>
          </a:xfrm>
          <a:prstGeom prst="rect">
            <a:avLst/>
          </a:prstGeom>
        </p:spPr>
      </p:pic>
      <p:sp>
        <p:nvSpPr>
          <p:cNvPr id="9" name="文本框 8">
            <a:extLst>
              <a:ext uri="{FF2B5EF4-FFF2-40B4-BE49-F238E27FC236}">
                <a16:creationId xmlns:a16="http://schemas.microsoft.com/office/drawing/2014/main" id="{7EDCDEA3-FFB9-2164-CF66-A0A7AC52019F}"/>
              </a:ext>
            </a:extLst>
          </p:cNvPr>
          <p:cNvSpPr txBox="1"/>
          <p:nvPr/>
        </p:nvSpPr>
        <p:spPr>
          <a:xfrm>
            <a:off x="2025847" y="1197951"/>
            <a:ext cx="1099981" cy="400110"/>
          </a:xfrm>
          <a:prstGeom prst="rect">
            <a:avLst/>
          </a:prstGeom>
          <a:noFill/>
        </p:spPr>
        <p:txBody>
          <a:bodyPr wrap="none" rtlCol="0">
            <a:spAutoFit/>
          </a:bodyPr>
          <a:lstStyle/>
          <a:p>
            <a:r>
              <a:rPr lang="en-US" altLang="zh-CN" sz="2000" b="1" dirty="0"/>
              <a:t>GUI</a:t>
            </a:r>
            <a:r>
              <a:rPr lang="zh-CN" altLang="en-US" sz="2000" b="1" dirty="0"/>
              <a:t>命令</a:t>
            </a:r>
          </a:p>
        </p:txBody>
      </p:sp>
      <p:sp>
        <p:nvSpPr>
          <p:cNvPr id="10" name="文本框 9">
            <a:extLst>
              <a:ext uri="{FF2B5EF4-FFF2-40B4-BE49-F238E27FC236}">
                <a16:creationId xmlns:a16="http://schemas.microsoft.com/office/drawing/2014/main" id="{7D9D950E-0169-437D-E4FF-815301B7561C}"/>
              </a:ext>
            </a:extLst>
          </p:cNvPr>
          <p:cNvSpPr txBox="1"/>
          <p:nvPr/>
        </p:nvSpPr>
        <p:spPr>
          <a:xfrm>
            <a:off x="5129412" y="1194592"/>
            <a:ext cx="1217000" cy="400110"/>
          </a:xfrm>
          <a:prstGeom prst="rect">
            <a:avLst/>
          </a:prstGeom>
          <a:noFill/>
        </p:spPr>
        <p:txBody>
          <a:bodyPr wrap="none" rtlCol="0">
            <a:spAutoFit/>
          </a:bodyPr>
          <a:lstStyle/>
          <a:p>
            <a:r>
              <a:rPr lang="zh-CN" altLang="en-US" sz="2000" b="1" dirty="0"/>
              <a:t>模板命令</a:t>
            </a:r>
          </a:p>
        </p:txBody>
      </p:sp>
      <p:cxnSp>
        <p:nvCxnSpPr>
          <p:cNvPr id="16" name="直接连接符 15">
            <a:extLst>
              <a:ext uri="{FF2B5EF4-FFF2-40B4-BE49-F238E27FC236}">
                <a16:creationId xmlns:a16="http://schemas.microsoft.com/office/drawing/2014/main" id="{B7733A67-8EB3-ADE8-B269-2097B4922075}"/>
              </a:ext>
            </a:extLst>
          </p:cNvPr>
          <p:cNvCxnSpPr>
            <a:cxnSpLocks/>
          </p:cNvCxnSpPr>
          <p:nvPr/>
        </p:nvCxnSpPr>
        <p:spPr>
          <a:xfrm>
            <a:off x="4695825" y="952500"/>
            <a:ext cx="0" cy="55556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5DAA802-6EBD-451D-557D-D803CF524B14}"/>
              </a:ext>
            </a:extLst>
          </p:cNvPr>
          <p:cNvSpPr txBox="1"/>
          <p:nvPr/>
        </p:nvSpPr>
        <p:spPr>
          <a:xfrm>
            <a:off x="2097864" y="1639162"/>
            <a:ext cx="2164375" cy="369332"/>
          </a:xfrm>
          <a:prstGeom prst="rect">
            <a:avLst/>
          </a:prstGeom>
          <a:noFill/>
        </p:spPr>
        <p:txBody>
          <a:bodyPr wrap="none" rtlCol="0">
            <a:spAutoFit/>
          </a:bodyPr>
          <a:lstStyle/>
          <a:p>
            <a:r>
              <a:rPr lang="en-US" altLang="zh-CN" dirty="0"/>
              <a:t>= UI</a:t>
            </a:r>
            <a:r>
              <a:rPr lang="zh-CN" altLang="en-US" dirty="0"/>
              <a:t>界面 </a:t>
            </a:r>
            <a:r>
              <a:rPr lang="en-US" altLang="zh-CN" dirty="0"/>
              <a:t>+ </a:t>
            </a:r>
            <a:r>
              <a:rPr lang="zh-CN" altLang="en-US" dirty="0"/>
              <a:t>回调函数</a:t>
            </a:r>
          </a:p>
        </p:txBody>
      </p:sp>
      <p:sp>
        <p:nvSpPr>
          <p:cNvPr id="22" name="文本框 21">
            <a:extLst>
              <a:ext uri="{FF2B5EF4-FFF2-40B4-BE49-F238E27FC236}">
                <a16:creationId xmlns:a16="http://schemas.microsoft.com/office/drawing/2014/main" id="{1A8D3778-A312-5E48-E1ED-09FA480C7E19}"/>
              </a:ext>
            </a:extLst>
          </p:cNvPr>
          <p:cNvSpPr txBox="1"/>
          <p:nvPr/>
        </p:nvSpPr>
        <p:spPr>
          <a:xfrm>
            <a:off x="5266576" y="1635803"/>
            <a:ext cx="3308919" cy="369332"/>
          </a:xfrm>
          <a:prstGeom prst="rect">
            <a:avLst/>
          </a:prstGeom>
          <a:noFill/>
        </p:spPr>
        <p:txBody>
          <a:bodyPr wrap="none" rtlCol="0">
            <a:spAutoFit/>
          </a:bodyPr>
          <a:lstStyle/>
          <a:p>
            <a:r>
              <a:rPr lang="en-US" altLang="zh-CN" dirty="0"/>
              <a:t>= UI</a:t>
            </a:r>
            <a:r>
              <a:rPr lang="zh-CN" altLang="en-US" dirty="0"/>
              <a:t>界面 </a:t>
            </a:r>
            <a:r>
              <a:rPr lang="en-US" altLang="zh-CN" dirty="0"/>
              <a:t>+ </a:t>
            </a:r>
            <a:r>
              <a:rPr lang="zh-CN" altLang="en-US" dirty="0"/>
              <a:t>命令模板 </a:t>
            </a:r>
            <a:r>
              <a:rPr lang="en-US" altLang="zh-CN" dirty="0"/>
              <a:t>+ </a:t>
            </a:r>
            <a:r>
              <a:rPr lang="zh-CN" altLang="en-US" dirty="0"/>
              <a:t>回调函数</a:t>
            </a:r>
          </a:p>
        </p:txBody>
      </p:sp>
    </p:spTree>
    <p:extLst>
      <p:ext uri="{BB962C8B-B14F-4D97-AF65-F5344CB8AC3E}">
        <p14:creationId xmlns:p14="http://schemas.microsoft.com/office/powerpoint/2010/main" val="16061072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4</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指令</a:t>
            </a:r>
            <a:r>
              <a:rPr lang="en-US" altLang="zh-CN" sz="2400" b="1" dirty="0">
                <a:solidFill>
                  <a:srgbClr val="2165C9"/>
                </a:solidFill>
              </a:rPr>
              <a:t>/</a:t>
            </a:r>
            <a:r>
              <a:rPr lang="zh-CN" altLang="en-US" sz="2400" b="1" dirty="0">
                <a:solidFill>
                  <a:srgbClr val="2165C9"/>
                </a:solidFill>
              </a:rPr>
              <a:t>命令框架 </a:t>
            </a:r>
            <a:r>
              <a:rPr lang="en-US" altLang="zh-CN" sz="2400" b="1" dirty="0">
                <a:solidFill>
                  <a:srgbClr val="2165C9"/>
                </a:solidFill>
              </a:rPr>
              <a:t>– </a:t>
            </a:r>
            <a:r>
              <a:rPr lang="zh-CN" altLang="en-US" sz="2400" b="1" dirty="0">
                <a:solidFill>
                  <a:srgbClr val="2165C9"/>
                </a:solidFill>
              </a:rPr>
              <a:t>模板命令启动流程</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2" name="内容占位符 3">
            <a:extLst>
              <a:ext uri="{FF2B5EF4-FFF2-40B4-BE49-F238E27FC236}">
                <a16:creationId xmlns:a16="http://schemas.microsoft.com/office/drawing/2014/main" id="{D01E76C8-D14F-D530-EC6B-5286081823AA}"/>
              </a:ext>
            </a:extLst>
          </p:cNvPr>
          <p:cNvGraphicFramePr>
            <a:graphicFrameLocks/>
          </p:cNvGraphicFramePr>
          <p:nvPr>
            <p:extLst>
              <p:ext uri="{D42A27DB-BD31-4B8C-83A1-F6EECF244321}">
                <p14:modId xmlns:p14="http://schemas.microsoft.com/office/powerpoint/2010/main" val="641582418"/>
              </p:ext>
            </p:extLst>
          </p:nvPr>
        </p:nvGraphicFramePr>
        <p:xfrm>
          <a:off x="698121" y="953167"/>
          <a:ext cx="10005529" cy="51251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16277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4</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指令</a:t>
            </a:r>
            <a:r>
              <a:rPr lang="en-US" altLang="zh-CN" sz="2400" b="1" dirty="0">
                <a:solidFill>
                  <a:srgbClr val="2165C9"/>
                </a:solidFill>
              </a:rPr>
              <a:t>/</a:t>
            </a:r>
            <a:r>
              <a:rPr lang="zh-CN" altLang="en-US" sz="2400" b="1" dirty="0">
                <a:solidFill>
                  <a:srgbClr val="2165C9"/>
                </a:solidFill>
              </a:rPr>
              <a:t>命令框架 </a:t>
            </a:r>
            <a:r>
              <a:rPr lang="en-US" altLang="zh-CN" sz="2400" b="1" dirty="0">
                <a:solidFill>
                  <a:srgbClr val="2165C9"/>
                </a:solidFill>
              </a:rPr>
              <a:t>– </a:t>
            </a:r>
            <a:r>
              <a:rPr lang="zh-CN" altLang="en-US" sz="2400" b="1" dirty="0">
                <a:solidFill>
                  <a:srgbClr val="2165C9"/>
                </a:solidFill>
              </a:rPr>
              <a:t>模板命令激活执行流程</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圆角矩形 2">
            <a:extLst>
              <a:ext uri="{FF2B5EF4-FFF2-40B4-BE49-F238E27FC236}">
                <a16:creationId xmlns:a16="http://schemas.microsoft.com/office/drawing/2014/main" id="{7A68024F-0C59-5EDE-AB5B-C7CB43539971}"/>
              </a:ext>
            </a:extLst>
          </p:cNvPr>
          <p:cNvSpPr/>
          <p:nvPr/>
        </p:nvSpPr>
        <p:spPr>
          <a:xfrm>
            <a:off x="552450" y="2871674"/>
            <a:ext cx="1425721"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85000"/>
                    <a:lumOff val="15000"/>
                  </a:schemeClr>
                </a:solidFill>
              </a:rPr>
              <a:t>I</a:t>
            </a:r>
            <a:r>
              <a:rPr lang="en-US" altLang="zh-CN" sz="1400" dirty="0">
                <a:solidFill>
                  <a:schemeClr val="bg1">
                    <a:lumMod val="85000"/>
                    <a:lumOff val="15000"/>
                  </a:schemeClr>
                </a:solidFill>
              </a:rPr>
              <a:t>nCmd::activate</a:t>
            </a:r>
            <a:br>
              <a:rPr lang="en-US" altLang="zh-CN" sz="1400" dirty="0">
                <a:solidFill>
                  <a:schemeClr val="bg1">
                    <a:lumMod val="85000"/>
                    <a:lumOff val="15000"/>
                  </a:schemeClr>
                </a:solidFill>
              </a:rPr>
            </a:br>
            <a:r>
              <a:rPr lang="zh-CN" altLang="en-US" sz="1400" dirty="0">
                <a:solidFill>
                  <a:schemeClr val="bg1">
                    <a:lumMod val="85000"/>
                    <a:lumOff val="15000"/>
                  </a:schemeClr>
                </a:solidFill>
              </a:rPr>
              <a:t>命令激活</a:t>
            </a:r>
            <a:endParaRPr lang="en-US" sz="1400" dirty="0">
              <a:solidFill>
                <a:schemeClr val="bg1">
                  <a:lumMod val="85000"/>
                  <a:lumOff val="15000"/>
                </a:schemeClr>
              </a:solidFill>
            </a:endParaRPr>
          </a:p>
        </p:txBody>
      </p:sp>
      <p:sp>
        <p:nvSpPr>
          <p:cNvPr id="5" name="圆角矩形 4">
            <a:extLst>
              <a:ext uri="{FF2B5EF4-FFF2-40B4-BE49-F238E27FC236}">
                <a16:creationId xmlns:a16="http://schemas.microsoft.com/office/drawing/2014/main" id="{23E975BA-7B08-7A7A-571E-E0E29069BB10}"/>
              </a:ext>
            </a:extLst>
          </p:cNvPr>
          <p:cNvSpPr/>
          <p:nvPr/>
        </p:nvSpPr>
        <p:spPr>
          <a:xfrm>
            <a:off x="2243606" y="2871675"/>
            <a:ext cx="1044199"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85000"/>
                    <a:lumOff val="15000"/>
                  </a:schemeClr>
                </a:solidFill>
              </a:rPr>
              <a:t>接受用户操作</a:t>
            </a:r>
            <a:endParaRPr lang="en-US" sz="1400" dirty="0">
              <a:solidFill>
                <a:schemeClr val="bg1">
                  <a:lumMod val="85000"/>
                  <a:lumOff val="15000"/>
                </a:schemeClr>
              </a:solidFill>
            </a:endParaRPr>
          </a:p>
        </p:txBody>
      </p:sp>
      <p:sp>
        <p:nvSpPr>
          <p:cNvPr id="6" name="圆角矩形 6">
            <a:extLst>
              <a:ext uri="{FF2B5EF4-FFF2-40B4-BE49-F238E27FC236}">
                <a16:creationId xmlns:a16="http://schemas.microsoft.com/office/drawing/2014/main" id="{7C29992A-6576-A3E3-0BD3-FDC26432FF1B}"/>
              </a:ext>
            </a:extLst>
          </p:cNvPr>
          <p:cNvSpPr/>
          <p:nvPr/>
        </p:nvSpPr>
        <p:spPr>
          <a:xfrm>
            <a:off x="3683060" y="2940220"/>
            <a:ext cx="150494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85000"/>
                    <a:lumOff val="15000"/>
                  </a:schemeClr>
                </a:solidFill>
              </a:rPr>
              <a:t>拾取</a:t>
            </a:r>
            <a:br>
              <a:rPr lang="en-US" sz="1400" dirty="0">
                <a:solidFill>
                  <a:schemeClr val="bg1">
                    <a:lumMod val="85000"/>
                    <a:lumOff val="15000"/>
                  </a:schemeClr>
                </a:solidFill>
              </a:rPr>
            </a:br>
            <a:r>
              <a:rPr lang="en-US" sz="1400" dirty="0">
                <a:solidFill>
                  <a:schemeClr val="bg1">
                    <a:lumMod val="85000"/>
                    <a:lumOff val="15000"/>
                  </a:schemeClr>
                </a:solidFill>
              </a:rPr>
              <a:t>CdWiPntAdd</a:t>
            </a:r>
            <a:br>
              <a:rPr lang="en-US" sz="1400" dirty="0">
                <a:solidFill>
                  <a:schemeClr val="bg1">
                    <a:lumMod val="85000"/>
                    <a:lumOff val="15000"/>
                  </a:schemeClr>
                </a:solidFill>
              </a:rPr>
            </a:br>
            <a:r>
              <a:rPr lang="en-US" sz="1400" dirty="0">
                <a:solidFill>
                  <a:schemeClr val="bg1">
                    <a:lumMod val="85000"/>
                    <a:lumOff val="15000"/>
                  </a:schemeClr>
                </a:solidFill>
              </a:rPr>
              <a:t>CdWiEntAdd</a:t>
            </a:r>
            <a:endParaRPr lang="en-US" sz="1100" dirty="0">
              <a:solidFill>
                <a:schemeClr val="bg1">
                  <a:lumMod val="85000"/>
                  <a:lumOff val="15000"/>
                </a:schemeClr>
              </a:solidFill>
            </a:endParaRPr>
          </a:p>
        </p:txBody>
      </p:sp>
      <p:sp>
        <p:nvSpPr>
          <p:cNvPr id="7" name="圆角矩形 7">
            <a:extLst>
              <a:ext uri="{FF2B5EF4-FFF2-40B4-BE49-F238E27FC236}">
                <a16:creationId xmlns:a16="http://schemas.microsoft.com/office/drawing/2014/main" id="{9AAA7F1E-C04B-E614-DED0-BE265026DC20}"/>
              </a:ext>
            </a:extLst>
          </p:cNvPr>
          <p:cNvSpPr/>
          <p:nvPr/>
        </p:nvSpPr>
        <p:spPr>
          <a:xfrm>
            <a:off x="9456899" y="3102275"/>
            <a:ext cx="1202509" cy="701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85000"/>
                    <a:lumOff val="15000"/>
                  </a:schemeClr>
                </a:solidFill>
              </a:rPr>
              <a:t>接受输入</a:t>
            </a:r>
            <a:br>
              <a:rPr lang="en-US" sz="1400" dirty="0">
                <a:solidFill>
                  <a:schemeClr val="bg1">
                    <a:lumMod val="85000"/>
                    <a:lumOff val="15000"/>
                  </a:schemeClr>
                </a:solidFill>
              </a:rPr>
            </a:br>
            <a:r>
              <a:rPr lang="en-US" sz="1400" dirty="0">
                <a:solidFill>
                  <a:schemeClr val="bg1">
                    <a:lumMod val="85000"/>
                    <a:lumOff val="15000"/>
                  </a:schemeClr>
                </a:solidFill>
              </a:rPr>
              <a:t>I</a:t>
            </a:r>
            <a:r>
              <a:rPr lang="en-US" altLang="zh-CN" sz="1400" dirty="0">
                <a:solidFill>
                  <a:schemeClr val="bg1">
                    <a:lumMod val="85000"/>
                    <a:lumOff val="15000"/>
                  </a:schemeClr>
                </a:solidFill>
              </a:rPr>
              <a:t>nMgrAccept</a:t>
            </a:r>
            <a:endParaRPr lang="en-US" sz="1400" dirty="0">
              <a:solidFill>
                <a:schemeClr val="bg1">
                  <a:lumMod val="85000"/>
                  <a:lumOff val="15000"/>
                </a:schemeClr>
              </a:solidFill>
            </a:endParaRPr>
          </a:p>
        </p:txBody>
      </p:sp>
      <p:sp>
        <p:nvSpPr>
          <p:cNvPr id="8" name="圆角矩形 8">
            <a:extLst>
              <a:ext uri="{FF2B5EF4-FFF2-40B4-BE49-F238E27FC236}">
                <a16:creationId xmlns:a16="http://schemas.microsoft.com/office/drawing/2014/main" id="{2A564191-8C47-EDE7-74B0-42CA84E9E8F8}"/>
              </a:ext>
            </a:extLst>
          </p:cNvPr>
          <p:cNvSpPr/>
          <p:nvPr/>
        </p:nvSpPr>
        <p:spPr>
          <a:xfrm>
            <a:off x="5689368" y="3064045"/>
            <a:ext cx="1551607" cy="790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85000"/>
                    <a:lumOff val="15000"/>
                  </a:schemeClr>
                </a:solidFill>
              </a:rPr>
              <a:t>回调</a:t>
            </a:r>
            <a:endParaRPr lang="en-US" altLang="zh-CN" sz="1400" dirty="0">
              <a:solidFill>
                <a:schemeClr val="bg1">
                  <a:lumMod val="85000"/>
                  <a:lumOff val="15000"/>
                </a:schemeClr>
              </a:solidFill>
            </a:endParaRPr>
          </a:p>
          <a:p>
            <a:pPr algn="ctr"/>
            <a:r>
              <a:rPr lang="en-US" sz="1400" dirty="0">
                <a:solidFill>
                  <a:schemeClr val="bg1">
                    <a:lumMod val="85000"/>
                    <a:lumOff val="15000"/>
                  </a:schemeClr>
                </a:solidFill>
              </a:rPr>
              <a:t>Z</a:t>
            </a:r>
            <a:r>
              <a:rPr lang="en-US" altLang="zh-CN" sz="1400" dirty="0">
                <a:solidFill>
                  <a:schemeClr val="bg1">
                    <a:lumMod val="85000"/>
                    <a:lumOff val="15000"/>
                  </a:schemeClr>
                </a:solidFill>
              </a:rPr>
              <a:t>sInCmdCallback</a:t>
            </a:r>
            <a:endParaRPr lang="en-US" sz="1400" dirty="0">
              <a:solidFill>
                <a:schemeClr val="bg1">
                  <a:lumMod val="85000"/>
                  <a:lumOff val="15000"/>
                </a:schemeClr>
              </a:solidFill>
            </a:endParaRPr>
          </a:p>
        </p:txBody>
      </p:sp>
      <p:sp>
        <p:nvSpPr>
          <p:cNvPr id="9" name="圆角矩形 9">
            <a:extLst>
              <a:ext uri="{FF2B5EF4-FFF2-40B4-BE49-F238E27FC236}">
                <a16:creationId xmlns:a16="http://schemas.microsoft.com/office/drawing/2014/main" id="{953A5879-D970-BF3D-A801-BF98232862AC}"/>
              </a:ext>
            </a:extLst>
          </p:cNvPr>
          <p:cNvSpPr/>
          <p:nvPr/>
        </p:nvSpPr>
        <p:spPr>
          <a:xfrm>
            <a:off x="3712012" y="4084949"/>
            <a:ext cx="1503013" cy="666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85000"/>
                    <a:lumOff val="15000"/>
                  </a:schemeClr>
                </a:solidFill>
              </a:rPr>
              <a:t>完成</a:t>
            </a:r>
            <a:endParaRPr lang="en-US" altLang="zh-CN" sz="1400" dirty="0">
              <a:solidFill>
                <a:schemeClr val="bg1">
                  <a:lumMod val="85000"/>
                  <a:lumOff val="15000"/>
                </a:schemeClr>
              </a:solidFill>
            </a:endParaRPr>
          </a:p>
          <a:p>
            <a:pPr algn="ctr"/>
            <a:r>
              <a:rPr lang="en-US" sz="1400" dirty="0">
                <a:solidFill>
                  <a:schemeClr val="bg1">
                    <a:lumMod val="85000"/>
                    <a:lumOff val="15000"/>
                  </a:schemeClr>
                </a:solidFill>
              </a:rPr>
              <a:t>Z</a:t>
            </a:r>
            <a:r>
              <a:rPr lang="en-US" altLang="zh-CN" sz="1400" dirty="0">
                <a:solidFill>
                  <a:schemeClr val="bg1">
                    <a:lumMod val="85000"/>
                    <a:lumOff val="15000"/>
                  </a:schemeClr>
                </a:solidFill>
              </a:rPr>
              <a:t>sInCmdReturn</a:t>
            </a:r>
            <a:endParaRPr lang="en-US" sz="1400" dirty="0">
              <a:solidFill>
                <a:schemeClr val="bg1">
                  <a:lumMod val="85000"/>
                  <a:lumOff val="15000"/>
                </a:schemeClr>
              </a:solidFill>
            </a:endParaRPr>
          </a:p>
        </p:txBody>
      </p:sp>
      <p:sp>
        <p:nvSpPr>
          <p:cNvPr id="10" name="圆角矩形 10">
            <a:extLst>
              <a:ext uri="{FF2B5EF4-FFF2-40B4-BE49-F238E27FC236}">
                <a16:creationId xmlns:a16="http://schemas.microsoft.com/office/drawing/2014/main" id="{3CC8CC75-E334-2EE2-0215-8E852B9AD42E}"/>
              </a:ext>
            </a:extLst>
          </p:cNvPr>
          <p:cNvSpPr/>
          <p:nvPr/>
        </p:nvSpPr>
        <p:spPr>
          <a:xfrm>
            <a:off x="3683060" y="1842975"/>
            <a:ext cx="150494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85000"/>
                    <a:lumOff val="15000"/>
                  </a:schemeClr>
                </a:solidFill>
              </a:rPr>
              <a:t>其他选项修改</a:t>
            </a:r>
            <a:endParaRPr lang="en-US" sz="1400" dirty="0">
              <a:solidFill>
                <a:schemeClr val="bg1">
                  <a:lumMod val="85000"/>
                  <a:lumOff val="15000"/>
                </a:schemeClr>
              </a:solidFill>
            </a:endParaRPr>
          </a:p>
        </p:txBody>
      </p:sp>
      <p:sp>
        <p:nvSpPr>
          <p:cNvPr id="11" name="圆角矩形 13">
            <a:extLst>
              <a:ext uri="{FF2B5EF4-FFF2-40B4-BE49-F238E27FC236}">
                <a16:creationId xmlns:a16="http://schemas.microsoft.com/office/drawing/2014/main" id="{BE44EB3B-1F8E-D445-0C5F-13928D52C71B}"/>
              </a:ext>
            </a:extLst>
          </p:cNvPr>
          <p:cNvSpPr/>
          <p:nvPr/>
        </p:nvSpPr>
        <p:spPr>
          <a:xfrm>
            <a:off x="5682913" y="2044020"/>
            <a:ext cx="1551607" cy="790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85000"/>
                    <a:lumOff val="15000"/>
                  </a:schemeClr>
                </a:solidFill>
              </a:rPr>
              <a:t>预览</a:t>
            </a:r>
            <a:br>
              <a:rPr lang="en-US" altLang="zh-CN" sz="1400" dirty="0">
                <a:solidFill>
                  <a:schemeClr val="bg1">
                    <a:lumMod val="85000"/>
                    <a:lumOff val="15000"/>
                  </a:schemeClr>
                </a:solidFill>
              </a:rPr>
            </a:br>
            <a:r>
              <a:rPr lang="en-US" altLang="zh-CN" sz="1400" dirty="0">
                <a:solidFill>
                  <a:schemeClr val="bg1">
                    <a:lumMod val="85000"/>
                    <a:lumOff val="15000"/>
                  </a:schemeClr>
                </a:solidFill>
              </a:rPr>
              <a:t>InCmd::echo</a:t>
            </a:r>
          </a:p>
        </p:txBody>
      </p:sp>
      <p:sp>
        <p:nvSpPr>
          <p:cNvPr id="16" name="菱形 15">
            <a:extLst>
              <a:ext uri="{FF2B5EF4-FFF2-40B4-BE49-F238E27FC236}">
                <a16:creationId xmlns:a16="http://schemas.microsoft.com/office/drawing/2014/main" id="{448A47BF-9E62-7A25-56D2-E0EB818B8103}"/>
              </a:ext>
            </a:extLst>
          </p:cNvPr>
          <p:cNvSpPr/>
          <p:nvPr/>
        </p:nvSpPr>
        <p:spPr>
          <a:xfrm>
            <a:off x="7679487" y="3002132"/>
            <a:ext cx="1315725"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85000"/>
                    <a:lumOff val="15000"/>
                  </a:schemeClr>
                </a:solidFill>
              </a:rPr>
              <a:t>isList</a:t>
            </a:r>
            <a:r>
              <a:rPr lang="zh-CN" altLang="en-US" dirty="0">
                <a:solidFill>
                  <a:schemeClr val="bg1">
                    <a:lumMod val="85000"/>
                    <a:lumOff val="15000"/>
                  </a:schemeClr>
                </a:solidFill>
              </a:rPr>
              <a:t>？</a:t>
            </a:r>
            <a:endParaRPr lang="en-US" dirty="0">
              <a:solidFill>
                <a:schemeClr val="bg1">
                  <a:lumMod val="85000"/>
                  <a:lumOff val="15000"/>
                </a:schemeClr>
              </a:solidFill>
            </a:endParaRPr>
          </a:p>
        </p:txBody>
      </p:sp>
      <p:sp>
        <p:nvSpPr>
          <p:cNvPr id="17" name="菱形 16">
            <a:extLst>
              <a:ext uri="{FF2B5EF4-FFF2-40B4-BE49-F238E27FC236}">
                <a16:creationId xmlns:a16="http://schemas.microsoft.com/office/drawing/2014/main" id="{4D4B3176-8C94-73E5-D9EF-363EE6CA19BA}"/>
              </a:ext>
            </a:extLst>
          </p:cNvPr>
          <p:cNvSpPr/>
          <p:nvPr/>
        </p:nvSpPr>
        <p:spPr>
          <a:xfrm>
            <a:off x="9048693" y="4126594"/>
            <a:ext cx="1995600"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85000"/>
                    <a:lumOff val="15000"/>
                  </a:schemeClr>
                </a:solidFill>
              </a:rPr>
              <a:t>isTrigger</a:t>
            </a:r>
            <a:r>
              <a:rPr lang="zh-CN" altLang="en-US" dirty="0">
                <a:solidFill>
                  <a:schemeClr val="bg1">
                    <a:lumMod val="85000"/>
                    <a:lumOff val="15000"/>
                  </a:schemeClr>
                </a:solidFill>
              </a:rPr>
              <a:t>？</a:t>
            </a:r>
            <a:endParaRPr lang="en-US" dirty="0">
              <a:solidFill>
                <a:schemeClr val="bg1">
                  <a:lumMod val="85000"/>
                  <a:lumOff val="15000"/>
                </a:schemeClr>
              </a:solidFill>
            </a:endParaRPr>
          </a:p>
        </p:txBody>
      </p:sp>
      <p:sp>
        <p:nvSpPr>
          <p:cNvPr id="18" name="圆角矩形 15">
            <a:extLst>
              <a:ext uri="{FF2B5EF4-FFF2-40B4-BE49-F238E27FC236}">
                <a16:creationId xmlns:a16="http://schemas.microsoft.com/office/drawing/2014/main" id="{9244442D-56BB-C188-BA91-F89D8B44E79A}"/>
              </a:ext>
            </a:extLst>
          </p:cNvPr>
          <p:cNvSpPr/>
          <p:nvPr/>
        </p:nvSpPr>
        <p:spPr>
          <a:xfrm>
            <a:off x="9255972" y="5363356"/>
            <a:ext cx="1581042" cy="7341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400" dirty="0">
                <a:solidFill>
                  <a:schemeClr val="bg1">
                    <a:lumMod val="85000"/>
                    <a:lumOff val="15000"/>
                  </a:schemeClr>
                </a:solidFill>
              </a:rPr>
              <a:t>激活下个控件</a:t>
            </a:r>
            <a:br>
              <a:rPr lang="en-US" sz="1400" dirty="0">
                <a:solidFill>
                  <a:schemeClr val="bg1">
                    <a:lumMod val="85000"/>
                    <a:lumOff val="15000"/>
                  </a:schemeClr>
                </a:solidFill>
              </a:rPr>
            </a:br>
            <a:r>
              <a:rPr lang="en-US" sz="1400" dirty="0">
                <a:solidFill>
                  <a:schemeClr val="bg1">
                    <a:lumMod val="85000"/>
                    <a:lumOff val="15000"/>
                  </a:schemeClr>
                </a:solidFill>
              </a:rPr>
              <a:t>InFormNextFld</a:t>
            </a:r>
            <a:endParaRPr lang="zh-CN" altLang="en-US" sz="1400" dirty="0">
              <a:solidFill>
                <a:schemeClr val="bg1">
                  <a:lumMod val="85000"/>
                  <a:lumOff val="15000"/>
                </a:schemeClr>
              </a:solidFill>
            </a:endParaRPr>
          </a:p>
        </p:txBody>
      </p:sp>
      <p:cxnSp>
        <p:nvCxnSpPr>
          <p:cNvPr id="21" name="曲线连接符 26">
            <a:extLst>
              <a:ext uri="{FF2B5EF4-FFF2-40B4-BE49-F238E27FC236}">
                <a16:creationId xmlns:a16="http://schemas.microsoft.com/office/drawing/2014/main" id="{8251B681-6D9A-C03B-97D3-C86261D27A0D}"/>
              </a:ext>
            </a:extLst>
          </p:cNvPr>
          <p:cNvCxnSpPr>
            <a:cxnSpLocks/>
            <a:stCxn id="4" idx="3"/>
            <a:endCxn id="5" idx="1"/>
          </p:cNvCxnSpPr>
          <p:nvPr/>
        </p:nvCxnSpPr>
        <p:spPr>
          <a:xfrm>
            <a:off x="1978171" y="3214574"/>
            <a:ext cx="265435" cy="1"/>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曲线连接符 29">
            <a:extLst>
              <a:ext uri="{FF2B5EF4-FFF2-40B4-BE49-F238E27FC236}">
                <a16:creationId xmlns:a16="http://schemas.microsoft.com/office/drawing/2014/main" id="{31AC7808-5BE9-144B-2ACC-894F91F0B1F5}"/>
              </a:ext>
            </a:extLst>
          </p:cNvPr>
          <p:cNvCxnSpPr>
            <a:stCxn id="5" idx="3"/>
            <a:endCxn id="6" idx="1"/>
          </p:cNvCxnSpPr>
          <p:nvPr/>
        </p:nvCxnSpPr>
        <p:spPr>
          <a:xfrm>
            <a:off x="3287805" y="3214575"/>
            <a:ext cx="395255" cy="182845"/>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曲线连接符 32">
            <a:extLst>
              <a:ext uri="{FF2B5EF4-FFF2-40B4-BE49-F238E27FC236}">
                <a16:creationId xmlns:a16="http://schemas.microsoft.com/office/drawing/2014/main" id="{F44DCA93-DC74-4DA6-F8D4-27404727A15D}"/>
              </a:ext>
            </a:extLst>
          </p:cNvPr>
          <p:cNvCxnSpPr>
            <a:stCxn id="5" idx="3"/>
            <a:endCxn id="10" idx="1"/>
          </p:cNvCxnSpPr>
          <p:nvPr/>
        </p:nvCxnSpPr>
        <p:spPr>
          <a:xfrm flipV="1">
            <a:off x="3287805" y="2300175"/>
            <a:ext cx="395255" cy="914400"/>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曲线连接符 34">
            <a:extLst>
              <a:ext uri="{FF2B5EF4-FFF2-40B4-BE49-F238E27FC236}">
                <a16:creationId xmlns:a16="http://schemas.microsoft.com/office/drawing/2014/main" id="{22DE100D-A370-68ED-ADD9-4D62114D797F}"/>
              </a:ext>
            </a:extLst>
          </p:cNvPr>
          <p:cNvCxnSpPr>
            <a:stCxn id="5" idx="3"/>
            <a:endCxn id="9" idx="1"/>
          </p:cNvCxnSpPr>
          <p:nvPr/>
        </p:nvCxnSpPr>
        <p:spPr>
          <a:xfrm>
            <a:off x="3287805" y="3214575"/>
            <a:ext cx="424207" cy="1203749"/>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流程图: 接点 24">
            <a:extLst>
              <a:ext uri="{FF2B5EF4-FFF2-40B4-BE49-F238E27FC236}">
                <a16:creationId xmlns:a16="http://schemas.microsoft.com/office/drawing/2014/main" id="{60FD83B9-A12D-CB9B-4D2D-817FC06C6E9E}"/>
              </a:ext>
            </a:extLst>
          </p:cNvPr>
          <p:cNvSpPr/>
          <p:nvPr/>
        </p:nvSpPr>
        <p:spPr>
          <a:xfrm>
            <a:off x="1049483" y="1842975"/>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流程图: 接点 25">
            <a:extLst>
              <a:ext uri="{FF2B5EF4-FFF2-40B4-BE49-F238E27FC236}">
                <a16:creationId xmlns:a16="http://schemas.microsoft.com/office/drawing/2014/main" id="{CCF82D7E-814B-3522-61F6-59D4AFDC8363}"/>
              </a:ext>
            </a:extLst>
          </p:cNvPr>
          <p:cNvSpPr/>
          <p:nvPr/>
        </p:nvSpPr>
        <p:spPr>
          <a:xfrm>
            <a:off x="4191276" y="5090702"/>
            <a:ext cx="544483" cy="545307"/>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流程图: 接点 26">
            <a:extLst>
              <a:ext uri="{FF2B5EF4-FFF2-40B4-BE49-F238E27FC236}">
                <a16:creationId xmlns:a16="http://schemas.microsoft.com/office/drawing/2014/main" id="{D199E746-0278-B3FB-2B14-CB8EDA243B3B}"/>
              </a:ext>
            </a:extLst>
          </p:cNvPr>
          <p:cNvSpPr/>
          <p:nvPr/>
        </p:nvSpPr>
        <p:spPr>
          <a:xfrm>
            <a:off x="4285451" y="5190497"/>
            <a:ext cx="356132" cy="35841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曲线连接符 45">
            <a:extLst>
              <a:ext uri="{FF2B5EF4-FFF2-40B4-BE49-F238E27FC236}">
                <a16:creationId xmlns:a16="http://schemas.microsoft.com/office/drawing/2014/main" id="{5A884A1F-CFAF-3E6D-B930-C583ECC52546}"/>
              </a:ext>
            </a:extLst>
          </p:cNvPr>
          <p:cNvCxnSpPr>
            <a:stCxn id="9" idx="2"/>
            <a:endCxn id="26" idx="0"/>
          </p:cNvCxnSpPr>
          <p:nvPr/>
        </p:nvCxnSpPr>
        <p:spPr>
          <a:xfrm rot="5400000">
            <a:off x="4294018" y="4921200"/>
            <a:ext cx="339003" cy="1"/>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曲线连接符 47">
            <a:extLst>
              <a:ext uri="{FF2B5EF4-FFF2-40B4-BE49-F238E27FC236}">
                <a16:creationId xmlns:a16="http://schemas.microsoft.com/office/drawing/2014/main" id="{43034888-3DE8-3E69-9EB7-E91C0BA104FC}"/>
              </a:ext>
            </a:extLst>
          </p:cNvPr>
          <p:cNvCxnSpPr>
            <a:cxnSpLocks/>
            <a:stCxn id="25" idx="4"/>
            <a:endCxn id="4" idx="0"/>
          </p:cNvCxnSpPr>
          <p:nvPr/>
        </p:nvCxnSpPr>
        <p:spPr>
          <a:xfrm rot="5400000">
            <a:off x="985948" y="2579538"/>
            <a:ext cx="571499" cy="12772"/>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曲线连接符 49">
            <a:extLst>
              <a:ext uri="{FF2B5EF4-FFF2-40B4-BE49-F238E27FC236}">
                <a16:creationId xmlns:a16="http://schemas.microsoft.com/office/drawing/2014/main" id="{640D6EA3-74AA-97A2-78F6-5A9356883F21}"/>
              </a:ext>
            </a:extLst>
          </p:cNvPr>
          <p:cNvCxnSpPr>
            <a:cxnSpLocks/>
            <a:stCxn id="8" idx="3"/>
            <a:endCxn id="16" idx="1"/>
          </p:cNvCxnSpPr>
          <p:nvPr/>
        </p:nvCxnSpPr>
        <p:spPr>
          <a:xfrm flipV="1">
            <a:off x="7240975" y="3459332"/>
            <a:ext cx="438512" cy="1"/>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曲线连接符 52">
            <a:extLst>
              <a:ext uri="{FF2B5EF4-FFF2-40B4-BE49-F238E27FC236}">
                <a16:creationId xmlns:a16="http://schemas.microsoft.com/office/drawing/2014/main" id="{72E41FEC-91FE-F434-44E1-071DDFC07D23}"/>
              </a:ext>
            </a:extLst>
          </p:cNvPr>
          <p:cNvCxnSpPr/>
          <p:nvPr/>
        </p:nvCxnSpPr>
        <p:spPr>
          <a:xfrm rot="16200000" flipV="1">
            <a:off x="5462170" y="175212"/>
            <a:ext cx="130457" cy="5523382"/>
          </a:xfrm>
          <a:prstGeom prst="curvedConnector3">
            <a:avLst>
              <a:gd name="adj1" fmla="val 145803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曲线连接符 55">
            <a:extLst>
              <a:ext uri="{FF2B5EF4-FFF2-40B4-BE49-F238E27FC236}">
                <a16:creationId xmlns:a16="http://schemas.microsoft.com/office/drawing/2014/main" id="{0EA22C83-3EAE-82E5-D87E-864715E7618D}"/>
              </a:ext>
            </a:extLst>
          </p:cNvPr>
          <p:cNvCxnSpPr>
            <a:stCxn id="17" idx="1"/>
            <a:endCxn id="9" idx="3"/>
          </p:cNvCxnSpPr>
          <p:nvPr/>
        </p:nvCxnSpPr>
        <p:spPr>
          <a:xfrm rot="10800000">
            <a:off x="5215025" y="4418324"/>
            <a:ext cx="3833668" cy="165470"/>
          </a:xfrm>
          <a:prstGeom prst="curvedConnector3">
            <a:avLst>
              <a:gd name="adj1" fmla="val 5270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曲线连接符 58">
            <a:extLst>
              <a:ext uri="{FF2B5EF4-FFF2-40B4-BE49-F238E27FC236}">
                <a16:creationId xmlns:a16="http://schemas.microsoft.com/office/drawing/2014/main" id="{36885CBD-C45C-8D03-4406-60B0159D8482}"/>
              </a:ext>
            </a:extLst>
          </p:cNvPr>
          <p:cNvCxnSpPr>
            <a:stCxn id="17" idx="2"/>
            <a:endCxn id="18" idx="0"/>
          </p:cNvCxnSpPr>
          <p:nvPr/>
        </p:nvCxnSpPr>
        <p:spPr>
          <a:xfrm rot="5400000">
            <a:off x="9885312" y="5202175"/>
            <a:ext cx="322362" cy="12700"/>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曲线连接符 74">
            <a:extLst>
              <a:ext uri="{FF2B5EF4-FFF2-40B4-BE49-F238E27FC236}">
                <a16:creationId xmlns:a16="http://schemas.microsoft.com/office/drawing/2014/main" id="{EE91C0C8-C1E5-D9E2-1FAA-0B6A144091EA}"/>
              </a:ext>
            </a:extLst>
          </p:cNvPr>
          <p:cNvCxnSpPr>
            <a:stCxn id="6" idx="3"/>
            <a:endCxn id="8" idx="1"/>
          </p:cNvCxnSpPr>
          <p:nvPr/>
        </p:nvCxnSpPr>
        <p:spPr>
          <a:xfrm>
            <a:off x="5188008" y="3397420"/>
            <a:ext cx="501360" cy="61913"/>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曲线连接符 76">
            <a:extLst>
              <a:ext uri="{FF2B5EF4-FFF2-40B4-BE49-F238E27FC236}">
                <a16:creationId xmlns:a16="http://schemas.microsoft.com/office/drawing/2014/main" id="{52854135-FC13-7791-AD08-B227870A81F2}"/>
              </a:ext>
            </a:extLst>
          </p:cNvPr>
          <p:cNvCxnSpPr>
            <a:stCxn id="6" idx="3"/>
            <a:endCxn id="11" idx="1"/>
          </p:cNvCxnSpPr>
          <p:nvPr/>
        </p:nvCxnSpPr>
        <p:spPr>
          <a:xfrm flipV="1">
            <a:off x="5188008" y="2439308"/>
            <a:ext cx="494905" cy="958112"/>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曲线连接符 100">
            <a:extLst>
              <a:ext uri="{FF2B5EF4-FFF2-40B4-BE49-F238E27FC236}">
                <a16:creationId xmlns:a16="http://schemas.microsoft.com/office/drawing/2014/main" id="{255FD826-EABD-9E84-DD41-B6566A436280}"/>
              </a:ext>
            </a:extLst>
          </p:cNvPr>
          <p:cNvCxnSpPr>
            <a:cxnSpLocks/>
            <a:stCxn id="16" idx="3"/>
            <a:endCxn id="7" idx="1"/>
          </p:cNvCxnSpPr>
          <p:nvPr/>
        </p:nvCxnSpPr>
        <p:spPr>
          <a:xfrm flipV="1">
            <a:off x="8995212" y="3453254"/>
            <a:ext cx="461687" cy="6078"/>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曲线连接符 105">
            <a:extLst>
              <a:ext uri="{FF2B5EF4-FFF2-40B4-BE49-F238E27FC236}">
                <a16:creationId xmlns:a16="http://schemas.microsoft.com/office/drawing/2014/main" id="{02E76CCF-0C84-DEC0-176B-167952BC1544}"/>
              </a:ext>
            </a:extLst>
          </p:cNvPr>
          <p:cNvCxnSpPr>
            <a:cxnSpLocks/>
            <a:stCxn id="7" idx="2"/>
            <a:endCxn id="17" idx="0"/>
          </p:cNvCxnSpPr>
          <p:nvPr/>
        </p:nvCxnSpPr>
        <p:spPr>
          <a:xfrm rot="5400000">
            <a:off x="9891143" y="3959583"/>
            <a:ext cx="322362" cy="11661"/>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曲线连接符 140">
            <a:extLst>
              <a:ext uri="{FF2B5EF4-FFF2-40B4-BE49-F238E27FC236}">
                <a16:creationId xmlns:a16="http://schemas.microsoft.com/office/drawing/2014/main" id="{ED0E2D22-7554-397F-9981-5612E6B1898D}"/>
              </a:ext>
            </a:extLst>
          </p:cNvPr>
          <p:cNvCxnSpPr>
            <a:stCxn id="18" idx="2"/>
            <a:endCxn id="5" idx="2"/>
          </p:cNvCxnSpPr>
          <p:nvPr/>
        </p:nvCxnSpPr>
        <p:spPr>
          <a:xfrm rot="5400000" flipH="1">
            <a:off x="5136109" y="1187073"/>
            <a:ext cx="2539982" cy="7280787"/>
          </a:xfrm>
          <a:prstGeom prst="curvedConnector3">
            <a:avLst>
              <a:gd name="adj1" fmla="val -14250"/>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文本框 38">
            <a:extLst>
              <a:ext uri="{FF2B5EF4-FFF2-40B4-BE49-F238E27FC236}">
                <a16:creationId xmlns:a16="http://schemas.microsoft.com/office/drawing/2014/main" id="{EB5B3A44-1C07-5CC5-CB8F-2AF17D725444}"/>
              </a:ext>
            </a:extLst>
          </p:cNvPr>
          <p:cNvSpPr txBox="1"/>
          <p:nvPr/>
        </p:nvSpPr>
        <p:spPr>
          <a:xfrm>
            <a:off x="7073117" y="4198744"/>
            <a:ext cx="485197" cy="369332"/>
          </a:xfrm>
          <a:prstGeom prst="rect">
            <a:avLst/>
          </a:prstGeom>
          <a:noFill/>
        </p:spPr>
        <p:txBody>
          <a:bodyPr wrap="none" rtlCol="0">
            <a:spAutoFit/>
          </a:bodyPr>
          <a:lstStyle/>
          <a:p>
            <a:r>
              <a:rPr lang="en-US" dirty="0">
                <a:solidFill>
                  <a:schemeClr val="bg1">
                    <a:lumMod val="85000"/>
                    <a:lumOff val="15000"/>
                  </a:schemeClr>
                </a:solidFill>
              </a:rPr>
              <a:t>Y</a:t>
            </a:r>
            <a:r>
              <a:rPr lang="en-US" altLang="zh-CN" dirty="0">
                <a:solidFill>
                  <a:schemeClr val="bg1">
                    <a:lumMod val="85000"/>
                    <a:lumOff val="15000"/>
                  </a:schemeClr>
                </a:solidFill>
              </a:rPr>
              <a:t>es</a:t>
            </a:r>
            <a:endParaRPr lang="en-US" dirty="0">
              <a:solidFill>
                <a:schemeClr val="bg1">
                  <a:lumMod val="85000"/>
                  <a:lumOff val="15000"/>
                </a:schemeClr>
              </a:solidFill>
            </a:endParaRPr>
          </a:p>
        </p:txBody>
      </p:sp>
      <p:sp>
        <p:nvSpPr>
          <p:cNvPr id="40" name="文本框 39">
            <a:extLst>
              <a:ext uri="{FF2B5EF4-FFF2-40B4-BE49-F238E27FC236}">
                <a16:creationId xmlns:a16="http://schemas.microsoft.com/office/drawing/2014/main" id="{EBD9182C-0803-AED6-0FEC-3692C5BD1F3B}"/>
              </a:ext>
            </a:extLst>
          </p:cNvPr>
          <p:cNvSpPr txBox="1"/>
          <p:nvPr/>
        </p:nvSpPr>
        <p:spPr>
          <a:xfrm>
            <a:off x="9653984" y="4931975"/>
            <a:ext cx="453970" cy="369332"/>
          </a:xfrm>
          <a:prstGeom prst="rect">
            <a:avLst/>
          </a:prstGeom>
          <a:noFill/>
        </p:spPr>
        <p:txBody>
          <a:bodyPr wrap="none" rtlCol="0">
            <a:spAutoFit/>
          </a:bodyPr>
          <a:lstStyle/>
          <a:p>
            <a:r>
              <a:rPr lang="en-US" dirty="0"/>
              <a:t>N</a:t>
            </a:r>
            <a:r>
              <a:rPr lang="en-US" altLang="zh-CN" dirty="0"/>
              <a:t>o</a:t>
            </a:r>
            <a:endParaRPr lang="en-US" dirty="0"/>
          </a:p>
        </p:txBody>
      </p:sp>
      <p:sp>
        <p:nvSpPr>
          <p:cNvPr id="41" name="文本框 40">
            <a:extLst>
              <a:ext uri="{FF2B5EF4-FFF2-40B4-BE49-F238E27FC236}">
                <a16:creationId xmlns:a16="http://schemas.microsoft.com/office/drawing/2014/main" id="{D2DACB4B-F65B-2CA6-9FA6-13381259D901}"/>
              </a:ext>
            </a:extLst>
          </p:cNvPr>
          <p:cNvSpPr txBox="1"/>
          <p:nvPr/>
        </p:nvSpPr>
        <p:spPr>
          <a:xfrm>
            <a:off x="5217181" y="724217"/>
            <a:ext cx="485197" cy="369332"/>
          </a:xfrm>
          <a:prstGeom prst="rect">
            <a:avLst/>
          </a:prstGeom>
          <a:noFill/>
        </p:spPr>
        <p:txBody>
          <a:bodyPr wrap="none" rtlCol="0">
            <a:spAutoFit/>
          </a:bodyPr>
          <a:lstStyle/>
          <a:p>
            <a:r>
              <a:rPr lang="en-US" dirty="0"/>
              <a:t>Y</a:t>
            </a:r>
            <a:r>
              <a:rPr lang="en-US" altLang="zh-CN" dirty="0"/>
              <a:t>es</a:t>
            </a:r>
            <a:endParaRPr lang="en-US" dirty="0"/>
          </a:p>
        </p:txBody>
      </p:sp>
      <p:sp>
        <p:nvSpPr>
          <p:cNvPr id="42" name="文本框 41">
            <a:extLst>
              <a:ext uri="{FF2B5EF4-FFF2-40B4-BE49-F238E27FC236}">
                <a16:creationId xmlns:a16="http://schemas.microsoft.com/office/drawing/2014/main" id="{4F27AC45-A7B5-6F1C-D579-9BEE724C4D98}"/>
              </a:ext>
            </a:extLst>
          </p:cNvPr>
          <p:cNvSpPr txBox="1"/>
          <p:nvPr/>
        </p:nvSpPr>
        <p:spPr>
          <a:xfrm>
            <a:off x="8928499" y="3462806"/>
            <a:ext cx="453970" cy="369332"/>
          </a:xfrm>
          <a:prstGeom prst="rect">
            <a:avLst/>
          </a:prstGeom>
          <a:noFill/>
        </p:spPr>
        <p:txBody>
          <a:bodyPr wrap="none" rtlCol="0">
            <a:spAutoFit/>
          </a:bodyPr>
          <a:lstStyle/>
          <a:p>
            <a:r>
              <a:rPr lang="en-US" dirty="0">
                <a:solidFill>
                  <a:schemeClr val="bg1">
                    <a:lumMod val="85000"/>
                    <a:lumOff val="15000"/>
                  </a:schemeClr>
                </a:solidFill>
              </a:rPr>
              <a:t>N</a:t>
            </a:r>
            <a:r>
              <a:rPr lang="en-US" altLang="zh-CN" dirty="0">
                <a:solidFill>
                  <a:schemeClr val="bg1">
                    <a:lumMod val="85000"/>
                    <a:lumOff val="15000"/>
                  </a:schemeClr>
                </a:solidFill>
              </a:rPr>
              <a:t>o</a:t>
            </a:r>
            <a:endParaRPr lang="en-US" dirty="0">
              <a:solidFill>
                <a:schemeClr val="bg1">
                  <a:lumMod val="85000"/>
                  <a:lumOff val="15000"/>
                </a:schemeClr>
              </a:solidFill>
            </a:endParaRPr>
          </a:p>
        </p:txBody>
      </p:sp>
      <p:cxnSp>
        <p:nvCxnSpPr>
          <p:cNvPr id="43" name="曲线连接符 149">
            <a:extLst>
              <a:ext uri="{FF2B5EF4-FFF2-40B4-BE49-F238E27FC236}">
                <a16:creationId xmlns:a16="http://schemas.microsoft.com/office/drawing/2014/main" id="{0437C0E6-6E78-49AC-C16F-3BCB70D421C5}"/>
              </a:ext>
            </a:extLst>
          </p:cNvPr>
          <p:cNvCxnSpPr>
            <a:stCxn id="10" idx="3"/>
            <a:endCxn id="11" idx="1"/>
          </p:cNvCxnSpPr>
          <p:nvPr/>
        </p:nvCxnSpPr>
        <p:spPr>
          <a:xfrm>
            <a:off x="5188008" y="2300175"/>
            <a:ext cx="494905" cy="139133"/>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4" name="曲线连接符 153">
            <a:extLst>
              <a:ext uri="{FF2B5EF4-FFF2-40B4-BE49-F238E27FC236}">
                <a16:creationId xmlns:a16="http://schemas.microsoft.com/office/drawing/2014/main" id="{4BE14193-43DE-D97A-5B2B-95AB49D2A310}"/>
              </a:ext>
            </a:extLst>
          </p:cNvPr>
          <p:cNvCxnSpPr>
            <a:stCxn id="10" idx="3"/>
            <a:endCxn id="8" idx="1"/>
          </p:cNvCxnSpPr>
          <p:nvPr/>
        </p:nvCxnSpPr>
        <p:spPr>
          <a:xfrm>
            <a:off x="5188008" y="2300175"/>
            <a:ext cx="501360" cy="1159158"/>
          </a:xfrm>
          <a:prstGeom prst="curvedConnector3">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217840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4</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指令</a:t>
            </a:r>
            <a:r>
              <a:rPr lang="en-US" altLang="zh-CN" sz="2400" b="1" dirty="0">
                <a:solidFill>
                  <a:srgbClr val="2165C9"/>
                </a:solidFill>
              </a:rPr>
              <a:t>/</a:t>
            </a:r>
            <a:r>
              <a:rPr lang="zh-CN" altLang="en-US" sz="2400" b="1" dirty="0">
                <a:solidFill>
                  <a:srgbClr val="2165C9"/>
                </a:solidFill>
              </a:rPr>
              <a:t>命令框架 </a:t>
            </a:r>
            <a:r>
              <a:rPr lang="en-US" altLang="zh-CN" sz="2400" b="1" dirty="0">
                <a:solidFill>
                  <a:srgbClr val="2165C9"/>
                </a:solidFill>
              </a:rPr>
              <a:t>– GUI</a:t>
            </a:r>
            <a:r>
              <a:rPr lang="zh-CN" altLang="en-US" sz="2400" b="1" dirty="0">
                <a:solidFill>
                  <a:srgbClr val="2165C9"/>
                </a:solidFill>
              </a:rPr>
              <a:t>命令流程</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4" name="图示 3">
            <a:extLst>
              <a:ext uri="{FF2B5EF4-FFF2-40B4-BE49-F238E27FC236}">
                <a16:creationId xmlns:a16="http://schemas.microsoft.com/office/drawing/2014/main" id="{AA8DA8BB-512A-EFAD-2383-00D682030FDF}"/>
              </a:ext>
            </a:extLst>
          </p:cNvPr>
          <p:cNvGraphicFramePr/>
          <p:nvPr>
            <p:extLst>
              <p:ext uri="{D42A27DB-BD31-4B8C-83A1-F6EECF244321}">
                <p14:modId xmlns:p14="http://schemas.microsoft.com/office/powerpoint/2010/main" val="390687729"/>
              </p:ext>
            </p:extLst>
          </p:nvPr>
        </p:nvGraphicFramePr>
        <p:xfrm>
          <a:off x="911565" y="961663"/>
          <a:ext cx="8969375" cy="4076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768856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4</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事件交互系统 </a:t>
            </a:r>
            <a:r>
              <a:rPr lang="en-US" altLang="zh-CN" sz="2400" b="1" dirty="0">
                <a:solidFill>
                  <a:srgbClr val="2165C9"/>
                </a:solidFill>
              </a:rPr>
              <a:t>– </a:t>
            </a:r>
            <a:r>
              <a:rPr lang="zh-CN" altLang="en-US" sz="2400" b="1" dirty="0">
                <a:solidFill>
                  <a:srgbClr val="2165C9"/>
                </a:solidFill>
              </a:rPr>
              <a:t>消息指令调度</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 name="图片 1">
            <a:extLst>
              <a:ext uri="{FF2B5EF4-FFF2-40B4-BE49-F238E27FC236}">
                <a16:creationId xmlns:a16="http://schemas.microsoft.com/office/drawing/2014/main" id="{6E744546-89E0-8A2F-1D2A-6BACC2ED8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6877" y="985282"/>
            <a:ext cx="8426744" cy="5404271"/>
          </a:xfrm>
          <a:prstGeom prst="rect">
            <a:avLst/>
          </a:prstGeom>
        </p:spPr>
      </p:pic>
    </p:spTree>
    <p:extLst>
      <p:ext uri="{BB962C8B-B14F-4D97-AF65-F5344CB8AC3E}">
        <p14:creationId xmlns:p14="http://schemas.microsoft.com/office/powerpoint/2010/main" val="6381807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657521" y="2120756"/>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962331" y="2520552"/>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963210" y="2524645"/>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3622797" y="3044279"/>
            <a:ext cx="4921127" cy="769441"/>
          </a:xfrm>
          <a:prstGeom prst="rect">
            <a:avLst/>
          </a:prstGeom>
          <a:ln>
            <a:noFill/>
          </a:ln>
        </p:spPr>
        <p:txBody>
          <a:bodyPr wrap="square">
            <a:spAutoFit/>
          </a:bodyPr>
          <a:lstStyle/>
          <a:p>
            <a:r>
              <a:rPr lang="zh-CN" altLang="en-US" sz="4400" b="1" dirty="0">
                <a:solidFill>
                  <a:srgbClr val="18478F"/>
                </a:solidFill>
                <a:latin typeface="+mn-ea"/>
                <a:cs typeface="Open Sans" panose="020B0606030504020204" pitchFamily="34" charset="0"/>
              </a:rPr>
              <a:t>接口支持</a:t>
            </a:r>
            <a:endParaRPr lang="en-US" altLang="zh-CN" sz="4400" b="1" dirty="0">
              <a:solidFill>
                <a:srgbClr val="18478F"/>
              </a:solidFill>
              <a:latin typeface="+mn-ea"/>
              <a:cs typeface="Open Sans" panose="020B0606030504020204" pitchFamily="34" charset="0"/>
            </a:endParaRPr>
          </a:p>
        </p:txBody>
      </p:sp>
      <p:sp>
        <p:nvSpPr>
          <p:cNvPr id="14" name="椭圆 13"/>
          <p:cNvSpPr/>
          <p:nvPr/>
        </p:nvSpPr>
        <p:spPr>
          <a:xfrm>
            <a:off x="997368" y="2470026"/>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5</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0834568" y="-396802"/>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048098" y="3768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455892" y="2470026"/>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064954" y="1425680"/>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descr="徽标&#10;&#10;描述已自动生成">
            <a:extLst>
              <a:ext uri="{FF2B5EF4-FFF2-40B4-BE49-F238E27FC236}">
                <a16:creationId xmlns:a16="http://schemas.microsoft.com/office/drawing/2014/main" id="{0AE9D069-5315-4EE9-B5A6-734405A59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3" y="-1241"/>
            <a:ext cx="2663479" cy="528219"/>
          </a:xfrm>
          <a:prstGeom prst="rect">
            <a:avLst/>
          </a:prstGeom>
        </p:spPr>
      </p:pic>
    </p:spTree>
    <p:extLst>
      <p:ext uri="{BB962C8B-B14F-4D97-AF65-F5344CB8AC3E}">
        <p14:creationId xmlns:p14="http://schemas.microsoft.com/office/powerpoint/2010/main" val="25632024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5</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523220"/>
          </a:xfrm>
          <a:prstGeom prst="rect">
            <a:avLst/>
          </a:prstGeom>
          <a:noFill/>
        </p:spPr>
        <p:txBody>
          <a:bodyPr wrap="square" rtlCol="0">
            <a:spAutoFit/>
          </a:bodyPr>
          <a:lstStyle/>
          <a:p>
            <a:r>
              <a:rPr lang="zh-CN" altLang="en-US" sz="2800" b="1" dirty="0">
                <a:solidFill>
                  <a:srgbClr val="2165C9"/>
                </a:solidFill>
              </a:rPr>
              <a:t>接口支持 </a:t>
            </a:r>
            <a:r>
              <a:rPr lang="en-US" altLang="zh-CN" sz="2800" b="1" dirty="0">
                <a:solidFill>
                  <a:srgbClr val="2165C9"/>
                </a:solidFill>
              </a:rPr>
              <a:t>–</a:t>
            </a:r>
            <a:r>
              <a:rPr lang="zh-CN" altLang="en-US" sz="2800" b="1" dirty="0">
                <a:solidFill>
                  <a:srgbClr val="2165C9"/>
                </a:solidFill>
              </a:rPr>
              <a:t> 接口层次</a:t>
            </a:r>
            <a:endParaRPr lang="en-US" altLang="zh-CN" sz="28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a:extLst>
              <a:ext uri="{FF2B5EF4-FFF2-40B4-BE49-F238E27FC236}">
                <a16:creationId xmlns:a16="http://schemas.microsoft.com/office/drawing/2014/main" id="{EAD6F337-A04C-0577-BB1A-B38CBF87B290}"/>
              </a:ext>
            </a:extLst>
          </p:cNvPr>
          <p:cNvGrpSpPr/>
          <p:nvPr/>
        </p:nvGrpSpPr>
        <p:grpSpPr>
          <a:xfrm>
            <a:off x="1994833" y="1117071"/>
            <a:ext cx="8150973" cy="5013165"/>
            <a:chOff x="1871008" y="993246"/>
            <a:chExt cx="8150973" cy="5013165"/>
          </a:xfrm>
        </p:grpSpPr>
        <p:grpSp>
          <p:nvGrpSpPr>
            <p:cNvPr id="4" name="组合 3">
              <a:extLst>
                <a:ext uri="{FF2B5EF4-FFF2-40B4-BE49-F238E27FC236}">
                  <a16:creationId xmlns:a16="http://schemas.microsoft.com/office/drawing/2014/main" id="{45E29A31-2A62-CD60-05E2-812D442B0C7B}"/>
                </a:ext>
              </a:extLst>
            </p:cNvPr>
            <p:cNvGrpSpPr/>
            <p:nvPr/>
          </p:nvGrpSpPr>
          <p:grpSpPr>
            <a:xfrm>
              <a:off x="1871008" y="993246"/>
              <a:ext cx="8126134" cy="1197504"/>
              <a:chOff x="932" y="1947"/>
              <a:chExt cx="8126134" cy="1709208"/>
            </a:xfrm>
          </p:grpSpPr>
          <p:sp>
            <p:nvSpPr>
              <p:cNvPr id="23" name="圆角矩形 13">
                <a:extLst>
                  <a:ext uri="{FF2B5EF4-FFF2-40B4-BE49-F238E27FC236}">
                    <a16:creationId xmlns:a16="http://schemas.microsoft.com/office/drawing/2014/main" id="{A1B278AF-154E-4FBB-8F71-9AACD16F80B1}"/>
                  </a:ext>
                </a:extLst>
              </p:cNvPr>
              <p:cNvSpPr/>
              <p:nvPr/>
            </p:nvSpPr>
            <p:spPr>
              <a:xfrm>
                <a:off x="932" y="1947"/>
                <a:ext cx="8126134" cy="17092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角矩形 4">
                <a:extLst>
                  <a:ext uri="{FF2B5EF4-FFF2-40B4-BE49-F238E27FC236}">
                    <a16:creationId xmlns:a16="http://schemas.microsoft.com/office/drawing/2014/main" id="{6DAFE87A-AABC-6052-6E1F-96A35A267C19}"/>
                  </a:ext>
                </a:extLst>
              </p:cNvPr>
              <p:cNvSpPr txBox="1"/>
              <p:nvPr/>
            </p:nvSpPr>
            <p:spPr>
              <a:xfrm>
                <a:off x="50993" y="52008"/>
                <a:ext cx="8026012" cy="16090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zh-CN" altLang="en-US" sz="3600" kern="1200" dirty="0">
                    <a:solidFill>
                      <a:schemeClr val="bg1"/>
                    </a:solidFill>
                  </a:rPr>
                  <a:t>业务层（</a:t>
                </a:r>
                <a:r>
                  <a:rPr lang="en-US" altLang="zh-CN" sz="3600" kern="1200" dirty="0">
                    <a:solidFill>
                      <a:schemeClr val="bg1"/>
                    </a:solidFill>
                  </a:rPr>
                  <a:t>CAD</a:t>
                </a:r>
                <a:r>
                  <a:rPr lang="en-US" altLang="zh-CN" sz="3600" dirty="0">
                    <a:solidFill>
                      <a:schemeClr val="bg1"/>
                    </a:solidFill>
                  </a:rPr>
                  <a:t>/CAM/API…</a:t>
                </a:r>
                <a:r>
                  <a:rPr lang="zh-CN" altLang="en-US" sz="3600" kern="1200" dirty="0">
                    <a:solidFill>
                      <a:schemeClr val="bg1"/>
                    </a:solidFill>
                  </a:rPr>
                  <a:t>）</a:t>
                </a:r>
              </a:p>
            </p:txBody>
          </p:sp>
        </p:grpSp>
        <p:grpSp>
          <p:nvGrpSpPr>
            <p:cNvPr id="5" name="组合 4">
              <a:extLst>
                <a:ext uri="{FF2B5EF4-FFF2-40B4-BE49-F238E27FC236}">
                  <a16:creationId xmlns:a16="http://schemas.microsoft.com/office/drawing/2014/main" id="{A3A8E7CA-BB2C-ED5C-CDD1-11B621F5D747}"/>
                </a:ext>
              </a:extLst>
            </p:cNvPr>
            <p:cNvGrpSpPr/>
            <p:nvPr/>
          </p:nvGrpSpPr>
          <p:grpSpPr>
            <a:xfrm>
              <a:off x="1871008" y="2265133"/>
              <a:ext cx="8126134" cy="1197504"/>
              <a:chOff x="932" y="1947"/>
              <a:chExt cx="8126134" cy="1709208"/>
            </a:xfrm>
          </p:grpSpPr>
          <p:sp>
            <p:nvSpPr>
              <p:cNvPr id="21" name="圆角矩形 16">
                <a:extLst>
                  <a:ext uri="{FF2B5EF4-FFF2-40B4-BE49-F238E27FC236}">
                    <a16:creationId xmlns:a16="http://schemas.microsoft.com/office/drawing/2014/main" id="{2B01CE10-750F-9A0D-DF31-AEC21D2DF6D4}"/>
                  </a:ext>
                </a:extLst>
              </p:cNvPr>
              <p:cNvSpPr/>
              <p:nvPr/>
            </p:nvSpPr>
            <p:spPr>
              <a:xfrm>
                <a:off x="932" y="1947"/>
                <a:ext cx="8126134" cy="17092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圆角矩形 4">
                <a:extLst>
                  <a:ext uri="{FF2B5EF4-FFF2-40B4-BE49-F238E27FC236}">
                    <a16:creationId xmlns:a16="http://schemas.microsoft.com/office/drawing/2014/main" id="{E096691C-EE71-CE34-B006-559F078625B2}"/>
                  </a:ext>
                </a:extLst>
              </p:cNvPr>
              <p:cNvSpPr txBox="1"/>
              <p:nvPr/>
            </p:nvSpPr>
            <p:spPr>
              <a:xfrm>
                <a:off x="50993" y="52008"/>
                <a:ext cx="8026012" cy="16090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altLang="zh-CN" sz="3600" kern="1200" dirty="0">
                    <a:solidFill>
                      <a:schemeClr val="bg1"/>
                    </a:solidFill>
                  </a:rPr>
                  <a:t>UI</a:t>
                </a:r>
                <a:r>
                  <a:rPr lang="zh-CN" altLang="en-US" sz="3600" kern="1200" dirty="0">
                    <a:solidFill>
                      <a:schemeClr val="bg1"/>
                    </a:solidFill>
                  </a:rPr>
                  <a:t>接口封装层（</a:t>
                </a:r>
                <a:r>
                  <a:rPr lang="en-US" altLang="zh-CN" sz="3600" kern="1200" dirty="0" err="1">
                    <a:solidFill>
                      <a:schemeClr val="bg1"/>
                    </a:solidFill>
                  </a:rPr>
                  <a:t>gfx</a:t>
                </a:r>
                <a:r>
                  <a:rPr lang="en-US" altLang="zh-CN" sz="3600" dirty="0">
                    <a:solidFill>
                      <a:schemeClr val="bg1"/>
                    </a:solidFill>
                  </a:rPr>
                  <a:t>/</a:t>
                </a:r>
                <a:r>
                  <a:rPr lang="en-US" altLang="zh-CN" sz="3600" dirty="0" err="1">
                    <a:solidFill>
                      <a:schemeClr val="bg1"/>
                    </a:solidFill>
                  </a:rPr>
                  <a:t>gui</a:t>
                </a:r>
                <a:r>
                  <a:rPr lang="zh-CN" altLang="en-US" sz="3600" dirty="0">
                    <a:solidFill>
                      <a:schemeClr val="bg1"/>
                    </a:solidFill>
                  </a:rPr>
                  <a:t>、</a:t>
                </a:r>
                <a:r>
                  <a:rPr lang="en-US" altLang="zh-CN" sz="3600" dirty="0" err="1">
                    <a:solidFill>
                      <a:schemeClr val="bg1"/>
                    </a:solidFill>
                  </a:rPr>
                  <a:t>gfx</a:t>
                </a:r>
                <a:r>
                  <a:rPr lang="en-US" altLang="zh-CN" sz="3600" dirty="0">
                    <a:solidFill>
                      <a:schemeClr val="bg1"/>
                    </a:solidFill>
                  </a:rPr>
                  <a:t>/</a:t>
                </a:r>
                <a:r>
                  <a:rPr lang="en-US" altLang="zh-CN" sz="3600" dirty="0" err="1">
                    <a:solidFill>
                      <a:schemeClr val="bg1"/>
                    </a:solidFill>
                  </a:rPr>
                  <a:t>guiw</a:t>
                </a:r>
                <a:r>
                  <a:rPr lang="zh-CN" altLang="en-US" sz="3600" kern="1200" dirty="0">
                    <a:solidFill>
                      <a:schemeClr val="bg1"/>
                    </a:solidFill>
                  </a:rPr>
                  <a:t>）</a:t>
                </a:r>
              </a:p>
            </p:txBody>
          </p:sp>
        </p:grpSp>
        <p:grpSp>
          <p:nvGrpSpPr>
            <p:cNvPr id="6" name="组合 5">
              <a:extLst>
                <a:ext uri="{FF2B5EF4-FFF2-40B4-BE49-F238E27FC236}">
                  <a16:creationId xmlns:a16="http://schemas.microsoft.com/office/drawing/2014/main" id="{B1FE47B3-B33F-62A2-1026-37BD27E61BB7}"/>
                </a:ext>
              </a:extLst>
            </p:cNvPr>
            <p:cNvGrpSpPr/>
            <p:nvPr/>
          </p:nvGrpSpPr>
          <p:grpSpPr>
            <a:xfrm>
              <a:off x="4810125" y="3537020"/>
              <a:ext cx="5187017" cy="1197504"/>
              <a:chOff x="932" y="1947"/>
              <a:chExt cx="8126134" cy="1709208"/>
            </a:xfrm>
          </p:grpSpPr>
          <p:sp>
            <p:nvSpPr>
              <p:cNvPr id="17" name="圆角矩形 19">
                <a:extLst>
                  <a:ext uri="{FF2B5EF4-FFF2-40B4-BE49-F238E27FC236}">
                    <a16:creationId xmlns:a16="http://schemas.microsoft.com/office/drawing/2014/main" id="{E0AD0737-778B-0324-EA6B-B8BFEF69349F}"/>
                  </a:ext>
                </a:extLst>
              </p:cNvPr>
              <p:cNvSpPr/>
              <p:nvPr/>
            </p:nvSpPr>
            <p:spPr>
              <a:xfrm>
                <a:off x="932" y="1947"/>
                <a:ext cx="8126134" cy="17092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圆角矩形 4">
                <a:extLst>
                  <a:ext uri="{FF2B5EF4-FFF2-40B4-BE49-F238E27FC236}">
                    <a16:creationId xmlns:a16="http://schemas.microsoft.com/office/drawing/2014/main" id="{1B6E1804-DAC6-5775-253D-D83F1806E1B5}"/>
                  </a:ext>
                </a:extLst>
              </p:cNvPr>
              <p:cNvSpPr txBox="1"/>
              <p:nvPr/>
            </p:nvSpPr>
            <p:spPr>
              <a:xfrm>
                <a:off x="50993" y="52008"/>
                <a:ext cx="8026012" cy="16090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altLang="zh-CN" sz="3600" dirty="0">
                    <a:solidFill>
                      <a:schemeClr val="bg1"/>
                    </a:solidFill>
                  </a:rPr>
                  <a:t>NUI</a:t>
                </a:r>
                <a:r>
                  <a:rPr lang="zh-CN" altLang="en-US" sz="3600" dirty="0">
                    <a:solidFill>
                      <a:schemeClr val="bg1"/>
                    </a:solidFill>
                  </a:rPr>
                  <a:t>模块</a:t>
                </a:r>
                <a:endParaRPr lang="zh-CN" altLang="en-US" sz="3600" kern="1200" dirty="0">
                  <a:solidFill>
                    <a:schemeClr val="bg1"/>
                  </a:solidFill>
                </a:endParaRPr>
              </a:p>
            </p:txBody>
          </p:sp>
        </p:grpSp>
        <p:grpSp>
          <p:nvGrpSpPr>
            <p:cNvPr id="7" name="组合 6">
              <a:extLst>
                <a:ext uri="{FF2B5EF4-FFF2-40B4-BE49-F238E27FC236}">
                  <a16:creationId xmlns:a16="http://schemas.microsoft.com/office/drawing/2014/main" id="{AA266603-D841-9A36-8942-19DE2F396286}"/>
                </a:ext>
              </a:extLst>
            </p:cNvPr>
            <p:cNvGrpSpPr/>
            <p:nvPr/>
          </p:nvGrpSpPr>
          <p:grpSpPr>
            <a:xfrm>
              <a:off x="1871008" y="3537020"/>
              <a:ext cx="2907163" cy="1197504"/>
              <a:chOff x="932" y="1947"/>
              <a:chExt cx="8126134" cy="1709208"/>
            </a:xfrm>
          </p:grpSpPr>
          <p:sp>
            <p:nvSpPr>
              <p:cNvPr id="11" name="圆角矩形 22">
                <a:extLst>
                  <a:ext uri="{FF2B5EF4-FFF2-40B4-BE49-F238E27FC236}">
                    <a16:creationId xmlns:a16="http://schemas.microsoft.com/office/drawing/2014/main" id="{A7DE943F-B091-844D-5750-5E0C972547AB}"/>
                  </a:ext>
                </a:extLst>
              </p:cNvPr>
              <p:cNvSpPr/>
              <p:nvPr/>
            </p:nvSpPr>
            <p:spPr>
              <a:xfrm>
                <a:off x="932" y="1947"/>
                <a:ext cx="8126134" cy="17092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角矩形 4">
                <a:extLst>
                  <a:ext uri="{FF2B5EF4-FFF2-40B4-BE49-F238E27FC236}">
                    <a16:creationId xmlns:a16="http://schemas.microsoft.com/office/drawing/2014/main" id="{D29F248C-F7F2-73FF-C423-9F5FAD39A611}"/>
                  </a:ext>
                </a:extLst>
              </p:cNvPr>
              <p:cNvSpPr txBox="1"/>
              <p:nvPr/>
            </p:nvSpPr>
            <p:spPr>
              <a:xfrm>
                <a:off x="50992" y="52008"/>
                <a:ext cx="8026012" cy="16090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altLang="zh-CN" sz="3600" dirty="0">
                    <a:solidFill>
                      <a:schemeClr val="bg1"/>
                    </a:solidFill>
                  </a:rPr>
                  <a:t>QT</a:t>
                </a:r>
                <a:r>
                  <a:rPr lang="zh-CN" altLang="en-US" sz="3600" dirty="0">
                    <a:solidFill>
                      <a:schemeClr val="bg1"/>
                    </a:solidFill>
                  </a:rPr>
                  <a:t>库</a:t>
                </a:r>
                <a:endParaRPr lang="zh-CN" altLang="en-US" sz="3600" kern="1200" dirty="0">
                  <a:solidFill>
                    <a:schemeClr val="bg1"/>
                  </a:solidFill>
                </a:endParaRPr>
              </a:p>
            </p:txBody>
          </p:sp>
        </p:grpSp>
        <p:grpSp>
          <p:nvGrpSpPr>
            <p:cNvPr id="8" name="组合 7">
              <a:extLst>
                <a:ext uri="{FF2B5EF4-FFF2-40B4-BE49-F238E27FC236}">
                  <a16:creationId xmlns:a16="http://schemas.microsoft.com/office/drawing/2014/main" id="{29B2AB8D-8E39-08B3-C0A9-D2F24162C72D}"/>
                </a:ext>
              </a:extLst>
            </p:cNvPr>
            <p:cNvGrpSpPr/>
            <p:nvPr/>
          </p:nvGrpSpPr>
          <p:grpSpPr>
            <a:xfrm>
              <a:off x="4842080" y="4808907"/>
              <a:ext cx="5179901" cy="1197504"/>
              <a:chOff x="932" y="1947"/>
              <a:chExt cx="8126134" cy="1709208"/>
            </a:xfrm>
          </p:grpSpPr>
          <p:sp>
            <p:nvSpPr>
              <p:cNvPr id="9" name="圆角矩形 26">
                <a:extLst>
                  <a:ext uri="{FF2B5EF4-FFF2-40B4-BE49-F238E27FC236}">
                    <a16:creationId xmlns:a16="http://schemas.microsoft.com/office/drawing/2014/main" id="{841CBC7E-2B0F-1B7C-5C73-3532352967D5}"/>
                  </a:ext>
                </a:extLst>
              </p:cNvPr>
              <p:cNvSpPr/>
              <p:nvPr/>
            </p:nvSpPr>
            <p:spPr>
              <a:xfrm>
                <a:off x="932" y="1947"/>
                <a:ext cx="8126134" cy="170920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圆角矩形 4">
                <a:extLst>
                  <a:ext uri="{FF2B5EF4-FFF2-40B4-BE49-F238E27FC236}">
                    <a16:creationId xmlns:a16="http://schemas.microsoft.com/office/drawing/2014/main" id="{86430290-0AF8-EE22-0DAF-DC3462881B59}"/>
                  </a:ext>
                </a:extLst>
              </p:cNvPr>
              <p:cNvSpPr txBox="1"/>
              <p:nvPr/>
            </p:nvSpPr>
            <p:spPr>
              <a:xfrm>
                <a:off x="50993" y="52008"/>
                <a:ext cx="8026012" cy="16090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altLang="zh-CN" sz="3600" dirty="0">
                    <a:solidFill>
                      <a:schemeClr val="bg1"/>
                    </a:solidFill>
                  </a:rPr>
                  <a:t>QT</a:t>
                </a:r>
                <a:r>
                  <a:rPr lang="zh-CN" altLang="en-US" sz="3600" dirty="0">
                    <a:solidFill>
                      <a:schemeClr val="bg1"/>
                    </a:solidFill>
                  </a:rPr>
                  <a:t>库</a:t>
                </a:r>
                <a:endParaRPr lang="zh-CN" altLang="en-US" sz="3600" kern="1200" dirty="0">
                  <a:solidFill>
                    <a:schemeClr val="bg1"/>
                  </a:solidFill>
                </a:endParaRPr>
              </a:p>
            </p:txBody>
          </p:sp>
        </p:grpSp>
      </p:grpSp>
    </p:spTree>
    <p:extLst>
      <p:ext uri="{BB962C8B-B14F-4D97-AF65-F5344CB8AC3E}">
        <p14:creationId xmlns:p14="http://schemas.microsoft.com/office/powerpoint/2010/main" val="31949063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5</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523220"/>
          </a:xfrm>
          <a:prstGeom prst="rect">
            <a:avLst/>
          </a:prstGeom>
          <a:noFill/>
        </p:spPr>
        <p:txBody>
          <a:bodyPr wrap="square" rtlCol="0">
            <a:spAutoFit/>
          </a:bodyPr>
          <a:lstStyle/>
          <a:p>
            <a:r>
              <a:rPr lang="zh-CN" altLang="en-US" sz="2800" b="1" dirty="0">
                <a:solidFill>
                  <a:srgbClr val="2165C9"/>
                </a:solidFill>
              </a:rPr>
              <a:t>接口支持 </a:t>
            </a:r>
            <a:r>
              <a:rPr lang="en-US" altLang="zh-CN" sz="2800" b="1" dirty="0">
                <a:solidFill>
                  <a:srgbClr val="2165C9"/>
                </a:solidFill>
              </a:rPr>
              <a:t>–</a:t>
            </a:r>
            <a:r>
              <a:rPr lang="zh-CN" altLang="en-US" sz="2800" b="1" dirty="0">
                <a:solidFill>
                  <a:srgbClr val="2165C9"/>
                </a:solidFill>
              </a:rPr>
              <a:t> 通用接口</a:t>
            </a:r>
            <a:endParaRPr lang="en-US" altLang="zh-CN" sz="28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25" name="表格 24">
            <a:extLst>
              <a:ext uri="{FF2B5EF4-FFF2-40B4-BE49-F238E27FC236}">
                <a16:creationId xmlns:a16="http://schemas.microsoft.com/office/drawing/2014/main" id="{A010A090-F518-9DB7-2F3C-46697869004A}"/>
              </a:ext>
            </a:extLst>
          </p:cNvPr>
          <p:cNvGraphicFramePr>
            <a:graphicFrameLocks noGrp="1"/>
          </p:cNvGraphicFramePr>
          <p:nvPr>
            <p:extLst>
              <p:ext uri="{D42A27DB-BD31-4B8C-83A1-F6EECF244321}">
                <p14:modId xmlns:p14="http://schemas.microsoft.com/office/powerpoint/2010/main" val="1539791583"/>
              </p:ext>
            </p:extLst>
          </p:nvPr>
        </p:nvGraphicFramePr>
        <p:xfrm>
          <a:off x="533400" y="1006929"/>
          <a:ext cx="11182350" cy="5473062"/>
        </p:xfrm>
        <a:graphic>
          <a:graphicData uri="http://schemas.openxmlformats.org/drawingml/2006/table">
            <a:tbl>
              <a:tblPr firstRow="1" bandRow="1">
                <a:tableStyleId>{5C22544A-7EE6-4342-B048-85BDC9FD1C3A}</a:tableStyleId>
              </a:tblPr>
              <a:tblGrid>
                <a:gridCol w="3609975">
                  <a:extLst>
                    <a:ext uri="{9D8B030D-6E8A-4147-A177-3AD203B41FA5}">
                      <a16:colId xmlns:a16="http://schemas.microsoft.com/office/drawing/2014/main" val="2194240012"/>
                    </a:ext>
                  </a:extLst>
                </a:gridCol>
                <a:gridCol w="3554689">
                  <a:extLst>
                    <a:ext uri="{9D8B030D-6E8A-4147-A177-3AD203B41FA5}">
                      <a16:colId xmlns:a16="http://schemas.microsoft.com/office/drawing/2014/main" val="612361024"/>
                    </a:ext>
                  </a:extLst>
                </a:gridCol>
                <a:gridCol w="2012475">
                  <a:extLst>
                    <a:ext uri="{9D8B030D-6E8A-4147-A177-3AD203B41FA5}">
                      <a16:colId xmlns:a16="http://schemas.microsoft.com/office/drawing/2014/main" val="231642268"/>
                    </a:ext>
                  </a:extLst>
                </a:gridCol>
                <a:gridCol w="2005211">
                  <a:extLst>
                    <a:ext uri="{9D8B030D-6E8A-4147-A177-3AD203B41FA5}">
                      <a16:colId xmlns:a16="http://schemas.microsoft.com/office/drawing/2014/main" val="4087860712"/>
                    </a:ext>
                  </a:extLst>
                </a:gridCol>
              </a:tblGrid>
              <a:tr h="536998">
                <a:tc>
                  <a:txBody>
                    <a:bodyPr/>
                    <a:lstStyle/>
                    <a:p>
                      <a:pPr algn="ctr"/>
                      <a:r>
                        <a:rPr lang="zh-CN" altLang="en-US" dirty="0"/>
                        <a:t>抽象接口层（</a:t>
                      </a:r>
                      <a:r>
                        <a:rPr lang="en-US" altLang="zh-CN" dirty="0"/>
                        <a:t>NUI</a:t>
                      </a:r>
                      <a:r>
                        <a:rPr lang="zh-CN" altLang="en-US" dirty="0"/>
                        <a:t>）</a:t>
                      </a:r>
                      <a:endParaRPr lang="en-US" dirty="0"/>
                    </a:p>
                  </a:txBody>
                  <a:tcPr anchor="ctr"/>
                </a:tc>
                <a:tc>
                  <a:txBody>
                    <a:bodyPr/>
                    <a:lstStyle/>
                    <a:p>
                      <a:pPr algn="ctr"/>
                      <a:r>
                        <a:rPr lang="zh-CN" altLang="en-US" dirty="0"/>
                        <a:t>实现层（</a:t>
                      </a:r>
                      <a:r>
                        <a:rPr lang="en-US" altLang="zh-CN" dirty="0"/>
                        <a:t>NUI</a:t>
                      </a:r>
                      <a:r>
                        <a:rPr lang="zh-CN" altLang="en-US" dirty="0"/>
                        <a:t>）</a:t>
                      </a:r>
                      <a:endParaRPr lang="en-US" dirty="0"/>
                    </a:p>
                  </a:txBody>
                  <a:tcPr anchor="ctr"/>
                </a:tc>
                <a:tc>
                  <a:txBody>
                    <a:bodyPr/>
                    <a:lstStyle/>
                    <a:p>
                      <a:pPr algn="ctr"/>
                      <a:r>
                        <a:rPr lang="zh-CN" altLang="en-US" dirty="0"/>
                        <a:t>中间封装层（</a:t>
                      </a:r>
                      <a:r>
                        <a:rPr lang="en-US" altLang="zh-CN" dirty="0"/>
                        <a:t>gfx</a:t>
                      </a:r>
                      <a:r>
                        <a:rPr lang="zh-CN" altLang="en-US" dirty="0"/>
                        <a:t>）</a:t>
                      </a:r>
                      <a:endParaRPr lang="en-US" dirty="0"/>
                    </a:p>
                  </a:txBody>
                  <a:tcPr anchor="ctr"/>
                </a:tc>
                <a:tc>
                  <a:txBody>
                    <a:bodyPr/>
                    <a:lstStyle/>
                    <a:p>
                      <a:pPr algn="ctr"/>
                      <a:r>
                        <a:rPr lang="zh-CN" altLang="en-US" dirty="0"/>
                        <a:t>模板命令（</a:t>
                      </a:r>
                      <a:r>
                        <a:rPr lang="en-US" altLang="zh-CN" dirty="0"/>
                        <a:t>in</a:t>
                      </a:r>
                      <a:r>
                        <a:rPr lang="zh-CN" altLang="en-US" dirty="0"/>
                        <a:t>）</a:t>
                      </a:r>
                      <a:endParaRPr lang="en-US" dirty="0"/>
                    </a:p>
                  </a:txBody>
                  <a:tcPr anchor="ctr"/>
                </a:tc>
                <a:extLst>
                  <a:ext uri="{0D108BD9-81ED-4DB2-BD59-A6C34878D82A}">
                    <a16:rowId xmlns:a16="http://schemas.microsoft.com/office/drawing/2014/main" val="23027299"/>
                  </a:ext>
                </a:extLst>
              </a:tr>
              <a:tr h="536998">
                <a:tc>
                  <a:txBody>
                    <a:bodyPr/>
                    <a:lstStyle/>
                    <a:p>
                      <a:pPr algn="ctr"/>
                      <a:r>
                        <a:rPr lang="en-US" dirty="0"/>
                        <a:t>BaseFieldHandler::formItemSet</a:t>
                      </a:r>
                    </a:p>
                  </a:txBody>
                  <a:tcPr anchor="ctr"/>
                </a:tc>
                <a:tc>
                  <a:txBody>
                    <a:bodyPr/>
                    <a:lstStyle/>
                    <a:p>
                      <a:pPr algn="ctr"/>
                      <a:r>
                        <a:rPr lang="en-US" altLang="zh-CN" dirty="0"/>
                        <a:t>xxxHandler::</a:t>
                      </a:r>
                      <a:r>
                        <a:rPr lang="en-US" dirty="0"/>
                        <a:t>formItemSet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dirty="0"/>
                        <a:t>uiFormItemSet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dirty="0"/>
                        <a:t>InOptItemSet</a:t>
                      </a:r>
                      <a:endParaRPr lang="zh-CN" altLang="en-US" dirty="0"/>
                    </a:p>
                  </a:txBody>
                  <a:tcPr anchor="ctr"/>
                </a:tc>
                <a:extLst>
                  <a:ext uri="{0D108BD9-81ED-4DB2-BD59-A6C34878D82A}">
                    <a16:rowId xmlns:a16="http://schemas.microsoft.com/office/drawing/2014/main" val="1262389200"/>
                  </a:ext>
                </a:extLst>
              </a:tr>
              <a:tr h="536998">
                <a:tc>
                  <a:txBody>
                    <a:bodyPr/>
                    <a:lstStyle/>
                    <a:p>
                      <a:pPr algn="ctr"/>
                      <a:r>
                        <a:rPr lang="en-US" dirty="0"/>
                        <a:t>BaseFieldHandler::formItemGet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xxxHandler::</a:t>
                      </a:r>
                      <a:r>
                        <a:rPr lang="en-US" dirty="0"/>
                        <a:t>formItemGet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dirty="0"/>
                        <a:t>uiFormItemGet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dirty="0"/>
                        <a:t>InOptItemGet</a:t>
                      </a:r>
                      <a:endParaRPr lang="zh-CN" altLang="en-US" dirty="0"/>
                    </a:p>
                  </a:txBody>
                  <a:tcPr anchor="ctr"/>
                </a:tc>
                <a:extLst>
                  <a:ext uri="{0D108BD9-81ED-4DB2-BD59-A6C34878D82A}">
                    <a16:rowId xmlns:a16="http://schemas.microsoft.com/office/drawing/2014/main" val="2188934361"/>
                  </a:ext>
                </a:extLst>
              </a:tr>
              <a:tr h="536998">
                <a:tc>
                  <a:txBody>
                    <a:bodyPr/>
                    <a:lstStyle/>
                    <a:p>
                      <a:pPr algn="ctr"/>
                      <a:r>
                        <a:rPr lang="en-US" dirty="0"/>
                        <a:t>BaseFieldHandler::formItemCnt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xxxHandler::formItemCnt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dirty="0"/>
                        <a:t>uiFormItemCnt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dirty="0"/>
                        <a:t>InOptItemCnt</a:t>
                      </a:r>
                      <a:endParaRPr lang="zh-CN" altLang="en-US" dirty="0"/>
                    </a:p>
                  </a:txBody>
                  <a:tcPr anchor="ctr"/>
                </a:tc>
                <a:extLst>
                  <a:ext uri="{0D108BD9-81ED-4DB2-BD59-A6C34878D82A}">
                    <a16:rowId xmlns:a16="http://schemas.microsoft.com/office/drawing/2014/main" val="4233089377"/>
                  </a:ext>
                </a:extLst>
              </a:tr>
              <a:tr h="536998">
                <a:tc>
                  <a:txBody>
                    <a:bodyPr/>
                    <a:lstStyle/>
                    <a:p>
                      <a:pPr algn="ctr"/>
                      <a:r>
                        <a:rPr lang="en-US" dirty="0"/>
                        <a:t>BaseFieldHandler::formItemDel</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xxxHandler::formItemDel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dirty="0"/>
                        <a:t>uiFormItemDel</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dirty="0"/>
                        <a:t>InOptItemDel</a:t>
                      </a:r>
                      <a:endParaRPr lang="zh-CN" altLang="en-US" dirty="0"/>
                    </a:p>
                  </a:txBody>
                  <a:tcPr anchor="ctr"/>
                </a:tc>
                <a:extLst>
                  <a:ext uri="{0D108BD9-81ED-4DB2-BD59-A6C34878D82A}">
                    <a16:rowId xmlns:a16="http://schemas.microsoft.com/office/drawing/2014/main" val="3957594463"/>
                  </a:ext>
                </a:extLst>
              </a:tr>
              <a:tr h="536998">
                <a:tc>
                  <a:txBody>
                    <a:bodyPr/>
                    <a:lstStyle/>
                    <a:p>
                      <a:pPr algn="ctr"/>
                      <a:r>
                        <a:rPr lang="en-US" dirty="0"/>
                        <a:t>BaseFieldHandler::formItemState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xxxHandler::formItemState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dirty="0"/>
                        <a:t>uiFormItemState</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dirty="0"/>
                        <a:t>InOptItemState</a:t>
                      </a:r>
                      <a:endParaRPr lang="zh-CN" altLang="en-US" dirty="0"/>
                    </a:p>
                  </a:txBody>
                  <a:tcPr anchor="ctr"/>
                </a:tc>
                <a:extLst>
                  <a:ext uri="{0D108BD9-81ED-4DB2-BD59-A6C34878D82A}">
                    <a16:rowId xmlns:a16="http://schemas.microsoft.com/office/drawing/2014/main" val="4113437787"/>
                  </a:ext>
                </a:extLst>
              </a:tr>
              <a:tr h="536998">
                <a:tc>
                  <a:txBody>
                    <a:bodyPr/>
                    <a:lstStyle/>
                    <a:p>
                      <a:pPr algn="ctr"/>
                      <a:r>
                        <a:rPr lang="en-US" dirty="0"/>
                        <a:t>BaseFieldHandler::formItemStateGet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xxxHandler::formItemStateGet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dirty="0"/>
                        <a:t>uiFormItemStateGet</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dirty="0"/>
                        <a:t>InOptGetState</a:t>
                      </a:r>
                      <a:endParaRPr lang="zh-CN" altLang="en-US" dirty="0"/>
                    </a:p>
                  </a:txBody>
                  <a:tcPr anchor="ctr"/>
                </a:tc>
                <a:extLst>
                  <a:ext uri="{0D108BD9-81ED-4DB2-BD59-A6C34878D82A}">
                    <a16:rowId xmlns:a16="http://schemas.microsoft.com/office/drawing/2014/main" val="2428906031"/>
                  </a:ext>
                </a:extLst>
              </a:tr>
              <a:tr h="536998">
                <a:tc>
                  <a:txBody>
                    <a:bodyPr/>
                    <a:lstStyle/>
                    <a:p>
                      <a:pPr algn="ctr"/>
                      <a:r>
                        <a:rPr lang="en-US" dirty="0"/>
                        <a:t>BaseFieldHandler::</a:t>
                      </a:r>
                      <a:r>
                        <a:rPr lang="en-US" sz="1800" kern="1200" dirty="0">
                          <a:solidFill>
                            <a:schemeClr val="dk1"/>
                          </a:solidFill>
                          <a:latin typeface="+mn-lt"/>
                          <a:ea typeface="+mn-ea"/>
                          <a:cs typeface="+mn-cs"/>
                        </a:rPr>
                        <a:t>formItemInfoSet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xxxHandler::</a:t>
                      </a:r>
                      <a:r>
                        <a:rPr lang="en-US" sz="1800" kern="1200" dirty="0">
                          <a:solidFill>
                            <a:schemeClr val="dk1"/>
                          </a:solidFill>
                          <a:latin typeface="+mn-lt"/>
                          <a:ea typeface="+mn-ea"/>
                          <a:cs typeface="+mn-cs"/>
                        </a:rPr>
                        <a:t>formItemInfoSet</a:t>
                      </a:r>
                      <a:endParaRPr lang="en-US" dirty="0"/>
                    </a:p>
                  </a:txBody>
                  <a:tcPr anchor="ctr"/>
                </a:tc>
                <a:tc>
                  <a:txBody>
                    <a:bodyPr/>
                    <a:lstStyle/>
                    <a:p>
                      <a:pPr algn="ctr"/>
                      <a:r>
                        <a:rPr lang="en-US" altLang="zh-CN" dirty="0"/>
                        <a:t>uixxxItemInfoSet</a:t>
                      </a: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2145095965"/>
                  </a:ext>
                </a:extLst>
              </a:tr>
              <a:tr h="536998">
                <a:tc>
                  <a:txBody>
                    <a:bodyPr/>
                    <a:lstStyle/>
                    <a:p>
                      <a:pPr algn="ctr"/>
                      <a:r>
                        <a:rPr lang="en-US" dirty="0"/>
                        <a:t>BaseFieldHandler::</a:t>
                      </a:r>
                      <a:r>
                        <a:rPr lang="en-US" sz="1800" kern="1200" dirty="0">
                          <a:solidFill>
                            <a:schemeClr val="dk1"/>
                          </a:solidFill>
                          <a:latin typeface="+mn-lt"/>
                          <a:ea typeface="+mn-ea"/>
                          <a:cs typeface="+mn-cs"/>
                        </a:rPr>
                        <a:t>formItemInfoGet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xxxHandler::</a:t>
                      </a:r>
                      <a:r>
                        <a:rPr lang="en-US" sz="1800" kern="1200" dirty="0">
                          <a:solidFill>
                            <a:schemeClr val="dk1"/>
                          </a:solidFill>
                          <a:latin typeface="+mn-lt"/>
                          <a:ea typeface="+mn-ea"/>
                          <a:cs typeface="+mn-cs"/>
                        </a:rPr>
                        <a:t>formItemInfoGet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uixxxItemInfoGet</a:t>
                      </a: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1223273028"/>
                  </a:ext>
                </a:extLst>
              </a:tr>
              <a:tr h="536998">
                <a:tc>
                  <a:txBody>
                    <a:bodyPr/>
                    <a:lstStyle/>
                    <a:p>
                      <a:pPr algn="ctr"/>
                      <a:r>
                        <a:rPr lang="en-US" dirty="0"/>
                        <a:t>…</a:t>
                      </a:r>
                    </a:p>
                  </a:txBody>
                  <a:tcPr anchor="ctr"/>
                </a:tc>
                <a:tc>
                  <a:txBody>
                    <a:bodyPr/>
                    <a:lstStyle/>
                    <a:p>
                      <a:pPr algn="ctr"/>
                      <a:r>
                        <a:rPr lang="en-US" dirty="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2327819241"/>
                  </a:ext>
                </a:extLst>
              </a:tr>
            </a:tbl>
          </a:graphicData>
        </a:graphic>
      </p:graphicFrame>
    </p:spTree>
    <p:extLst>
      <p:ext uri="{BB962C8B-B14F-4D97-AF65-F5344CB8AC3E}">
        <p14:creationId xmlns:p14="http://schemas.microsoft.com/office/powerpoint/2010/main" val="31364485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5</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3730"/>
            <a:ext cx="7369990" cy="523220"/>
          </a:xfrm>
          <a:prstGeom prst="rect">
            <a:avLst/>
          </a:prstGeom>
          <a:noFill/>
        </p:spPr>
        <p:txBody>
          <a:bodyPr wrap="square" rtlCol="0">
            <a:spAutoFit/>
          </a:bodyPr>
          <a:lstStyle/>
          <a:p>
            <a:r>
              <a:rPr lang="zh-CN" altLang="en-US" sz="2800" b="1" dirty="0">
                <a:solidFill>
                  <a:srgbClr val="2165C9"/>
                </a:solidFill>
              </a:rPr>
              <a:t>接口支持 </a:t>
            </a:r>
            <a:r>
              <a:rPr lang="en-US" altLang="zh-CN" sz="2800" b="1" dirty="0">
                <a:solidFill>
                  <a:srgbClr val="2165C9"/>
                </a:solidFill>
              </a:rPr>
              <a:t>–</a:t>
            </a:r>
            <a:r>
              <a:rPr lang="zh-CN" altLang="en-US" sz="2800" b="1" dirty="0">
                <a:solidFill>
                  <a:srgbClr val="2165C9"/>
                </a:solidFill>
              </a:rPr>
              <a:t> 非通用接口</a:t>
            </a:r>
            <a:endParaRPr lang="en-US" altLang="zh-CN" sz="28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2" name="表格 1">
            <a:extLst>
              <a:ext uri="{FF2B5EF4-FFF2-40B4-BE49-F238E27FC236}">
                <a16:creationId xmlns:a16="http://schemas.microsoft.com/office/drawing/2014/main" id="{E29DCE19-0C9E-9488-FFB2-74C04525D08E}"/>
              </a:ext>
            </a:extLst>
          </p:cNvPr>
          <p:cNvGraphicFramePr>
            <a:graphicFrameLocks noGrp="1"/>
          </p:cNvGraphicFramePr>
          <p:nvPr>
            <p:extLst>
              <p:ext uri="{D42A27DB-BD31-4B8C-83A1-F6EECF244321}">
                <p14:modId xmlns:p14="http://schemas.microsoft.com/office/powerpoint/2010/main" val="1152223366"/>
              </p:ext>
            </p:extLst>
          </p:nvPr>
        </p:nvGraphicFramePr>
        <p:xfrm>
          <a:off x="727482" y="902154"/>
          <a:ext cx="7440612" cy="5718174"/>
        </p:xfrm>
        <a:graphic>
          <a:graphicData uri="http://schemas.openxmlformats.org/drawingml/2006/table">
            <a:tbl>
              <a:tblPr firstRow="1" bandRow="1">
                <a:tableStyleId>{5C22544A-7EE6-4342-B048-85BDC9FD1C3A}</a:tableStyleId>
              </a:tblPr>
              <a:tblGrid>
                <a:gridCol w="3720306">
                  <a:extLst>
                    <a:ext uri="{9D8B030D-6E8A-4147-A177-3AD203B41FA5}">
                      <a16:colId xmlns:a16="http://schemas.microsoft.com/office/drawing/2014/main" val="550700194"/>
                    </a:ext>
                  </a:extLst>
                </a:gridCol>
                <a:gridCol w="3720306">
                  <a:extLst>
                    <a:ext uri="{9D8B030D-6E8A-4147-A177-3AD203B41FA5}">
                      <a16:colId xmlns:a16="http://schemas.microsoft.com/office/drawing/2014/main" val="2579732905"/>
                    </a:ext>
                  </a:extLst>
                </a:gridCol>
              </a:tblGrid>
              <a:tr h="436890">
                <a:tc>
                  <a:txBody>
                    <a:bodyPr/>
                    <a:lstStyle/>
                    <a:p>
                      <a:pPr algn="ctr"/>
                      <a:r>
                        <a:rPr lang="zh-CN" altLang="en-US" dirty="0"/>
                        <a:t>文件</a:t>
                      </a:r>
                      <a:endParaRPr lang="en-US" dirty="0"/>
                    </a:p>
                  </a:txBody>
                  <a:tcPr anchor="ctr"/>
                </a:tc>
                <a:tc>
                  <a:txBody>
                    <a:bodyPr/>
                    <a:lstStyle/>
                    <a:p>
                      <a:pPr algn="ctr"/>
                      <a:r>
                        <a:rPr lang="zh-CN" altLang="en-US" dirty="0"/>
                        <a:t>作用</a:t>
                      </a:r>
                      <a:endParaRPr lang="en-US" dirty="0"/>
                    </a:p>
                  </a:txBody>
                  <a:tcPr anchor="ctr"/>
                </a:tc>
                <a:extLst>
                  <a:ext uri="{0D108BD9-81ED-4DB2-BD59-A6C34878D82A}">
                    <a16:rowId xmlns:a16="http://schemas.microsoft.com/office/drawing/2014/main" val="3065627674"/>
                  </a:ext>
                </a:extLst>
              </a:tr>
              <a:tr h="487001">
                <a:tc>
                  <a:txBody>
                    <a:bodyPr/>
                    <a:lstStyle/>
                    <a:p>
                      <a:pPr algn="ctr"/>
                      <a:r>
                        <a:rPr lang="en-US" dirty="0"/>
                        <a:t>uiE</a:t>
                      </a:r>
                      <a:r>
                        <a:rPr lang="en-US" altLang="zh-CN" dirty="0"/>
                        <a:t>vt.cpp</a:t>
                      </a:r>
                      <a:endParaRPr lang="en-US" dirty="0"/>
                    </a:p>
                  </a:txBody>
                  <a:tcPr anchor="ctr"/>
                </a:tc>
                <a:tc>
                  <a:txBody>
                    <a:bodyPr/>
                    <a:lstStyle/>
                    <a:p>
                      <a:pPr algn="ctr"/>
                      <a:r>
                        <a:rPr lang="zh-CN" altLang="en-US" dirty="0"/>
                        <a:t>事件消息</a:t>
                      </a:r>
                      <a:endParaRPr lang="en-US" dirty="0"/>
                    </a:p>
                  </a:txBody>
                  <a:tcPr anchor="ctr"/>
                </a:tc>
                <a:extLst>
                  <a:ext uri="{0D108BD9-81ED-4DB2-BD59-A6C34878D82A}">
                    <a16:rowId xmlns:a16="http://schemas.microsoft.com/office/drawing/2014/main" val="2057799951"/>
                  </a:ext>
                </a:extLst>
              </a:tr>
              <a:tr h="446415">
                <a:tc>
                  <a:txBody>
                    <a:bodyPr/>
                    <a:lstStyle/>
                    <a:p>
                      <a:pPr algn="ctr"/>
                      <a:r>
                        <a:rPr lang="en-US" dirty="0"/>
                        <a:t>ZsDsp.cpp</a:t>
                      </a:r>
                    </a:p>
                  </a:txBody>
                  <a:tcPr anchor="ctr"/>
                </a:tc>
                <a:tc>
                  <a:txBody>
                    <a:bodyPr/>
                    <a:lstStyle/>
                    <a:p>
                      <a:pPr algn="ctr"/>
                      <a:r>
                        <a:rPr lang="zh-CN" altLang="en-US" dirty="0"/>
                        <a:t>显示</a:t>
                      </a:r>
                      <a:endParaRPr lang="en-US" dirty="0"/>
                    </a:p>
                  </a:txBody>
                  <a:tcPr anchor="ctr"/>
                </a:tc>
                <a:extLst>
                  <a:ext uri="{0D108BD9-81ED-4DB2-BD59-A6C34878D82A}">
                    <a16:rowId xmlns:a16="http://schemas.microsoft.com/office/drawing/2014/main" val="1995102725"/>
                  </a:ext>
                </a:extLst>
              </a:tr>
              <a:tr h="817653">
                <a:tc>
                  <a:txBody>
                    <a:bodyPr/>
                    <a:lstStyle/>
                    <a:p>
                      <a:pPr algn="ctr"/>
                      <a:r>
                        <a:rPr lang="en-US" altLang="zh-CN" dirty="0"/>
                        <a:t>uiFormUntils.cpp</a:t>
                      </a:r>
                      <a:endParaRPr lang="en-US" dirty="0"/>
                    </a:p>
                  </a:txBody>
                  <a:tcPr anchor="ctr"/>
                </a:tc>
                <a:tc>
                  <a:txBody>
                    <a:bodyPr/>
                    <a:lstStyle/>
                    <a:p>
                      <a:pPr algn="ctr"/>
                      <a:r>
                        <a:rPr lang="zh-CN" altLang="en-US" dirty="0"/>
                        <a:t>窗体</a:t>
                      </a:r>
                      <a:r>
                        <a:rPr lang="en-US" altLang="zh-CN" dirty="0"/>
                        <a:t>/</a:t>
                      </a:r>
                      <a:r>
                        <a:rPr lang="zh-CN" altLang="en-US" dirty="0"/>
                        <a:t>窗体中控件通用接口</a:t>
                      </a:r>
                      <a:endParaRPr lang="en-US" altLang="zh-CN" dirty="0"/>
                    </a:p>
                    <a:p>
                      <a:pPr algn="ctr"/>
                      <a:r>
                        <a:rPr lang="en-US" altLang="zh-CN" dirty="0"/>
                        <a:t>(</a:t>
                      </a:r>
                      <a:r>
                        <a:rPr lang="en-US" altLang="zh-CN" dirty="0" err="1"/>
                        <a:t>uiFormItemSet</a:t>
                      </a:r>
                      <a:r>
                        <a:rPr lang="en-US" altLang="zh-CN" dirty="0"/>
                        <a:t>…)</a:t>
                      </a:r>
                      <a:endParaRPr lang="en-US" dirty="0"/>
                    </a:p>
                  </a:txBody>
                  <a:tcPr anchor="ctr"/>
                </a:tc>
                <a:extLst>
                  <a:ext uri="{0D108BD9-81ED-4DB2-BD59-A6C34878D82A}">
                    <a16:rowId xmlns:a16="http://schemas.microsoft.com/office/drawing/2014/main" val="1026373823"/>
                  </a:ext>
                </a:extLst>
              </a:tr>
              <a:tr h="446415">
                <a:tc>
                  <a:txBody>
                    <a:bodyPr/>
                    <a:lstStyle/>
                    <a:p>
                      <a:pPr algn="ctr"/>
                      <a:r>
                        <a:rPr lang="en-US" dirty="0"/>
                        <a:t>uiCombo.cpp</a:t>
                      </a:r>
                    </a:p>
                  </a:txBody>
                  <a:tcPr anchor="ctr"/>
                </a:tc>
                <a:tc>
                  <a:txBody>
                    <a:bodyPr/>
                    <a:lstStyle/>
                    <a:p>
                      <a:pPr algn="ctr"/>
                      <a:r>
                        <a:rPr lang="en-US" dirty="0" err="1"/>
                        <a:t>Combobox</a:t>
                      </a:r>
                      <a:endParaRPr lang="en-US" dirty="0"/>
                    </a:p>
                  </a:txBody>
                  <a:tcPr anchor="ctr"/>
                </a:tc>
                <a:extLst>
                  <a:ext uri="{0D108BD9-81ED-4DB2-BD59-A6C34878D82A}">
                    <a16:rowId xmlns:a16="http://schemas.microsoft.com/office/drawing/2014/main" val="2383628444"/>
                  </a:ext>
                </a:extLst>
              </a:tr>
              <a:tr h="466707">
                <a:tc>
                  <a:txBody>
                    <a:bodyPr/>
                    <a:lstStyle/>
                    <a:p>
                      <a:pPr algn="ctr"/>
                      <a:r>
                        <a:rPr lang="en-US" altLang="zh-CN" dirty="0"/>
                        <a:t>uiList.cpp</a:t>
                      </a:r>
                      <a:endParaRPr lang="en-US" dirty="0"/>
                    </a:p>
                  </a:txBody>
                  <a:tcPr anchor="ctr"/>
                </a:tc>
                <a:tc>
                  <a:txBody>
                    <a:bodyPr/>
                    <a:lstStyle/>
                    <a:p>
                      <a:pPr algn="ctr"/>
                      <a:r>
                        <a:rPr lang="en-US" dirty="0" err="1"/>
                        <a:t>ListWidget</a:t>
                      </a:r>
                      <a:r>
                        <a:rPr lang="en-US" dirty="0"/>
                        <a:t>/</a:t>
                      </a:r>
                      <a:r>
                        <a:rPr lang="en-US" dirty="0" err="1"/>
                        <a:t>ListView</a:t>
                      </a:r>
                      <a:endParaRPr lang="en-US" dirty="0"/>
                    </a:p>
                  </a:txBody>
                  <a:tcPr anchor="ctr"/>
                </a:tc>
                <a:extLst>
                  <a:ext uri="{0D108BD9-81ED-4DB2-BD59-A6C34878D82A}">
                    <a16:rowId xmlns:a16="http://schemas.microsoft.com/office/drawing/2014/main" val="16665229"/>
                  </a:ext>
                </a:extLst>
              </a:tr>
              <a:tr h="460195">
                <a:tc>
                  <a:txBody>
                    <a:bodyPr/>
                    <a:lstStyle/>
                    <a:p>
                      <a:pPr algn="ctr"/>
                      <a:r>
                        <a:rPr lang="en-US" altLang="zh-CN" dirty="0"/>
                        <a:t>uiEditor.cpp</a:t>
                      </a:r>
                      <a:endParaRPr lang="en-US" dirty="0"/>
                    </a:p>
                  </a:txBody>
                  <a:tcPr anchor="ctr"/>
                </a:tc>
                <a:tc>
                  <a:txBody>
                    <a:bodyPr/>
                    <a:lstStyle/>
                    <a:p>
                      <a:pPr algn="ctr"/>
                      <a:r>
                        <a:rPr lang="en-US" dirty="0" err="1"/>
                        <a:t>TextEditor</a:t>
                      </a:r>
                      <a:r>
                        <a:rPr lang="en-US" dirty="0"/>
                        <a:t>/</a:t>
                      </a:r>
                      <a:r>
                        <a:rPr lang="en-US" dirty="0" err="1"/>
                        <a:t>QLineEdit</a:t>
                      </a:r>
                      <a:endParaRPr lang="en-US" dirty="0"/>
                    </a:p>
                  </a:txBody>
                  <a:tcPr anchor="ctr"/>
                </a:tc>
                <a:extLst>
                  <a:ext uri="{0D108BD9-81ED-4DB2-BD59-A6C34878D82A}">
                    <a16:rowId xmlns:a16="http://schemas.microsoft.com/office/drawing/2014/main" val="4123658131"/>
                  </a:ext>
                </a:extLst>
              </a:tr>
              <a:tr h="446415">
                <a:tc>
                  <a:txBody>
                    <a:bodyPr/>
                    <a:lstStyle/>
                    <a:p>
                      <a:pPr algn="ctr"/>
                      <a:r>
                        <a:rPr lang="en-US" altLang="zh-CN" dirty="0"/>
                        <a:t>uiTable.cpp</a:t>
                      </a:r>
                      <a:endParaRPr lang="en-US" dirty="0"/>
                    </a:p>
                  </a:txBody>
                  <a:tcPr anchor="ctr"/>
                </a:tc>
                <a:tc>
                  <a:txBody>
                    <a:bodyPr/>
                    <a:lstStyle/>
                    <a:p>
                      <a:pPr algn="ctr"/>
                      <a:r>
                        <a:rPr lang="en-US" dirty="0" err="1"/>
                        <a:t>TableWidget</a:t>
                      </a:r>
                      <a:endParaRPr lang="en-US" dirty="0"/>
                    </a:p>
                  </a:txBody>
                  <a:tcPr anchor="ctr"/>
                </a:tc>
                <a:extLst>
                  <a:ext uri="{0D108BD9-81ED-4DB2-BD59-A6C34878D82A}">
                    <a16:rowId xmlns:a16="http://schemas.microsoft.com/office/drawing/2014/main" val="872339606"/>
                  </a:ext>
                </a:extLst>
              </a:tr>
              <a:tr h="446415">
                <a:tc>
                  <a:txBody>
                    <a:bodyPr/>
                    <a:lstStyle/>
                    <a:p>
                      <a:pPr algn="ctr"/>
                      <a:r>
                        <a:rPr lang="en-US" altLang="zh-CN" dirty="0"/>
                        <a:t>uiTree.cpp</a:t>
                      </a:r>
                      <a:endParaRPr lang="en-US" dirty="0"/>
                    </a:p>
                  </a:txBody>
                  <a:tcPr anchor="ctr"/>
                </a:tc>
                <a:tc>
                  <a:txBody>
                    <a:bodyPr/>
                    <a:lstStyle/>
                    <a:p>
                      <a:pPr algn="ctr"/>
                      <a:r>
                        <a:rPr lang="en-US" dirty="0" err="1"/>
                        <a:t>TreeView</a:t>
                      </a:r>
                      <a:endParaRPr lang="en-US" dirty="0"/>
                    </a:p>
                  </a:txBody>
                  <a:tcPr anchor="ctr"/>
                </a:tc>
                <a:extLst>
                  <a:ext uri="{0D108BD9-81ED-4DB2-BD59-A6C34878D82A}">
                    <a16:rowId xmlns:a16="http://schemas.microsoft.com/office/drawing/2014/main" val="4045844110"/>
                  </a:ext>
                </a:extLst>
              </a:tr>
              <a:tr h="446415">
                <a:tc>
                  <a:txBody>
                    <a:bodyPr/>
                    <a:lstStyle/>
                    <a:p>
                      <a:pPr algn="ctr"/>
                      <a:r>
                        <a:rPr lang="en-US" dirty="0"/>
                        <a:t>uiInterface.cpp</a:t>
                      </a:r>
                    </a:p>
                  </a:txBody>
                  <a:tcPr anchor="ctr"/>
                </a:tc>
                <a:tc>
                  <a:txBody>
                    <a:bodyPr/>
                    <a:lstStyle/>
                    <a:p>
                      <a:pPr algn="ctr"/>
                      <a:r>
                        <a:rPr lang="en-US" dirty="0"/>
                        <a:t>Menu</a:t>
                      </a:r>
                      <a:r>
                        <a:rPr lang="en-US" altLang="zh-CN" dirty="0"/>
                        <a:t>/</a:t>
                      </a:r>
                      <a:r>
                        <a:rPr lang="en-US" altLang="zh-CN" dirty="0" err="1"/>
                        <a:t>Misc</a:t>
                      </a:r>
                      <a:endParaRPr lang="en-US" dirty="0"/>
                    </a:p>
                  </a:txBody>
                  <a:tcPr anchor="ctr"/>
                </a:tc>
                <a:extLst>
                  <a:ext uri="{0D108BD9-81ED-4DB2-BD59-A6C34878D82A}">
                    <a16:rowId xmlns:a16="http://schemas.microsoft.com/office/drawing/2014/main" val="3632085992"/>
                  </a:ext>
                </a:extLst>
              </a:tr>
              <a:tr h="817653">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4138058378"/>
                  </a:ext>
                </a:extLst>
              </a:tr>
            </a:tbl>
          </a:graphicData>
        </a:graphic>
      </p:graphicFrame>
      <p:pic>
        <p:nvPicPr>
          <p:cNvPr id="4" name="图片 3">
            <a:extLst>
              <a:ext uri="{FF2B5EF4-FFF2-40B4-BE49-F238E27FC236}">
                <a16:creationId xmlns:a16="http://schemas.microsoft.com/office/drawing/2014/main" id="{BBA0B0C2-BD22-92FD-B892-240E648CAF93}"/>
              </a:ext>
            </a:extLst>
          </p:cNvPr>
          <p:cNvPicPr>
            <a:picLocks noChangeAspect="1"/>
          </p:cNvPicPr>
          <p:nvPr/>
        </p:nvPicPr>
        <p:blipFill rotWithShape="1">
          <a:blip r:embed="rId4"/>
          <a:srcRect t="6400" b="3979"/>
          <a:stretch/>
        </p:blipFill>
        <p:spPr>
          <a:xfrm>
            <a:off x="8743949" y="73177"/>
            <a:ext cx="3013888" cy="6651474"/>
          </a:xfrm>
          <a:prstGeom prst="rect">
            <a:avLst/>
          </a:prstGeom>
        </p:spPr>
      </p:pic>
    </p:spTree>
    <p:extLst>
      <p:ext uri="{BB962C8B-B14F-4D97-AF65-F5344CB8AC3E}">
        <p14:creationId xmlns:p14="http://schemas.microsoft.com/office/powerpoint/2010/main" val="11763887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5</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523220"/>
          </a:xfrm>
          <a:prstGeom prst="rect">
            <a:avLst/>
          </a:prstGeom>
          <a:noFill/>
        </p:spPr>
        <p:txBody>
          <a:bodyPr wrap="square" rtlCol="0">
            <a:spAutoFit/>
          </a:bodyPr>
          <a:lstStyle/>
          <a:p>
            <a:r>
              <a:rPr lang="zh-CN" altLang="en-US" sz="2800" b="1" dirty="0">
                <a:solidFill>
                  <a:srgbClr val="2165C9"/>
                </a:solidFill>
              </a:rPr>
              <a:t>接口支持 </a:t>
            </a:r>
            <a:r>
              <a:rPr lang="en-US" altLang="zh-CN" sz="2800" b="1" dirty="0">
                <a:solidFill>
                  <a:srgbClr val="2165C9"/>
                </a:solidFill>
              </a:rPr>
              <a:t>–</a:t>
            </a:r>
            <a:r>
              <a:rPr lang="zh-CN" altLang="en-US" sz="2800" b="1" dirty="0">
                <a:solidFill>
                  <a:srgbClr val="2165C9"/>
                </a:solidFill>
              </a:rPr>
              <a:t> 设计原则</a:t>
            </a:r>
            <a:endParaRPr lang="en-US" altLang="zh-CN" sz="24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2" name="图示 1">
            <a:extLst>
              <a:ext uri="{FF2B5EF4-FFF2-40B4-BE49-F238E27FC236}">
                <a16:creationId xmlns:a16="http://schemas.microsoft.com/office/drawing/2014/main" id="{2D111BCE-C5C3-0BA3-A100-94E7DBDBD809}"/>
              </a:ext>
            </a:extLst>
          </p:cNvPr>
          <p:cNvGraphicFramePr/>
          <p:nvPr>
            <p:extLst>
              <p:ext uri="{D42A27DB-BD31-4B8C-83A1-F6EECF244321}">
                <p14:modId xmlns:p14="http://schemas.microsoft.com/office/powerpoint/2010/main" val="10333865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018964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1</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交互框架概述 </a:t>
            </a:r>
            <a:r>
              <a:rPr lang="en-US" altLang="zh-CN" sz="2400" b="1" dirty="0">
                <a:solidFill>
                  <a:srgbClr val="2165C9"/>
                </a:solidFill>
              </a:rPr>
              <a:t>– </a:t>
            </a:r>
            <a:r>
              <a:rPr lang="zh-CN" altLang="en-US" sz="2400" b="1" dirty="0">
                <a:solidFill>
                  <a:srgbClr val="2165C9"/>
                </a:solidFill>
              </a:rPr>
              <a:t>层次关系</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2" name="内容占位符 7">
            <a:extLst>
              <a:ext uri="{FF2B5EF4-FFF2-40B4-BE49-F238E27FC236}">
                <a16:creationId xmlns:a16="http://schemas.microsoft.com/office/drawing/2014/main" id="{634DABFA-EF47-0F08-8F23-799ABD364E49}"/>
              </a:ext>
            </a:extLst>
          </p:cNvPr>
          <p:cNvGraphicFramePr/>
          <p:nvPr>
            <p:extLst>
              <p:ext uri="{D42A27DB-BD31-4B8C-83A1-F6EECF244321}">
                <p14:modId xmlns:p14="http://schemas.microsoft.com/office/powerpoint/2010/main" val="1522435809"/>
              </p:ext>
            </p:extLst>
          </p:nvPr>
        </p:nvGraphicFramePr>
        <p:xfrm>
          <a:off x="2140112" y="1719063"/>
          <a:ext cx="7911776" cy="35726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圆角矩形 8">
            <a:extLst>
              <a:ext uri="{FF2B5EF4-FFF2-40B4-BE49-F238E27FC236}">
                <a16:creationId xmlns:a16="http://schemas.microsoft.com/office/drawing/2014/main" id="{5410AB9A-833E-D256-4952-03F424152DCF}"/>
              </a:ext>
            </a:extLst>
          </p:cNvPr>
          <p:cNvSpPr/>
          <p:nvPr/>
        </p:nvSpPr>
        <p:spPr>
          <a:xfrm>
            <a:off x="3236355" y="2588844"/>
            <a:ext cx="5719290" cy="515101"/>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defRPr/>
            </a:pPr>
            <a:r>
              <a:rPr lang="en-US" altLang="zh-CN" dirty="0"/>
              <a:t>UI</a:t>
            </a:r>
            <a:r>
              <a:rPr lang="zh-CN" altLang="en-US" dirty="0"/>
              <a:t>交互中间层</a:t>
            </a:r>
          </a:p>
        </p:txBody>
      </p:sp>
      <p:sp>
        <p:nvSpPr>
          <p:cNvPr id="5" name="圆角矩形 9">
            <a:extLst>
              <a:ext uri="{FF2B5EF4-FFF2-40B4-BE49-F238E27FC236}">
                <a16:creationId xmlns:a16="http://schemas.microsoft.com/office/drawing/2014/main" id="{C678724E-B01B-D276-763A-C3A50F008064}"/>
              </a:ext>
            </a:extLst>
          </p:cNvPr>
          <p:cNvSpPr/>
          <p:nvPr/>
        </p:nvSpPr>
        <p:spPr>
          <a:xfrm>
            <a:off x="3249689" y="3900372"/>
            <a:ext cx="5719290" cy="515101"/>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defRPr/>
            </a:pPr>
            <a:r>
              <a:rPr lang="zh-CN" altLang="en-US" dirty="0"/>
              <a:t>数据管理中间层</a:t>
            </a:r>
          </a:p>
        </p:txBody>
      </p:sp>
    </p:spTree>
    <p:extLst>
      <p:ext uri="{BB962C8B-B14F-4D97-AF65-F5344CB8AC3E}">
        <p14:creationId xmlns:p14="http://schemas.microsoft.com/office/powerpoint/2010/main" val="33418480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908818" y="2710230"/>
            <a:ext cx="4570483" cy="923330"/>
          </a:xfrm>
          <a:prstGeom prst="rect">
            <a:avLst/>
          </a:prstGeom>
          <a:noFill/>
        </p:spPr>
        <p:txBody>
          <a:bodyPr wrap="none" rtlCol="0">
            <a:spAutoFit/>
          </a:bodyPr>
          <a:lstStyle/>
          <a:p>
            <a:pPr algn="ctr"/>
            <a:r>
              <a:rPr lang="zh-CN" altLang="en-US" sz="5400" b="1" spc="300" dirty="0">
                <a:solidFill>
                  <a:schemeClr val="tx1">
                    <a:lumMod val="75000"/>
                    <a:lumOff val="25000"/>
                  </a:schemeClr>
                </a:solidFill>
                <a:latin typeface="微软雅黑" panose="020B0503020204020204" pitchFamily="34" charset="-122"/>
                <a:ea typeface="微软雅黑" panose="020B0503020204020204" pitchFamily="34" charset="-122"/>
              </a:rPr>
              <a:t>感谢您的聆听</a:t>
            </a:r>
          </a:p>
        </p:txBody>
      </p:sp>
      <p:sp>
        <p:nvSpPr>
          <p:cNvPr id="51" name="文本框 50"/>
          <p:cNvSpPr txBox="1"/>
          <p:nvPr/>
        </p:nvSpPr>
        <p:spPr>
          <a:xfrm>
            <a:off x="4346309" y="3607452"/>
            <a:ext cx="3695499" cy="400110"/>
          </a:xfrm>
          <a:prstGeom prst="rect">
            <a:avLst/>
          </a:prstGeom>
          <a:noFill/>
        </p:spPr>
        <p:txBody>
          <a:bodyPr wrap="none" rtlCol="0">
            <a:spAutoFit/>
          </a:bodyPr>
          <a:lstStyle/>
          <a:p>
            <a:pPr algn="ctr"/>
            <a:r>
              <a:rPr lang="en-US" altLang="zh-CN" sz="2000" dirty="0">
                <a:solidFill>
                  <a:srgbClr val="18478F"/>
                </a:solidFill>
                <a:latin typeface="微软雅黑" panose="020B0503020204020204" pitchFamily="34" charset="-122"/>
                <a:ea typeface="微软雅黑" panose="020B0503020204020204" pitchFamily="34" charset="-122"/>
              </a:rPr>
              <a:t>THANK YOU FOR LISTENING</a:t>
            </a:r>
            <a:endParaRPr lang="zh-CN" altLang="en-US" sz="2000" dirty="0">
              <a:solidFill>
                <a:srgbClr val="18478F"/>
              </a:solidFill>
              <a:latin typeface="微软雅黑" panose="020B0503020204020204" pitchFamily="34" charset="-122"/>
              <a:ea typeface="微软雅黑" panose="020B0503020204020204" pitchFamily="34" charset="-122"/>
            </a:endParaRPr>
          </a:p>
        </p:txBody>
      </p:sp>
      <p:pic>
        <p:nvPicPr>
          <p:cNvPr id="30" name="图片 29" descr="徽标&#10;&#10;描述已自动生成">
            <a:extLst>
              <a:ext uri="{FF2B5EF4-FFF2-40B4-BE49-F238E27FC236}">
                <a16:creationId xmlns:a16="http://schemas.microsoft.com/office/drawing/2014/main" id="{E0C7F166-A671-4837-A8F4-556C2B3849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3" y="-1241"/>
            <a:ext cx="2663479" cy="528219"/>
          </a:xfrm>
          <a:prstGeom prst="rect">
            <a:avLst/>
          </a:prstGeom>
        </p:spPr>
      </p:pic>
    </p:spTree>
    <p:extLst>
      <p:ext uri="{BB962C8B-B14F-4D97-AF65-F5344CB8AC3E}">
        <p14:creationId xmlns:p14="http://schemas.microsoft.com/office/powerpoint/2010/main" val="13507699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0-#ppt_w/2"/>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0-#ppt_w/2"/>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0-#ppt_w/2"/>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1+#ppt_w/2"/>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1+#ppt_w/2"/>
                                          </p:val>
                                        </p:tav>
                                        <p:tav tm="100000">
                                          <p:val>
                                            <p:strVal val="#ppt_x"/>
                                          </p:val>
                                        </p:tav>
                                      </p:tavLst>
                                    </p:anim>
                                    <p:anim calcmode="lin" valueType="num">
                                      <p:cBhvr additive="base">
                                        <p:cTn id="56" dur="500" fill="hold"/>
                                        <p:tgtEl>
                                          <p:spTgt spid="28"/>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1+#ppt_w/2"/>
                                          </p:val>
                                        </p:tav>
                                        <p:tav tm="100000">
                                          <p:val>
                                            <p:strVal val="#ppt_x"/>
                                          </p:val>
                                        </p:tav>
                                      </p:tavLst>
                                    </p:anim>
                                    <p:anim calcmode="lin" valueType="num">
                                      <p:cBhvr additive="base">
                                        <p:cTn id="60" dur="50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1+#ppt_w/2"/>
                                          </p:val>
                                        </p:tav>
                                        <p:tav tm="100000">
                                          <p:val>
                                            <p:strVal val="#ppt_x"/>
                                          </p:val>
                                        </p:tav>
                                      </p:tavLst>
                                    </p:anim>
                                    <p:anim calcmode="lin" valueType="num">
                                      <p:cBhvr additive="base">
                                        <p:cTn id="64" dur="500" fill="hold"/>
                                        <p:tgtEl>
                                          <p:spTgt spid="35"/>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1+#ppt_w/2"/>
                                          </p:val>
                                        </p:tav>
                                        <p:tav tm="100000">
                                          <p:val>
                                            <p:strVal val="#ppt_x"/>
                                          </p:val>
                                        </p:tav>
                                      </p:tavLst>
                                    </p:anim>
                                    <p:anim calcmode="lin" valueType="num">
                                      <p:cBhvr additive="base">
                                        <p:cTn id="68" dur="500" fill="hold"/>
                                        <p:tgtEl>
                                          <p:spTgt spid="36"/>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9"/>
                                        </p:tgtEl>
                                        <p:attrNameLst>
                                          <p:attrName>ppt_y</p:attrName>
                                        </p:attrNameLst>
                                      </p:cBhvr>
                                      <p:tavLst>
                                        <p:tav tm="0">
                                          <p:val>
                                            <p:strVal val="#ppt_y"/>
                                          </p:val>
                                        </p:tav>
                                        <p:tav tm="100000">
                                          <p:val>
                                            <p:strVal val="#ppt_y"/>
                                          </p:val>
                                        </p:tav>
                                      </p:tavLst>
                                    </p:anim>
                                    <p:anim calcmode="lin" valueType="num">
                                      <p:cBhvr>
                                        <p:cTn id="74"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9"/>
                                        </p:tgtEl>
                                      </p:cBhvr>
                                    </p:animEffect>
                                  </p:childTnLst>
                                </p:cTn>
                              </p:par>
                              <p:par>
                                <p:cTn id="77" presetID="16" presetClass="entr" presetSubtype="37" fill="hold" grpId="0" nodeType="withEffect">
                                  <p:stCondLst>
                                    <p:cond delay="500"/>
                                  </p:stCondLst>
                                  <p:childTnLst>
                                    <p:set>
                                      <p:cBhvr>
                                        <p:cTn id="78" dur="1" fill="hold">
                                          <p:stCondLst>
                                            <p:cond delay="0"/>
                                          </p:stCondLst>
                                        </p:cTn>
                                        <p:tgtEl>
                                          <p:spTgt spid="51"/>
                                        </p:tgtEl>
                                        <p:attrNameLst>
                                          <p:attrName>style.visibility</p:attrName>
                                        </p:attrNameLst>
                                      </p:cBhvr>
                                      <p:to>
                                        <p:strVal val="visible"/>
                                      </p:to>
                                    </p:set>
                                    <p:animEffect transition="in" filter="barn(outVertical)">
                                      <p:cBhvr>
                                        <p:cTn id="7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8"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8" grpId="0" animBg="1"/>
      <p:bldP spid="49" grpId="0" animBg="1"/>
      <p:bldP spid="50" grpId="0" animBg="1"/>
      <p:bldP spid="9"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1</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交互框架概述 </a:t>
            </a:r>
            <a:r>
              <a:rPr lang="en-US" altLang="zh-CN" sz="2400" b="1" dirty="0">
                <a:solidFill>
                  <a:srgbClr val="2165C9"/>
                </a:solidFill>
              </a:rPr>
              <a:t>– </a:t>
            </a:r>
            <a:r>
              <a:rPr lang="zh-CN" altLang="en-US" sz="2400" b="1" dirty="0">
                <a:solidFill>
                  <a:srgbClr val="2165C9"/>
                </a:solidFill>
              </a:rPr>
              <a:t>软件结构</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6" name="图片 5">
            <a:extLst>
              <a:ext uri="{FF2B5EF4-FFF2-40B4-BE49-F238E27FC236}">
                <a16:creationId xmlns:a16="http://schemas.microsoft.com/office/drawing/2014/main" id="{80B0CCD6-537F-1BA6-C190-783EB43630E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32591" y="906970"/>
            <a:ext cx="6870935" cy="575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71912A31-30BC-DD26-116B-D453AD68D58D}"/>
              </a:ext>
            </a:extLst>
          </p:cNvPr>
          <p:cNvSpPr txBox="1"/>
          <p:nvPr/>
        </p:nvSpPr>
        <p:spPr>
          <a:xfrm>
            <a:off x="9131014" y="1137808"/>
            <a:ext cx="2451878" cy="2308324"/>
          </a:xfrm>
          <a:prstGeom prst="rect">
            <a:avLst/>
          </a:prstGeom>
          <a:noFill/>
        </p:spPr>
        <p:txBody>
          <a:bodyPr wrap="square" rtlCol="0">
            <a:spAutoFit/>
          </a:bodyPr>
          <a:lstStyle/>
          <a:p>
            <a:pPr marL="342900" indent="-342900">
              <a:buAutoNum type="arabicPeriod"/>
            </a:pPr>
            <a:r>
              <a:rPr lang="en-US" altLang="zh-CN" dirty="0">
                <a:solidFill>
                  <a:srgbClr val="18478F"/>
                </a:solidFill>
              </a:rPr>
              <a:t>UI</a:t>
            </a:r>
            <a:r>
              <a:rPr lang="zh-CN" altLang="en-US" dirty="0">
                <a:solidFill>
                  <a:srgbClr val="18478F"/>
                </a:solidFill>
              </a:rPr>
              <a:t>框架（包括事件）</a:t>
            </a:r>
            <a:endParaRPr lang="en-US" altLang="zh-CN" dirty="0">
              <a:solidFill>
                <a:srgbClr val="18478F"/>
              </a:solidFill>
            </a:endParaRPr>
          </a:p>
          <a:p>
            <a:pPr marL="342900" indent="-342900">
              <a:buAutoNum type="arabicPeriod"/>
            </a:pPr>
            <a:endParaRPr lang="en-US" altLang="zh-CN" dirty="0">
              <a:solidFill>
                <a:srgbClr val="18478F"/>
              </a:solidFill>
            </a:endParaRPr>
          </a:p>
          <a:p>
            <a:pPr marL="342900" indent="-342900">
              <a:buAutoNum type="arabicPeriod"/>
            </a:pPr>
            <a:r>
              <a:rPr lang="zh-CN" altLang="en-US" dirty="0">
                <a:solidFill>
                  <a:srgbClr val="18478F"/>
                </a:solidFill>
              </a:rPr>
              <a:t>指令框架</a:t>
            </a:r>
            <a:endParaRPr lang="en-US" altLang="zh-CN" dirty="0">
              <a:solidFill>
                <a:srgbClr val="18478F"/>
              </a:solidFill>
            </a:endParaRPr>
          </a:p>
          <a:p>
            <a:pPr marL="342900" indent="-342900">
              <a:buAutoNum type="arabicPeriod"/>
            </a:pPr>
            <a:endParaRPr lang="en-US" altLang="zh-CN" dirty="0">
              <a:solidFill>
                <a:srgbClr val="18478F"/>
              </a:solidFill>
            </a:endParaRPr>
          </a:p>
          <a:p>
            <a:pPr marL="342900" indent="-342900">
              <a:buAutoNum type="arabicPeriod"/>
            </a:pPr>
            <a:r>
              <a:rPr lang="zh-CN" altLang="en-US" dirty="0">
                <a:solidFill>
                  <a:srgbClr val="18478F"/>
                </a:solidFill>
              </a:rPr>
              <a:t>命令框架</a:t>
            </a:r>
            <a:endParaRPr lang="en-US" altLang="zh-CN" dirty="0">
              <a:solidFill>
                <a:srgbClr val="18478F"/>
              </a:solidFill>
            </a:endParaRPr>
          </a:p>
          <a:p>
            <a:pPr marL="342900" indent="-342900">
              <a:buAutoNum type="arabicPeriod"/>
            </a:pPr>
            <a:endParaRPr lang="en-US" altLang="zh-CN" dirty="0">
              <a:solidFill>
                <a:srgbClr val="18478F"/>
              </a:solidFill>
            </a:endParaRPr>
          </a:p>
          <a:p>
            <a:pPr marL="342900" indent="-342900">
              <a:buAutoNum type="arabicPeriod"/>
            </a:pPr>
            <a:r>
              <a:rPr lang="zh-CN" altLang="en-US" dirty="0">
                <a:solidFill>
                  <a:srgbClr val="18478F"/>
                </a:solidFill>
              </a:rPr>
              <a:t>显示框架</a:t>
            </a:r>
            <a:endParaRPr lang="en-US" altLang="zh-CN" dirty="0">
              <a:solidFill>
                <a:srgbClr val="18478F"/>
              </a:solidFill>
            </a:endParaRPr>
          </a:p>
          <a:p>
            <a:pPr marL="342900" indent="-342900">
              <a:buAutoNum type="arabicPeriod"/>
            </a:pPr>
            <a:endParaRPr lang="zh-CN" altLang="en-US" dirty="0"/>
          </a:p>
        </p:txBody>
      </p:sp>
    </p:spTree>
    <p:extLst>
      <p:ext uri="{BB962C8B-B14F-4D97-AF65-F5344CB8AC3E}">
        <p14:creationId xmlns:p14="http://schemas.microsoft.com/office/powerpoint/2010/main" val="42831911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1</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zh-CN" altLang="en-US" sz="2400" b="1" dirty="0">
                <a:solidFill>
                  <a:srgbClr val="2165C9"/>
                </a:solidFill>
              </a:rPr>
              <a:t>交互框架概述 </a:t>
            </a:r>
            <a:r>
              <a:rPr lang="en-US" altLang="zh-CN" sz="2400" b="1" dirty="0">
                <a:solidFill>
                  <a:srgbClr val="2165C9"/>
                </a:solidFill>
              </a:rPr>
              <a:t>– </a:t>
            </a:r>
            <a:r>
              <a:rPr lang="zh-CN" altLang="en-US" sz="2400" b="1" dirty="0">
                <a:solidFill>
                  <a:srgbClr val="2165C9"/>
                </a:solidFill>
              </a:rPr>
              <a:t>模块</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 name="组合 1">
            <a:extLst>
              <a:ext uri="{FF2B5EF4-FFF2-40B4-BE49-F238E27FC236}">
                <a16:creationId xmlns:a16="http://schemas.microsoft.com/office/drawing/2014/main" id="{A54B3C3E-3DA8-086F-7464-B162CD6C7A13}"/>
              </a:ext>
            </a:extLst>
          </p:cNvPr>
          <p:cNvGrpSpPr/>
          <p:nvPr/>
        </p:nvGrpSpPr>
        <p:grpSpPr>
          <a:xfrm>
            <a:off x="2503477" y="1076324"/>
            <a:ext cx="5539583" cy="809626"/>
            <a:chOff x="3424970" y="554175"/>
            <a:chExt cx="3165883" cy="1883101"/>
          </a:xfrm>
          <a:solidFill>
            <a:schemeClr val="accent1">
              <a:lumMod val="60000"/>
              <a:lumOff val="40000"/>
            </a:schemeClr>
          </a:solidFill>
        </p:grpSpPr>
        <p:sp>
          <p:nvSpPr>
            <p:cNvPr id="4" name="矩形 3">
              <a:extLst>
                <a:ext uri="{FF2B5EF4-FFF2-40B4-BE49-F238E27FC236}">
                  <a16:creationId xmlns:a16="http://schemas.microsoft.com/office/drawing/2014/main" id="{37436C3F-5DFC-3233-BD60-F6367AFB4A6F}"/>
                </a:ext>
              </a:extLst>
            </p:cNvPr>
            <p:cNvSpPr/>
            <p:nvPr/>
          </p:nvSpPr>
          <p:spPr>
            <a:xfrm>
              <a:off x="3452352" y="554175"/>
              <a:ext cx="3138501" cy="1883101"/>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5" name="文本框 4">
              <a:extLst>
                <a:ext uri="{FF2B5EF4-FFF2-40B4-BE49-F238E27FC236}">
                  <a16:creationId xmlns:a16="http://schemas.microsoft.com/office/drawing/2014/main" id="{4ADBA2CC-87AC-6874-7362-5833B284EBBA}"/>
                </a:ext>
              </a:extLst>
            </p:cNvPr>
            <p:cNvSpPr txBox="1"/>
            <p:nvPr/>
          </p:nvSpPr>
          <p:spPr>
            <a:xfrm>
              <a:off x="3424970" y="582299"/>
              <a:ext cx="3138501" cy="184603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t" anchorCtr="0">
              <a:noAutofit/>
            </a:bodyPr>
            <a:lstStyle/>
            <a:p>
              <a:pPr marL="0" lvl="1" algn="ctr" defTabSz="1022350">
                <a:lnSpc>
                  <a:spcPct val="90000"/>
                </a:lnSpc>
                <a:spcBef>
                  <a:spcPct val="0"/>
                </a:spcBef>
                <a:spcAft>
                  <a:spcPct val="15000"/>
                </a:spcAft>
              </a:pPr>
              <a:r>
                <a:rPr lang="zh-CN" altLang="en-US" sz="2600" kern="1200" dirty="0">
                  <a:solidFill>
                    <a:schemeClr val="accent6">
                      <a:lumMod val="50000"/>
                    </a:schemeClr>
                  </a:solidFill>
                </a:rPr>
                <a:t>应用程序</a:t>
              </a:r>
              <a:endParaRPr lang="en-US" altLang="zh-CN" sz="2600" kern="1200" dirty="0">
                <a:solidFill>
                  <a:schemeClr val="accent6">
                    <a:lumMod val="50000"/>
                  </a:schemeClr>
                </a:solidFill>
              </a:endParaRPr>
            </a:p>
            <a:p>
              <a:pPr marL="0" lvl="1" algn="ctr" defTabSz="1022350">
                <a:lnSpc>
                  <a:spcPct val="90000"/>
                </a:lnSpc>
                <a:spcBef>
                  <a:spcPct val="0"/>
                </a:spcBef>
                <a:spcAft>
                  <a:spcPct val="15000"/>
                </a:spcAft>
              </a:pPr>
              <a:r>
                <a:rPr lang="en-US" sz="2000" dirty="0">
                  <a:solidFill>
                    <a:schemeClr val="bg1"/>
                  </a:solidFill>
                </a:rPr>
                <a:t>DrawingI</a:t>
              </a:r>
              <a:r>
                <a:rPr lang="en-US" altLang="zh-CN" sz="2000" dirty="0">
                  <a:solidFill>
                    <a:schemeClr val="bg1"/>
                  </a:solidFill>
                </a:rPr>
                <a:t>nstance</a:t>
              </a:r>
              <a:endParaRPr lang="en-US" sz="2000" kern="1200" dirty="0">
                <a:solidFill>
                  <a:schemeClr val="bg1"/>
                </a:solidFill>
              </a:endParaRPr>
            </a:p>
          </p:txBody>
        </p:sp>
      </p:grpSp>
      <p:grpSp>
        <p:nvGrpSpPr>
          <p:cNvPr id="6" name="组合 5">
            <a:extLst>
              <a:ext uri="{FF2B5EF4-FFF2-40B4-BE49-F238E27FC236}">
                <a16:creationId xmlns:a16="http://schemas.microsoft.com/office/drawing/2014/main" id="{0970F94B-0AE5-1D45-F908-45C5B479469D}"/>
              </a:ext>
            </a:extLst>
          </p:cNvPr>
          <p:cNvGrpSpPr/>
          <p:nvPr/>
        </p:nvGrpSpPr>
        <p:grpSpPr>
          <a:xfrm>
            <a:off x="2510456" y="1934230"/>
            <a:ext cx="5532604" cy="879009"/>
            <a:chOff x="0" y="0"/>
            <a:chExt cx="2719999" cy="1631999"/>
          </a:xfrm>
          <a:solidFill>
            <a:schemeClr val="accent1">
              <a:lumMod val="60000"/>
              <a:lumOff val="40000"/>
            </a:schemeClr>
          </a:solidFill>
        </p:grpSpPr>
        <p:sp>
          <p:nvSpPr>
            <p:cNvPr id="7" name="矩形 6">
              <a:extLst>
                <a:ext uri="{FF2B5EF4-FFF2-40B4-BE49-F238E27FC236}">
                  <a16:creationId xmlns:a16="http://schemas.microsoft.com/office/drawing/2014/main" id="{2FDC6638-E20C-C705-C584-3E33F2928D73}"/>
                </a:ext>
              </a:extLst>
            </p:cNvPr>
            <p:cNvSpPr/>
            <p:nvPr/>
          </p:nvSpPr>
          <p:spPr>
            <a:xfrm>
              <a:off x="0" y="0"/>
              <a:ext cx="2719999" cy="163199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8" name="文本框 7">
              <a:extLst>
                <a:ext uri="{FF2B5EF4-FFF2-40B4-BE49-F238E27FC236}">
                  <a16:creationId xmlns:a16="http://schemas.microsoft.com/office/drawing/2014/main" id="{FBFB05B2-6001-B77B-24E3-75CA794DEF02}"/>
                </a:ext>
              </a:extLst>
            </p:cNvPr>
            <p:cNvSpPr txBox="1"/>
            <p:nvPr/>
          </p:nvSpPr>
          <p:spPr>
            <a:xfrm>
              <a:off x="0" y="0"/>
              <a:ext cx="2719999" cy="16319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a:solidFill>
                    <a:schemeClr val="accent6">
                      <a:lumMod val="50000"/>
                    </a:schemeClr>
                  </a:solidFill>
                  <a:latin typeface="+mn-ea"/>
                </a:rPr>
                <a:t>界面与交互</a:t>
              </a:r>
              <a:endParaRPr lang="en-US" altLang="zh-CN" sz="2600" kern="1200" dirty="0">
                <a:solidFill>
                  <a:schemeClr val="accent6">
                    <a:lumMod val="50000"/>
                  </a:schemeClr>
                </a:solidFill>
                <a:latin typeface="+mn-ea"/>
              </a:endParaRPr>
            </a:p>
            <a:p>
              <a:pPr lvl="0" algn="ctr" defTabSz="1155700">
                <a:lnSpc>
                  <a:spcPct val="90000"/>
                </a:lnSpc>
                <a:spcBef>
                  <a:spcPct val="0"/>
                </a:spcBef>
                <a:spcAft>
                  <a:spcPct val="35000"/>
                </a:spcAft>
              </a:pPr>
              <a:r>
                <a:rPr lang="en-US" sz="2000" kern="1200" dirty="0">
                  <a:solidFill>
                    <a:schemeClr val="bg1"/>
                  </a:solidFill>
                </a:rPr>
                <a:t>UserInterface</a:t>
              </a:r>
            </a:p>
          </p:txBody>
        </p:sp>
      </p:grpSp>
      <p:grpSp>
        <p:nvGrpSpPr>
          <p:cNvPr id="9" name="组合 8">
            <a:extLst>
              <a:ext uri="{FF2B5EF4-FFF2-40B4-BE49-F238E27FC236}">
                <a16:creationId xmlns:a16="http://schemas.microsoft.com/office/drawing/2014/main" id="{7C2C1D45-3701-E82A-2BB3-9D62D2CC374E}"/>
              </a:ext>
            </a:extLst>
          </p:cNvPr>
          <p:cNvGrpSpPr/>
          <p:nvPr/>
        </p:nvGrpSpPr>
        <p:grpSpPr>
          <a:xfrm>
            <a:off x="2511913" y="3911589"/>
            <a:ext cx="3005622" cy="1617995"/>
            <a:chOff x="1487074" y="600"/>
            <a:chExt cx="2728499" cy="1637099"/>
          </a:xfrm>
        </p:grpSpPr>
        <p:sp>
          <p:nvSpPr>
            <p:cNvPr id="10" name="矩形 9">
              <a:extLst>
                <a:ext uri="{FF2B5EF4-FFF2-40B4-BE49-F238E27FC236}">
                  <a16:creationId xmlns:a16="http://schemas.microsoft.com/office/drawing/2014/main" id="{42BF21DE-AEE3-023C-F48E-4732D4297AB7}"/>
                </a:ext>
              </a:extLst>
            </p:cNvPr>
            <p:cNvSpPr/>
            <p:nvPr/>
          </p:nvSpPr>
          <p:spPr>
            <a:xfrm>
              <a:off x="1487074" y="600"/>
              <a:ext cx="2728499" cy="1637099"/>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1" name="文本框 10">
              <a:extLst>
                <a:ext uri="{FF2B5EF4-FFF2-40B4-BE49-F238E27FC236}">
                  <a16:creationId xmlns:a16="http://schemas.microsoft.com/office/drawing/2014/main" id="{6453B870-047A-062B-E87C-A8403544B7B8}"/>
                </a:ext>
              </a:extLst>
            </p:cNvPr>
            <p:cNvSpPr txBox="1"/>
            <p:nvPr/>
          </p:nvSpPr>
          <p:spPr>
            <a:xfrm>
              <a:off x="1487074" y="600"/>
              <a:ext cx="2714415" cy="1637099"/>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zh-CN" altLang="en-US" sz="2600" kern="1200" dirty="0">
                  <a:solidFill>
                    <a:schemeClr val="accent6">
                      <a:lumMod val="50000"/>
                    </a:schemeClr>
                  </a:solidFill>
                </a:rPr>
                <a:t>插件</a:t>
              </a:r>
              <a:endParaRPr lang="en-US" sz="2600" kern="1200" dirty="0">
                <a:solidFill>
                  <a:schemeClr val="accent6">
                    <a:lumMod val="50000"/>
                  </a:schemeClr>
                </a:solidFill>
              </a:endParaRPr>
            </a:p>
            <a:p>
              <a:pPr marL="0" lvl="1" algn="ctr" defTabSz="889000">
                <a:lnSpc>
                  <a:spcPct val="90000"/>
                </a:lnSpc>
                <a:spcBef>
                  <a:spcPct val="0"/>
                </a:spcBef>
                <a:spcAft>
                  <a:spcPct val="15000"/>
                </a:spcAft>
              </a:pPr>
              <a:r>
                <a:rPr lang="en-US" sz="2000" kern="1200" dirty="0">
                  <a:solidFill>
                    <a:schemeClr val="bg1"/>
                  </a:solidFill>
                </a:rPr>
                <a:t>CommonControlsPlugin</a:t>
              </a:r>
            </a:p>
            <a:p>
              <a:pPr marL="0" lvl="1" algn="ctr" defTabSz="889000">
                <a:lnSpc>
                  <a:spcPct val="90000"/>
                </a:lnSpc>
                <a:spcBef>
                  <a:spcPct val="0"/>
                </a:spcBef>
                <a:spcAft>
                  <a:spcPct val="15000"/>
                </a:spcAft>
              </a:pPr>
              <a:r>
                <a:rPr lang="en-US" sz="2000" kern="1200" dirty="0">
                  <a:solidFill>
                    <a:schemeClr val="bg1"/>
                  </a:solidFill>
                </a:rPr>
                <a:t>Q</a:t>
              </a:r>
              <a:r>
                <a:rPr lang="en-US" altLang="zh-CN" sz="2000" kern="1200" dirty="0">
                  <a:solidFill>
                    <a:schemeClr val="bg1"/>
                  </a:solidFill>
                </a:rPr>
                <a:t>tn</a:t>
              </a:r>
              <a:r>
                <a:rPr lang="en-US" sz="2000" kern="1200" dirty="0">
                  <a:solidFill>
                    <a:schemeClr val="bg1"/>
                  </a:solidFill>
                </a:rPr>
                <a:t>RibbonD</a:t>
              </a:r>
              <a:r>
                <a:rPr lang="en-US" altLang="zh-CN" sz="2000" kern="1200" dirty="0">
                  <a:solidFill>
                    <a:schemeClr val="bg1"/>
                  </a:solidFill>
                </a:rPr>
                <a:t>sgn</a:t>
              </a:r>
            </a:p>
            <a:p>
              <a:pPr marL="0" lvl="1" algn="ctr" defTabSz="889000">
                <a:lnSpc>
                  <a:spcPct val="90000"/>
                </a:lnSpc>
                <a:spcBef>
                  <a:spcPct val="0"/>
                </a:spcBef>
                <a:spcAft>
                  <a:spcPct val="15000"/>
                </a:spcAft>
              </a:pPr>
              <a:r>
                <a:rPr lang="en-US" sz="2000" dirty="0">
                  <a:solidFill>
                    <a:schemeClr val="bg1"/>
                  </a:solidFill>
                </a:rPr>
                <a:t>Q</a:t>
              </a:r>
              <a:r>
                <a:rPr lang="en-US" altLang="zh-CN" sz="2000" dirty="0">
                  <a:solidFill>
                    <a:schemeClr val="bg1"/>
                  </a:solidFill>
                </a:rPr>
                <a:t>tnStylePlugin</a:t>
              </a:r>
              <a:endParaRPr lang="en-US" sz="2000" kern="1200" dirty="0">
                <a:solidFill>
                  <a:schemeClr val="bg1"/>
                </a:solidFill>
              </a:endParaRPr>
            </a:p>
          </p:txBody>
        </p:sp>
      </p:grpSp>
      <p:grpSp>
        <p:nvGrpSpPr>
          <p:cNvPr id="16" name="组合 15">
            <a:extLst>
              <a:ext uri="{FF2B5EF4-FFF2-40B4-BE49-F238E27FC236}">
                <a16:creationId xmlns:a16="http://schemas.microsoft.com/office/drawing/2014/main" id="{2072EF40-2AC0-2E71-6F24-754BFE82FB30}"/>
              </a:ext>
            </a:extLst>
          </p:cNvPr>
          <p:cNvGrpSpPr/>
          <p:nvPr/>
        </p:nvGrpSpPr>
        <p:grpSpPr>
          <a:xfrm>
            <a:off x="5544778" y="3911589"/>
            <a:ext cx="2497046" cy="1617995"/>
            <a:chOff x="4454064" y="600"/>
            <a:chExt cx="2762858" cy="1637099"/>
          </a:xfrm>
        </p:grpSpPr>
        <p:sp>
          <p:nvSpPr>
            <p:cNvPr id="17" name="矩形 16">
              <a:extLst>
                <a:ext uri="{FF2B5EF4-FFF2-40B4-BE49-F238E27FC236}">
                  <a16:creationId xmlns:a16="http://schemas.microsoft.com/office/drawing/2014/main" id="{1B36BB74-4FAF-BE70-D955-5810CBAA771E}"/>
                </a:ext>
              </a:extLst>
            </p:cNvPr>
            <p:cNvSpPr/>
            <p:nvPr/>
          </p:nvSpPr>
          <p:spPr>
            <a:xfrm>
              <a:off x="4488423" y="600"/>
              <a:ext cx="2728499" cy="1637099"/>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8" name="文本框 17">
              <a:extLst>
                <a:ext uri="{FF2B5EF4-FFF2-40B4-BE49-F238E27FC236}">
                  <a16:creationId xmlns:a16="http://schemas.microsoft.com/office/drawing/2014/main" id="{B466876A-8191-8336-BEAA-FB6C7CCC3634}"/>
                </a:ext>
              </a:extLst>
            </p:cNvPr>
            <p:cNvSpPr txBox="1"/>
            <p:nvPr/>
          </p:nvSpPr>
          <p:spPr>
            <a:xfrm>
              <a:off x="4454064" y="600"/>
              <a:ext cx="2762858" cy="1637099"/>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t" anchorCtr="0">
              <a:noAutofit/>
            </a:bodyPr>
            <a:lstStyle>
              <a:defPPr>
                <a:defRPr lang="en-US"/>
              </a:defPPr>
              <a:lvl1pPr lvl="0" algn="ctr" defTabSz="1155700">
                <a:lnSpc>
                  <a:spcPct val="90000"/>
                </a:lnSpc>
                <a:spcBef>
                  <a:spcPct val="0"/>
                </a:spcBef>
                <a:spcAft>
                  <a:spcPct val="35000"/>
                </a:spcAft>
                <a:defRPr sz="2600"/>
              </a:lvl1pPr>
              <a:lvl2pPr marL="0" lvl="1" algn="ctr" defTabSz="889000">
                <a:lnSpc>
                  <a:spcPct val="90000"/>
                </a:lnSpc>
                <a:spcBef>
                  <a:spcPct val="0"/>
                </a:spcBef>
                <a:spcAft>
                  <a:spcPct val="15000"/>
                </a:spcAft>
                <a:defRPr sz="2000"/>
              </a:lvl2pPr>
            </a:lstStyle>
            <a:p>
              <a:r>
                <a:rPr lang="zh-CN" altLang="en-US" dirty="0">
                  <a:solidFill>
                    <a:schemeClr val="accent6">
                      <a:lumMod val="50000"/>
                    </a:schemeClr>
                  </a:solidFill>
                </a:rPr>
                <a:t>渲染</a:t>
              </a:r>
              <a:endParaRPr lang="en-US" dirty="0">
                <a:solidFill>
                  <a:schemeClr val="accent6">
                    <a:lumMod val="50000"/>
                  </a:schemeClr>
                </a:solidFill>
              </a:endParaRPr>
            </a:p>
            <a:p>
              <a:pPr lvl="1"/>
              <a:r>
                <a:rPr lang="en-US" dirty="0">
                  <a:solidFill>
                    <a:schemeClr val="bg1"/>
                  </a:solidFill>
                </a:rPr>
                <a:t>GraphicsS</a:t>
              </a:r>
              <a:r>
                <a:rPr lang="en-US" altLang="zh-CN" dirty="0">
                  <a:solidFill>
                    <a:schemeClr val="bg1"/>
                  </a:solidFill>
                </a:rPr>
                <a:t>ystem</a:t>
              </a:r>
              <a:endParaRPr lang="en-US" dirty="0">
                <a:solidFill>
                  <a:schemeClr val="bg1"/>
                </a:solidFill>
              </a:endParaRPr>
            </a:p>
          </p:txBody>
        </p:sp>
      </p:grpSp>
      <p:grpSp>
        <p:nvGrpSpPr>
          <p:cNvPr id="21" name="组合 20">
            <a:extLst>
              <a:ext uri="{FF2B5EF4-FFF2-40B4-BE49-F238E27FC236}">
                <a16:creationId xmlns:a16="http://schemas.microsoft.com/office/drawing/2014/main" id="{6C444267-19F0-B5C2-4A34-96A711A8CA9C}"/>
              </a:ext>
            </a:extLst>
          </p:cNvPr>
          <p:cNvGrpSpPr/>
          <p:nvPr/>
        </p:nvGrpSpPr>
        <p:grpSpPr>
          <a:xfrm>
            <a:off x="2503477" y="2861519"/>
            <a:ext cx="2069026" cy="1001790"/>
            <a:chOff x="1062" y="531000"/>
            <a:chExt cx="4143748" cy="2486249"/>
          </a:xfrm>
        </p:grpSpPr>
        <p:sp>
          <p:nvSpPr>
            <p:cNvPr id="22" name="矩形 21">
              <a:extLst>
                <a:ext uri="{FF2B5EF4-FFF2-40B4-BE49-F238E27FC236}">
                  <a16:creationId xmlns:a16="http://schemas.microsoft.com/office/drawing/2014/main" id="{8E05E182-5935-A216-1F87-6E737FD18B40}"/>
                </a:ext>
              </a:extLst>
            </p:cNvPr>
            <p:cNvSpPr/>
            <p:nvPr/>
          </p:nvSpPr>
          <p:spPr>
            <a:xfrm>
              <a:off x="1062" y="531000"/>
              <a:ext cx="4143748" cy="2486249"/>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3" name="文本框 22">
              <a:extLst>
                <a:ext uri="{FF2B5EF4-FFF2-40B4-BE49-F238E27FC236}">
                  <a16:creationId xmlns:a16="http://schemas.microsoft.com/office/drawing/2014/main" id="{24BC6D7A-FCC4-0A41-8FBB-470A696407A2}"/>
                </a:ext>
              </a:extLst>
            </p:cNvPr>
            <p:cNvSpPr txBox="1"/>
            <p:nvPr/>
          </p:nvSpPr>
          <p:spPr>
            <a:xfrm>
              <a:off x="1062" y="531000"/>
              <a:ext cx="4143748" cy="2486249"/>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t" anchorCtr="0">
              <a:noAutofit/>
            </a:bodyPr>
            <a:lstStyle>
              <a:defPPr>
                <a:defRPr lang="en-US"/>
              </a:defPPr>
              <a:lvl1pPr lvl="0" algn="ctr" defTabSz="1155700">
                <a:lnSpc>
                  <a:spcPct val="90000"/>
                </a:lnSpc>
                <a:spcBef>
                  <a:spcPct val="0"/>
                </a:spcBef>
                <a:spcAft>
                  <a:spcPct val="35000"/>
                </a:spcAft>
                <a:defRPr sz="2600"/>
              </a:lvl1pPr>
              <a:lvl2pPr marL="0" lvl="1" algn="ctr" defTabSz="889000">
                <a:lnSpc>
                  <a:spcPct val="90000"/>
                </a:lnSpc>
                <a:spcBef>
                  <a:spcPct val="0"/>
                </a:spcBef>
                <a:spcAft>
                  <a:spcPct val="15000"/>
                </a:spcAft>
                <a:defRPr sz="2000"/>
              </a:lvl2pPr>
            </a:lstStyle>
            <a:p>
              <a:r>
                <a:rPr lang="zh-CN" altLang="en-US" dirty="0">
                  <a:solidFill>
                    <a:schemeClr val="accent6">
                      <a:lumMod val="50000"/>
                    </a:schemeClr>
                  </a:solidFill>
                </a:rPr>
                <a:t>样式</a:t>
              </a:r>
              <a:endParaRPr lang="en-US" dirty="0">
                <a:solidFill>
                  <a:schemeClr val="accent6">
                    <a:lumMod val="50000"/>
                  </a:schemeClr>
                </a:solidFill>
              </a:endParaRPr>
            </a:p>
            <a:p>
              <a:pPr lvl="1"/>
              <a:r>
                <a:rPr lang="en-US" dirty="0">
                  <a:solidFill>
                    <a:schemeClr val="bg1"/>
                  </a:solidFill>
                </a:rPr>
                <a:t>Q</a:t>
              </a:r>
              <a:r>
                <a:rPr lang="en-US" altLang="zh-CN" dirty="0">
                  <a:solidFill>
                    <a:schemeClr val="bg1"/>
                  </a:solidFill>
                </a:rPr>
                <a:t>tn</a:t>
              </a:r>
              <a:r>
                <a:rPr lang="en-US" dirty="0">
                  <a:solidFill>
                    <a:schemeClr val="bg1"/>
                  </a:solidFill>
                </a:rPr>
                <a:t>S</a:t>
              </a:r>
              <a:r>
                <a:rPr lang="en-US" altLang="zh-CN" dirty="0">
                  <a:solidFill>
                    <a:schemeClr val="bg1"/>
                  </a:solidFill>
                </a:rPr>
                <a:t>tyle</a:t>
              </a:r>
              <a:endParaRPr lang="en-US" dirty="0">
                <a:solidFill>
                  <a:schemeClr val="bg1"/>
                </a:solidFill>
              </a:endParaRPr>
            </a:p>
          </p:txBody>
        </p:sp>
      </p:grpSp>
      <p:grpSp>
        <p:nvGrpSpPr>
          <p:cNvPr id="24" name="组合 23">
            <a:extLst>
              <a:ext uri="{FF2B5EF4-FFF2-40B4-BE49-F238E27FC236}">
                <a16:creationId xmlns:a16="http://schemas.microsoft.com/office/drawing/2014/main" id="{5847B54A-9C4C-3521-E230-DEE4408E07C3}"/>
              </a:ext>
            </a:extLst>
          </p:cNvPr>
          <p:cNvGrpSpPr/>
          <p:nvPr/>
        </p:nvGrpSpPr>
        <p:grpSpPr>
          <a:xfrm>
            <a:off x="4606212" y="2861519"/>
            <a:ext cx="3436848" cy="1001790"/>
            <a:chOff x="1487074" y="600"/>
            <a:chExt cx="2728499" cy="1637099"/>
          </a:xfrm>
          <a:solidFill>
            <a:schemeClr val="accent1">
              <a:lumMod val="60000"/>
              <a:lumOff val="40000"/>
            </a:schemeClr>
          </a:solidFill>
        </p:grpSpPr>
        <p:sp>
          <p:nvSpPr>
            <p:cNvPr id="25" name="矩形 24">
              <a:extLst>
                <a:ext uri="{FF2B5EF4-FFF2-40B4-BE49-F238E27FC236}">
                  <a16:creationId xmlns:a16="http://schemas.microsoft.com/office/drawing/2014/main" id="{DC8EE6EE-B7BD-D3DC-79B8-6A56527BD240}"/>
                </a:ext>
              </a:extLst>
            </p:cNvPr>
            <p:cNvSpPr/>
            <p:nvPr/>
          </p:nvSpPr>
          <p:spPr>
            <a:xfrm>
              <a:off x="1487074" y="600"/>
              <a:ext cx="2728499" cy="163709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6" name="文本框 25">
              <a:extLst>
                <a:ext uri="{FF2B5EF4-FFF2-40B4-BE49-F238E27FC236}">
                  <a16:creationId xmlns:a16="http://schemas.microsoft.com/office/drawing/2014/main" id="{21A2663B-83C9-640E-4D8B-132187915DD5}"/>
                </a:ext>
              </a:extLst>
            </p:cNvPr>
            <p:cNvSpPr txBox="1"/>
            <p:nvPr/>
          </p:nvSpPr>
          <p:spPr>
            <a:xfrm>
              <a:off x="1487074" y="600"/>
              <a:ext cx="2728499" cy="16370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t" anchorCtr="0">
              <a:noAutofit/>
            </a:bodyPr>
            <a:lstStyle/>
            <a:p>
              <a:pPr lvl="0" algn="ctr" defTabSz="1155700">
                <a:lnSpc>
                  <a:spcPct val="90000"/>
                </a:lnSpc>
                <a:spcBef>
                  <a:spcPct val="0"/>
                </a:spcBef>
                <a:spcAft>
                  <a:spcPct val="35000"/>
                </a:spcAft>
              </a:pPr>
              <a:r>
                <a:rPr lang="zh-CN" altLang="en-US" sz="2600" kern="1200" dirty="0">
                  <a:solidFill>
                    <a:schemeClr val="accent6">
                      <a:lumMod val="50000"/>
                    </a:schemeClr>
                  </a:solidFill>
                </a:rPr>
                <a:t>控件</a:t>
              </a:r>
              <a:endParaRPr lang="en-US" sz="2600" kern="1200" dirty="0">
                <a:solidFill>
                  <a:schemeClr val="accent6">
                    <a:lumMod val="50000"/>
                  </a:schemeClr>
                </a:solidFill>
              </a:endParaRPr>
            </a:p>
            <a:p>
              <a:pPr marL="0" lvl="1" algn="ctr" defTabSz="889000">
                <a:lnSpc>
                  <a:spcPct val="90000"/>
                </a:lnSpc>
                <a:spcBef>
                  <a:spcPct val="0"/>
                </a:spcBef>
                <a:spcAft>
                  <a:spcPct val="15000"/>
                </a:spcAft>
              </a:pPr>
              <a:r>
                <a:rPr lang="en-US" sz="2000" kern="1200" dirty="0">
                  <a:solidFill>
                    <a:schemeClr val="bg1"/>
                  </a:solidFill>
                </a:rPr>
                <a:t>CommonControls</a:t>
              </a:r>
              <a:r>
                <a:rPr lang="zh-CN" altLang="en-US" sz="2000" dirty="0">
                  <a:solidFill>
                    <a:schemeClr val="bg1"/>
                  </a:solidFill>
                </a:rPr>
                <a:t>、</a:t>
              </a:r>
              <a:r>
                <a:rPr lang="en-US" sz="2000" dirty="0">
                  <a:solidFill>
                    <a:schemeClr val="bg1"/>
                  </a:solidFill>
                </a:rPr>
                <a:t>Q</a:t>
              </a:r>
              <a:r>
                <a:rPr lang="en-US" altLang="zh-CN" sz="2000" dirty="0">
                  <a:solidFill>
                    <a:schemeClr val="bg1"/>
                  </a:solidFill>
                </a:rPr>
                <a:t>tnRibbon</a:t>
              </a:r>
              <a:endParaRPr lang="en-US" sz="2000" kern="1200" dirty="0">
                <a:solidFill>
                  <a:schemeClr val="bg1"/>
                </a:solidFill>
              </a:endParaRPr>
            </a:p>
          </p:txBody>
        </p:sp>
      </p:grpSp>
      <p:grpSp>
        <p:nvGrpSpPr>
          <p:cNvPr id="27" name="组合 26">
            <a:extLst>
              <a:ext uri="{FF2B5EF4-FFF2-40B4-BE49-F238E27FC236}">
                <a16:creationId xmlns:a16="http://schemas.microsoft.com/office/drawing/2014/main" id="{F76401FF-E79A-8020-9AAC-49B8B11C26A0}"/>
              </a:ext>
            </a:extLst>
          </p:cNvPr>
          <p:cNvGrpSpPr/>
          <p:nvPr/>
        </p:nvGrpSpPr>
        <p:grpSpPr>
          <a:xfrm>
            <a:off x="8076770" y="1076324"/>
            <a:ext cx="2254854" cy="3854962"/>
            <a:chOff x="4454064" y="600"/>
            <a:chExt cx="2762858" cy="1637099"/>
          </a:xfrm>
          <a:solidFill>
            <a:schemeClr val="accent1">
              <a:lumMod val="60000"/>
              <a:lumOff val="40000"/>
            </a:schemeClr>
          </a:solidFill>
        </p:grpSpPr>
        <p:sp>
          <p:nvSpPr>
            <p:cNvPr id="28" name="矩形 27">
              <a:extLst>
                <a:ext uri="{FF2B5EF4-FFF2-40B4-BE49-F238E27FC236}">
                  <a16:creationId xmlns:a16="http://schemas.microsoft.com/office/drawing/2014/main" id="{346D0CAB-BDF3-41DC-98CE-346E384AFC82}"/>
                </a:ext>
              </a:extLst>
            </p:cNvPr>
            <p:cNvSpPr/>
            <p:nvPr/>
          </p:nvSpPr>
          <p:spPr>
            <a:xfrm>
              <a:off x="4488423" y="600"/>
              <a:ext cx="2728499" cy="163709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9" name="文本框 28">
              <a:extLst>
                <a:ext uri="{FF2B5EF4-FFF2-40B4-BE49-F238E27FC236}">
                  <a16:creationId xmlns:a16="http://schemas.microsoft.com/office/drawing/2014/main" id="{1449E78E-59C9-F3A9-F158-15393E6F180E}"/>
                </a:ext>
              </a:extLst>
            </p:cNvPr>
            <p:cNvSpPr txBox="1"/>
            <p:nvPr/>
          </p:nvSpPr>
          <p:spPr>
            <a:xfrm>
              <a:off x="4454064" y="600"/>
              <a:ext cx="2762858" cy="16370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t" anchorCtr="0">
              <a:noAutofit/>
            </a:bodyPr>
            <a:lstStyle>
              <a:defPPr>
                <a:defRPr lang="en-US"/>
              </a:defPPr>
              <a:lvl1pPr lvl="0" algn="ctr" defTabSz="1155700">
                <a:lnSpc>
                  <a:spcPct val="90000"/>
                </a:lnSpc>
                <a:spcBef>
                  <a:spcPct val="0"/>
                </a:spcBef>
                <a:spcAft>
                  <a:spcPct val="35000"/>
                </a:spcAft>
                <a:defRPr sz="2600"/>
              </a:lvl1pPr>
              <a:lvl2pPr marL="0" lvl="1" algn="ctr" defTabSz="889000">
                <a:lnSpc>
                  <a:spcPct val="90000"/>
                </a:lnSpc>
                <a:spcBef>
                  <a:spcPct val="0"/>
                </a:spcBef>
                <a:spcAft>
                  <a:spcPct val="15000"/>
                </a:spcAft>
                <a:defRPr sz="2000"/>
              </a:lvl2pPr>
            </a:lstStyle>
            <a:p>
              <a:r>
                <a:rPr lang="zh-CN" altLang="en-US" dirty="0">
                  <a:solidFill>
                    <a:schemeClr val="accent6">
                      <a:lumMod val="50000"/>
                    </a:schemeClr>
                  </a:solidFill>
                </a:rPr>
                <a:t>资源</a:t>
              </a:r>
              <a:endParaRPr lang="en-US" dirty="0">
                <a:solidFill>
                  <a:schemeClr val="accent6">
                    <a:lumMod val="50000"/>
                  </a:schemeClr>
                </a:solidFill>
              </a:endParaRPr>
            </a:p>
            <a:p>
              <a:pPr lvl="1"/>
              <a:r>
                <a:rPr lang="en-US" dirty="0">
                  <a:solidFill>
                    <a:schemeClr val="bg1"/>
                  </a:solidFill>
                </a:rPr>
                <a:t>ResourceSystem</a:t>
              </a:r>
            </a:p>
            <a:p>
              <a:pPr lvl="1"/>
              <a:r>
                <a:rPr lang="en-US" altLang="zh-CN" dirty="0">
                  <a:solidFill>
                    <a:schemeClr val="bg1"/>
                  </a:solidFill>
                </a:rPr>
                <a:t>ResourceCompiler</a:t>
              </a:r>
              <a:endParaRPr lang="zh-CN" altLang="en-US" dirty="0">
                <a:solidFill>
                  <a:schemeClr val="bg1"/>
                </a:solidFill>
              </a:endParaRPr>
            </a:p>
            <a:p>
              <a:pPr lvl="1"/>
              <a:endParaRPr lang="en-US" dirty="0"/>
            </a:p>
          </p:txBody>
        </p:sp>
      </p:grpSp>
      <p:grpSp>
        <p:nvGrpSpPr>
          <p:cNvPr id="30" name="组合 29">
            <a:extLst>
              <a:ext uri="{FF2B5EF4-FFF2-40B4-BE49-F238E27FC236}">
                <a16:creationId xmlns:a16="http://schemas.microsoft.com/office/drawing/2014/main" id="{F416BD9A-CA84-FBB2-D3C5-5B12D2CD2BE7}"/>
              </a:ext>
            </a:extLst>
          </p:cNvPr>
          <p:cNvGrpSpPr/>
          <p:nvPr/>
        </p:nvGrpSpPr>
        <p:grpSpPr>
          <a:xfrm>
            <a:off x="436964" y="1076325"/>
            <a:ext cx="2033731" cy="1590675"/>
            <a:chOff x="1062" y="531000"/>
            <a:chExt cx="4143748" cy="2486249"/>
          </a:xfrm>
          <a:solidFill>
            <a:schemeClr val="accent1">
              <a:lumMod val="60000"/>
              <a:lumOff val="40000"/>
            </a:schemeClr>
          </a:solidFill>
        </p:grpSpPr>
        <p:sp>
          <p:nvSpPr>
            <p:cNvPr id="31" name="矩形 30">
              <a:extLst>
                <a:ext uri="{FF2B5EF4-FFF2-40B4-BE49-F238E27FC236}">
                  <a16:creationId xmlns:a16="http://schemas.microsoft.com/office/drawing/2014/main" id="{F2511E5F-184B-EA92-7A42-67DECCEFD8E9}"/>
                </a:ext>
              </a:extLst>
            </p:cNvPr>
            <p:cNvSpPr/>
            <p:nvPr/>
          </p:nvSpPr>
          <p:spPr>
            <a:xfrm>
              <a:off x="1062" y="531000"/>
              <a:ext cx="4143748" cy="248624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2" name="文本框 31">
              <a:extLst>
                <a:ext uri="{FF2B5EF4-FFF2-40B4-BE49-F238E27FC236}">
                  <a16:creationId xmlns:a16="http://schemas.microsoft.com/office/drawing/2014/main" id="{2469F817-CAB7-8B1F-9641-65BCE726F352}"/>
                </a:ext>
              </a:extLst>
            </p:cNvPr>
            <p:cNvSpPr txBox="1"/>
            <p:nvPr/>
          </p:nvSpPr>
          <p:spPr>
            <a:xfrm>
              <a:off x="1062" y="531000"/>
              <a:ext cx="4143748" cy="248624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t" anchorCtr="0">
              <a:noAutofit/>
            </a:bodyPr>
            <a:lstStyle>
              <a:defPPr>
                <a:defRPr lang="en-US"/>
              </a:defPPr>
              <a:lvl1pPr lvl="0" algn="ctr" defTabSz="1155700">
                <a:lnSpc>
                  <a:spcPct val="90000"/>
                </a:lnSpc>
                <a:spcBef>
                  <a:spcPct val="0"/>
                </a:spcBef>
                <a:spcAft>
                  <a:spcPct val="35000"/>
                </a:spcAft>
                <a:defRPr sz="2600"/>
              </a:lvl1pPr>
              <a:lvl2pPr marL="0" lvl="1" algn="ctr" defTabSz="889000">
                <a:lnSpc>
                  <a:spcPct val="90000"/>
                </a:lnSpc>
                <a:spcBef>
                  <a:spcPct val="0"/>
                </a:spcBef>
                <a:spcAft>
                  <a:spcPct val="15000"/>
                </a:spcAft>
                <a:defRPr sz="2000"/>
              </a:lvl2pPr>
            </a:lstStyle>
            <a:p>
              <a:r>
                <a:rPr lang="zh-CN" altLang="en-US" dirty="0">
                  <a:solidFill>
                    <a:schemeClr val="accent6">
                      <a:lumMod val="50000"/>
                    </a:schemeClr>
                  </a:solidFill>
                </a:rPr>
                <a:t>指令</a:t>
              </a:r>
              <a:endParaRPr lang="en-US" dirty="0">
                <a:solidFill>
                  <a:schemeClr val="accent6">
                    <a:lumMod val="50000"/>
                  </a:schemeClr>
                </a:solidFill>
              </a:endParaRPr>
            </a:p>
            <a:p>
              <a:pPr lvl="1"/>
              <a:r>
                <a:rPr lang="en-US" dirty="0">
                  <a:solidFill>
                    <a:schemeClr val="bg1"/>
                  </a:solidFill>
                </a:rPr>
                <a:t>C</a:t>
              </a:r>
              <a:r>
                <a:rPr lang="en-US" altLang="zh-CN" dirty="0">
                  <a:solidFill>
                    <a:schemeClr val="bg1"/>
                  </a:solidFill>
                </a:rPr>
                <a:t>ommandSystem</a:t>
              </a:r>
              <a:endParaRPr lang="en-US" dirty="0">
                <a:solidFill>
                  <a:schemeClr val="bg1"/>
                </a:solidFill>
              </a:endParaRPr>
            </a:p>
          </p:txBody>
        </p:sp>
      </p:grpSp>
      <p:pic>
        <p:nvPicPr>
          <p:cNvPr id="33" name="图片 32">
            <a:extLst>
              <a:ext uri="{FF2B5EF4-FFF2-40B4-BE49-F238E27FC236}">
                <a16:creationId xmlns:a16="http://schemas.microsoft.com/office/drawing/2014/main" id="{A559EDDF-9301-9544-D785-4F2225A20102}"/>
              </a:ext>
            </a:extLst>
          </p:cNvPr>
          <p:cNvPicPr>
            <a:picLocks noChangeAspect="1"/>
          </p:cNvPicPr>
          <p:nvPr/>
        </p:nvPicPr>
        <p:blipFill>
          <a:blip r:embed="rId4"/>
          <a:stretch>
            <a:fillRect/>
          </a:stretch>
        </p:blipFill>
        <p:spPr>
          <a:xfrm>
            <a:off x="608812" y="2948874"/>
            <a:ext cx="1593932" cy="2552831"/>
          </a:xfrm>
          <a:prstGeom prst="rect">
            <a:avLst/>
          </a:prstGeom>
        </p:spPr>
      </p:pic>
      <p:pic>
        <p:nvPicPr>
          <p:cNvPr id="35" name="图片 34">
            <a:extLst>
              <a:ext uri="{FF2B5EF4-FFF2-40B4-BE49-F238E27FC236}">
                <a16:creationId xmlns:a16="http://schemas.microsoft.com/office/drawing/2014/main" id="{977BAE0E-41E9-5FA8-A85C-A56B03270E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758" y="5596164"/>
            <a:ext cx="1524040" cy="440883"/>
          </a:xfrm>
          <a:prstGeom prst="rect">
            <a:avLst/>
          </a:prstGeom>
        </p:spPr>
      </p:pic>
      <p:pic>
        <p:nvPicPr>
          <p:cNvPr id="37" name="图片 36">
            <a:extLst>
              <a:ext uri="{FF2B5EF4-FFF2-40B4-BE49-F238E27FC236}">
                <a16:creationId xmlns:a16="http://schemas.microsoft.com/office/drawing/2014/main" id="{9FF2BBEE-0E96-4B79-DC09-2BD281D767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288" y="6131915"/>
            <a:ext cx="1524040" cy="217720"/>
          </a:xfrm>
          <a:prstGeom prst="rect">
            <a:avLst/>
          </a:prstGeom>
        </p:spPr>
      </p:pic>
      <p:grpSp>
        <p:nvGrpSpPr>
          <p:cNvPr id="38" name="组合 37">
            <a:extLst>
              <a:ext uri="{FF2B5EF4-FFF2-40B4-BE49-F238E27FC236}">
                <a16:creationId xmlns:a16="http://schemas.microsoft.com/office/drawing/2014/main" id="{3EB9E789-65D3-C550-FD6F-F27D901A5AC6}"/>
              </a:ext>
            </a:extLst>
          </p:cNvPr>
          <p:cNvGrpSpPr/>
          <p:nvPr/>
        </p:nvGrpSpPr>
        <p:grpSpPr>
          <a:xfrm>
            <a:off x="8074559" y="4972678"/>
            <a:ext cx="2226813" cy="1617995"/>
            <a:chOff x="4454064" y="600"/>
            <a:chExt cx="2762858" cy="1637099"/>
          </a:xfrm>
        </p:grpSpPr>
        <p:sp>
          <p:nvSpPr>
            <p:cNvPr id="39" name="矩形 38">
              <a:extLst>
                <a:ext uri="{FF2B5EF4-FFF2-40B4-BE49-F238E27FC236}">
                  <a16:creationId xmlns:a16="http://schemas.microsoft.com/office/drawing/2014/main" id="{F8A026DE-74E2-7C04-D950-78AB09E44AF9}"/>
                </a:ext>
              </a:extLst>
            </p:cNvPr>
            <p:cNvSpPr/>
            <p:nvPr/>
          </p:nvSpPr>
          <p:spPr>
            <a:xfrm>
              <a:off x="4488423" y="600"/>
              <a:ext cx="2728499" cy="1637099"/>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0" name="文本框 39">
              <a:extLst>
                <a:ext uri="{FF2B5EF4-FFF2-40B4-BE49-F238E27FC236}">
                  <a16:creationId xmlns:a16="http://schemas.microsoft.com/office/drawing/2014/main" id="{914A8EBA-D95F-AF89-ECB3-1ED373DD4D17}"/>
                </a:ext>
              </a:extLst>
            </p:cNvPr>
            <p:cNvSpPr txBox="1"/>
            <p:nvPr/>
          </p:nvSpPr>
          <p:spPr>
            <a:xfrm>
              <a:off x="4454064" y="600"/>
              <a:ext cx="2762858" cy="1637099"/>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t" anchorCtr="0">
              <a:noAutofit/>
            </a:bodyPr>
            <a:lstStyle>
              <a:defPPr>
                <a:defRPr lang="en-US"/>
              </a:defPPr>
              <a:lvl1pPr lvl="0" algn="ctr" defTabSz="1155700">
                <a:lnSpc>
                  <a:spcPct val="90000"/>
                </a:lnSpc>
                <a:spcBef>
                  <a:spcPct val="0"/>
                </a:spcBef>
                <a:spcAft>
                  <a:spcPct val="35000"/>
                </a:spcAft>
                <a:defRPr sz="2600"/>
              </a:lvl1pPr>
              <a:lvl2pPr marL="0" lvl="1" algn="ctr" defTabSz="889000">
                <a:lnSpc>
                  <a:spcPct val="90000"/>
                </a:lnSpc>
                <a:spcBef>
                  <a:spcPct val="0"/>
                </a:spcBef>
                <a:spcAft>
                  <a:spcPct val="15000"/>
                </a:spcAft>
                <a:defRPr sz="2000"/>
              </a:lvl2pPr>
            </a:lstStyle>
            <a:p>
              <a:r>
                <a:rPr lang="zh-CN" altLang="en-US" dirty="0">
                  <a:solidFill>
                    <a:schemeClr val="accent6">
                      <a:lumMod val="50000"/>
                    </a:schemeClr>
                  </a:solidFill>
                </a:rPr>
                <a:t>命令</a:t>
              </a:r>
              <a:endParaRPr lang="en-US" dirty="0">
                <a:solidFill>
                  <a:schemeClr val="accent6">
                    <a:lumMod val="50000"/>
                  </a:schemeClr>
                </a:solidFill>
              </a:endParaRPr>
            </a:p>
            <a:p>
              <a:pPr lvl="1"/>
              <a:r>
                <a:rPr lang="en-US" altLang="zh-CN" dirty="0">
                  <a:solidFill>
                    <a:schemeClr val="bg1"/>
                  </a:solidFill>
                </a:rPr>
                <a:t>in</a:t>
              </a:r>
              <a:endParaRPr lang="en-US" dirty="0">
                <a:solidFill>
                  <a:schemeClr val="bg1"/>
                </a:solidFill>
              </a:endParaRPr>
            </a:p>
          </p:txBody>
        </p:sp>
      </p:grpSp>
      <p:grpSp>
        <p:nvGrpSpPr>
          <p:cNvPr id="41" name="组合 40">
            <a:extLst>
              <a:ext uri="{FF2B5EF4-FFF2-40B4-BE49-F238E27FC236}">
                <a16:creationId xmlns:a16="http://schemas.microsoft.com/office/drawing/2014/main" id="{02215880-C88B-B789-53B2-55A496270CBA}"/>
              </a:ext>
            </a:extLst>
          </p:cNvPr>
          <p:cNvGrpSpPr/>
          <p:nvPr/>
        </p:nvGrpSpPr>
        <p:grpSpPr>
          <a:xfrm>
            <a:off x="2510456" y="5564411"/>
            <a:ext cx="5531368" cy="1001790"/>
            <a:chOff x="4454064" y="600"/>
            <a:chExt cx="2762858" cy="1637099"/>
          </a:xfrm>
        </p:grpSpPr>
        <p:sp>
          <p:nvSpPr>
            <p:cNvPr id="42" name="矩形 41">
              <a:extLst>
                <a:ext uri="{FF2B5EF4-FFF2-40B4-BE49-F238E27FC236}">
                  <a16:creationId xmlns:a16="http://schemas.microsoft.com/office/drawing/2014/main" id="{5AE857B4-090A-16AE-9224-D6B49A61C1F8}"/>
                </a:ext>
              </a:extLst>
            </p:cNvPr>
            <p:cNvSpPr/>
            <p:nvPr/>
          </p:nvSpPr>
          <p:spPr>
            <a:xfrm>
              <a:off x="4488423" y="600"/>
              <a:ext cx="2728499" cy="1637099"/>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3" name="文本框 42">
              <a:extLst>
                <a:ext uri="{FF2B5EF4-FFF2-40B4-BE49-F238E27FC236}">
                  <a16:creationId xmlns:a16="http://schemas.microsoft.com/office/drawing/2014/main" id="{105B04E6-8015-2E15-1561-09BC4B51BD31}"/>
                </a:ext>
              </a:extLst>
            </p:cNvPr>
            <p:cNvSpPr txBox="1"/>
            <p:nvPr/>
          </p:nvSpPr>
          <p:spPr>
            <a:xfrm>
              <a:off x="4454064" y="600"/>
              <a:ext cx="2762858" cy="1637099"/>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t" anchorCtr="0">
              <a:noAutofit/>
            </a:bodyPr>
            <a:lstStyle>
              <a:defPPr>
                <a:defRPr lang="en-US"/>
              </a:defPPr>
              <a:lvl1pPr lvl="0" algn="ctr" defTabSz="1155700">
                <a:lnSpc>
                  <a:spcPct val="90000"/>
                </a:lnSpc>
                <a:spcBef>
                  <a:spcPct val="0"/>
                </a:spcBef>
                <a:spcAft>
                  <a:spcPct val="35000"/>
                </a:spcAft>
                <a:defRPr sz="2600"/>
              </a:lvl1pPr>
              <a:lvl2pPr marL="0" lvl="1" algn="ctr" defTabSz="889000">
                <a:lnSpc>
                  <a:spcPct val="90000"/>
                </a:lnSpc>
                <a:spcBef>
                  <a:spcPct val="0"/>
                </a:spcBef>
                <a:spcAft>
                  <a:spcPct val="15000"/>
                </a:spcAft>
                <a:defRPr sz="2000"/>
              </a:lvl2pPr>
            </a:lstStyle>
            <a:p>
              <a:r>
                <a:rPr lang="zh-CN" altLang="en-US" dirty="0">
                  <a:solidFill>
                    <a:schemeClr val="accent6">
                      <a:lumMod val="50000"/>
                    </a:schemeClr>
                  </a:solidFill>
                </a:rPr>
                <a:t>接口层</a:t>
              </a:r>
              <a:endParaRPr lang="en-US" dirty="0">
                <a:solidFill>
                  <a:schemeClr val="accent6">
                    <a:lumMod val="50000"/>
                  </a:schemeClr>
                </a:solidFill>
              </a:endParaRPr>
            </a:p>
            <a:p>
              <a:pPr lvl="1"/>
              <a:r>
                <a:rPr lang="en-US" altLang="zh-CN" dirty="0">
                  <a:solidFill>
                    <a:schemeClr val="bg1"/>
                  </a:solidFill>
                </a:rPr>
                <a:t>gfx/gui</a:t>
              </a:r>
              <a:r>
                <a:rPr lang="zh-CN" altLang="en-US" dirty="0">
                  <a:solidFill>
                    <a:schemeClr val="bg1"/>
                  </a:solidFill>
                </a:rPr>
                <a:t>、</a:t>
              </a:r>
              <a:r>
                <a:rPr lang="en-US" altLang="zh-CN" dirty="0">
                  <a:solidFill>
                    <a:schemeClr val="bg1"/>
                  </a:solidFill>
                </a:rPr>
                <a:t>gfx/guiw</a:t>
              </a:r>
              <a:endParaRPr lang="en-US" dirty="0">
                <a:solidFill>
                  <a:schemeClr val="bg1"/>
                </a:solidFill>
              </a:endParaRPr>
            </a:p>
          </p:txBody>
        </p:sp>
      </p:grpSp>
    </p:spTree>
    <p:extLst>
      <p:ext uri="{BB962C8B-B14F-4D97-AF65-F5344CB8AC3E}">
        <p14:creationId xmlns:p14="http://schemas.microsoft.com/office/powerpoint/2010/main" val="26539357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657521" y="2120756"/>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962331" y="2520552"/>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963210" y="2524645"/>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3622798" y="3044279"/>
            <a:ext cx="3670300" cy="769441"/>
          </a:xfrm>
          <a:prstGeom prst="rect">
            <a:avLst/>
          </a:prstGeom>
          <a:ln>
            <a:noFill/>
          </a:ln>
        </p:spPr>
        <p:txBody>
          <a:bodyPr wrap="square">
            <a:spAutoFit/>
          </a:bodyPr>
          <a:lstStyle/>
          <a:p>
            <a:r>
              <a:rPr lang="en-US" altLang="zh-CN" sz="4400" b="1" dirty="0">
                <a:solidFill>
                  <a:srgbClr val="18478F"/>
                </a:solidFill>
                <a:latin typeface="+mn-ea"/>
                <a:cs typeface="Open Sans" panose="020B0606030504020204" pitchFamily="34" charset="0"/>
              </a:rPr>
              <a:t>UI</a:t>
            </a:r>
            <a:r>
              <a:rPr lang="zh-CN" altLang="en-US" sz="4400" b="1" dirty="0">
                <a:solidFill>
                  <a:srgbClr val="18478F"/>
                </a:solidFill>
                <a:latin typeface="+mn-ea"/>
                <a:cs typeface="Open Sans" panose="020B0606030504020204" pitchFamily="34" charset="0"/>
              </a:rPr>
              <a:t>框架</a:t>
            </a:r>
            <a:endParaRPr lang="en-US" altLang="zh-CN" sz="4400" b="1" dirty="0">
              <a:solidFill>
                <a:srgbClr val="18478F"/>
              </a:solidFill>
              <a:latin typeface="+mn-ea"/>
              <a:cs typeface="Open Sans" panose="020B0606030504020204" pitchFamily="34" charset="0"/>
            </a:endParaRPr>
          </a:p>
        </p:txBody>
      </p:sp>
      <p:sp>
        <p:nvSpPr>
          <p:cNvPr id="14" name="椭圆 13"/>
          <p:cNvSpPr/>
          <p:nvPr/>
        </p:nvSpPr>
        <p:spPr>
          <a:xfrm>
            <a:off x="997368" y="2470026"/>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effectLst>
                  <a:outerShdw blurRad="38100" dist="38100" dir="2700000" algn="tl">
                    <a:srgbClr val="000000">
                      <a:alpha val="43137"/>
                    </a:srgbClr>
                  </a:outerShdw>
                </a:effectLst>
                <a:latin typeface="Impact" panose="020B0806030902050204" pitchFamily="34" charset="0"/>
              </a:rPr>
              <a:t>2</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0834568" y="-396802"/>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048098" y="3768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455892" y="2470026"/>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064954" y="1425680"/>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descr="徽标&#10;&#10;描述已自动生成">
            <a:extLst>
              <a:ext uri="{FF2B5EF4-FFF2-40B4-BE49-F238E27FC236}">
                <a16:creationId xmlns:a16="http://schemas.microsoft.com/office/drawing/2014/main" id="{0AE9D069-5315-4EE9-B5A6-734405A59E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3" y="-1241"/>
            <a:ext cx="2663479" cy="528219"/>
          </a:xfrm>
          <a:prstGeom prst="rect">
            <a:avLst/>
          </a:prstGeom>
        </p:spPr>
      </p:pic>
    </p:spTree>
    <p:extLst>
      <p:ext uri="{BB962C8B-B14F-4D97-AF65-F5344CB8AC3E}">
        <p14:creationId xmlns:p14="http://schemas.microsoft.com/office/powerpoint/2010/main" val="210922656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2</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en-US" altLang="zh-CN" sz="2400" b="1" dirty="0">
                <a:solidFill>
                  <a:srgbClr val="2165C9"/>
                </a:solidFill>
              </a:rPr>
              <a:t>UI</a:t>
            </a:r>
            <a:r>
              <a:rPr lang="zh-CN" altLang="en-US" sz="2400" b="1" dirty="0">
                <a:solidFill>
                  <a:srgbClr val="2165C9"/>
                </a:solidFill>
              </a:rPr>
              <a:t>框架 </a:t>
            </a:r>
            <a:r>
              <a:rPr lang="en-US" altLang="zh-CN" sz="2400" b="1" dirty="0">
                <a:solidFill>
                  <a:srgbClr val="2165C9"/>
                </a:solidFill>
              </a:rPr>
              <a:t>– </a:t>
            </a:r>
            <a:r>
              <a:rPr lang="zh-CN" altLang="en-US" sz="2400" b="1" dirty="0">
                <a:solidFill>
                  <a:srgbClr val="2165C9"/>
                </a:solidFill>
              </a:rPr>
              <a:t>类结构</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aphicFrame>
        <p:nvGraphicFramePr>
          <p:cNvPr id="36" name="内容占位符 3">
            <a:extLst>
              <a:ext uri="{FF2B5EF4-FFF2-40B4-BE49-F238E27FC236}">
                <a16:creationId xmlns:a16="http://schemas.microsoft.com/office/drawing/2014/main" id="{92AEC9B4-3472-1850-1DFD-2495B0AC7E96}"/>
              </a:ext>
            </a:extLst>
          </p:cNvPr>
          <p:cNvGraphicFramePr>
            <a:graphicFrameLocks/>
          </p:cNvGraphicFramePr>
          <p:nvPr>
            <p:extLst>
              <p:ext uri="{D42A27DB-BD31-4B8C-83A1-F6EECF244321}">
                <p14:modId xmlns:p14="http://schemas.microsoft.com/office/powerpoint/2010/main" val="583557576"/>
              </p:ext>
            </p:extLst>
          </p:nvPr>
        </p:nvGraphicFramePr>
        <p:xfrm>
          <a:off x="478465" y="794451"/>
          <a:ext cx="10940902" cy="57020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圆角矩形标注 11">
            <a:extLst>
              <a:ext uri="{FF2B5EF4-FFF2-40B4-BE49-F238E27FC236}">
                <a16:creationId xmlns:a16="http://schemas.microsoft.com/office/drawing/2014/main" id="{6C69EEDE-3D57-921F-A531-31136E9460F4}"/>
              </a:ext>
            </a:extLst>
          </p:cNvPr>
          <p:cNvSpPr/>
          <p:nvPr/>
        </p:nvSpPr>
        <p:spPr>
          <a:xfrm>
            <a:off x="2366128" y="3238251"/>
            <a:ext cx="1263226" cy="381497"/>
          </a:xfrm>
          <a:prstGeom prst="wedgeRoundRectCallout">
            <a:avLst>
              <a:gd name="adj1" fmla="val 74219"/>
              <a:gd name="adj2" fmla="val 70176"/>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dk1"/>
                </a:solidFill>
                <a:latin typeface="Calibri" panose="020F0502020204030204" pitchFamily="34" charset="0"/>
                <a:cs typeface="Calibri" panose="020F0502020204030204" pitchFamily="34" charset="0"/>
              </a:rPr>
              <a:t>主界面类</a:t>
            </a:r>
            <a:endParaRPr lang="en-US" sz="1000" dirty="0">
              <a:solidFill>
                <a:schemeClr val="dk1"/>
              </a:solidFill>
              <a:latin typeface="Calibri" panose="020F0502020204030204" pitchFamily="34" charset="0"/>
              <a:cs typeface="Calibri" panose="020F0502020204030204" pitchFamily="34" charset="0"/>
            </a:endParaRPr>
          </a:p>
        </p:txBody>
      </p:sp>
      <p:sp>
        <p:nvSpPr>
          <p:cNvPr id="4" name="圆角矩形标注 11">
            <a:extLst>
              <a:ext uri="{FF2B5EF4-FFF2-40B4-BE49-F238E27FC236}">
                <a16:creationId xmlns:a16="http://schemas.microsoft.com/office/drawing/2014/main" id="{09061E16-9663-E268-D160-FE49AA3AB6EE}"/>
              </a:ext>
            </a:extLst>
          </p:cNvPr>
          <p:cNvSpPr/>
          <p:nvPr/>
        </p:nvSpPr>
        <p:spPr>
          <a:xfrm>
            <a:off x="2366128" y="2088181"/>
            <a:ext cx="1263226" cy="381497"/>
          </a:xfrm>
          <a:prstGeom prst="wedgeRoundRectCallout">
            <a:avLst>
              <a:gd name="adj1" fmla="val 74219"/>
              <a:gd name="adj2" fmla="val 70176"/>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dk1"/>
                </a:solidFill>
                <a:latin typeface="Calibri" panose="020F0502020204030204" pitchFamily="34" charset="0"/>
                <a:cs typeface="Calibri" panose="020F0502020204030204" pitchFamily="34" charset="0"/>
              </a:rPr>
              <a:t>应用程序类</a:t>
            </a:r>
            <a:endParaRPr lang="en-US" sz="1000" dirty="0">
              <a:solidFill>
                <a:schemeClr val="dk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04340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339209" y="246663"/>
            <a:ext cx="572356" cy="572356"/>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prstClr val="white"/>
                </a:solidFill>
              </a:rPr>
              <a:t>2</a:t>
            </a:r>
            <a:endParaRPr lang="zh-CN" altLang="en-US" sz="2400" b="1" dirty="0">
              <a:solidFill>
                <a:prstClr val="white"/>
              </a:solidFill>
            </a:endParaRPr>
          </a:p>
        </p:txBody>
      </p:sp>
      <p:sp>
        <p:nvSpPr>
          <p:cNvPr id="3" name="文本框 2">
            <a:extLst>
              <a:ext uri="{FF2B5EF4-FFF2-40B4-BE49-F238E27FC236}">
                <a16:creationId xmlns:a16="http://schemas.microsoft.com/office/drawing/2014/main" id="{B72CFB01-7A3E-4E8B-9456-F2B59095B7F0}"/>
              </a:ext>
            </a:extLst>
          </p:cNvPr>
          <p:cNvSpPr txBox="1"/>
          <p:nvPr/>
        </p:nvSpPr>
        <p:spPr>
          <a:xfrm>
            <a:off x="911565" y="271231"/>
            <a:ext cx="7369990" cy="461665"/>
          </a:xfrm>
          <a:prstGeom prst="rect">
            <a:avLst/>
          </a:prstGeom>
          <a:noFill/>
        </p:spPr>
        <p:txBody>
          <a:bodyPr wrap="square" rtlCol="0">
            <a:spAutoFit/>
          </a:bodyPr>
          <a:lstStyle/>
          <a:p>
            <a:r>
              <a:rPr lang="en-US" altLang="zh-CN" sz="2400" b="1" dirty="0">
                <a:solidFill>
                  <a:srgbClr val="2165C9"/>
                </a:solidFill>
              </a:rPr>
              <a:t>UI</a:t>
            </a:r>
            <a:r>
              <a:rPr lang="zh-CN" altLang="en-US" sz="2400" b="1" dirty="0">
                <a:solidFill>
                  <a:srgbClr val="2165C9"/>
                </a:solidFill>
              </a:rPr>
              <a:t>框架 </a:t>
            </a:r>
            <a:r>
              <a:rPr lang="en-US" altLang="zh-CN" sz="2400" b="1" dirty="0">
                <a:solidFill>
                  <a:srgbClr val="2165C9"/>
                </a:solidFill>
              </a:rPr>
              <a:t>– </a:t>
            </a:r>
            <a:r>
              <a:rPr lang="zh-CN" altLang="en-US" sz="2400" b="1" dirty="0">
                <a:solidFill>
                  <a:srgbClr val="2165C9"/>
                </a:solidFill>
              </a:rPr>
              <a:t>主界面</a:t>
            </a:r>
            <a:endParaRPr lang="en-US" altLang="zh-CN" sz="2000" dirty="0">
              <a:solidFill>
                <a:srgbClr val="2165C9"/>
              </a:solidFill>
            </a:endParaRPr>
          </a:p>
        </p:txBody>
      </p:sp>
      <p:pic>
        <p:nvPicPr>
          <p:cNvPr id="12" name="图片 11" descr="徽标&#10;&#10;描述已自动生成">
            <a:extLst>
              <a:ext uri="{FF2B5EF4-FFF2-40B4-BE49-F238E27FC236}">
                <a16:creationId xmlns:a16="http://schemas.microsoft.com/office/drawing/2014/main" id="{1CFBAFE7-3F80-4895-A823-9755339293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8520" y="7121"/>
            <a:ext cx="2663479" cy="528219"/>
          </a:xfrm>
          <a:prstGeom prst="rect">
            <a:avLst/>
          </a:prstGeom>
        </p:spPr>
      </p:pic>
      <p:sp>
        <p:nvSpPr>
          <p:cNvPr id="13" name="椭圆 12">
            <a:extLst>
              <a:ext uri="{FF2B5EF4-FFF2-40B4-BE49-F238E27FC236}">
                <a16:creationId xmlns:a16="http://schemas.microsoft.com/office/drawing/2014/main" id="{4F5CB733-A7FE-4C52-ACE6-0D21C16A2429}"/>
              </a:ext>
            </a:extLst>
          </p:cNvPr>
          <p:cNvSpPr/>
          <p:nvPr/>
        </p:nvSpPr>
        <p:spPr>
          <a:xfrm>
            <a:off x="10916796" y="5291706"/>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椭圆 13">
            <a:extLst>
              <a:ext uri="{FF2B5EF4-FFF2-40B4-BE49-F238E27FC236}">
                <a16:creationId xmlns:a16="http://schemas.microsoft.com/office/drawing/2014/main" id="{B1A8CAA0-66E2-432C-9CB5-CED2496E2413}"/>
              </a:ext>
            </a:extLst>
          </p:cNvPr>
          <p:cNvSpPr/>
          <p:nvPr/>
        </p:nvSpPr>
        <p:spPr>
          <a:xfrm>
            <a:off x="11268220" y="4358930"/>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a:extLst>
              <a:ext uri="{FF2B5EF4-FFF2-40B4-BE49-F238E27FC236}">
                <a16:creationId xmlns:a16="http://schemas.microsoft.com/office/drawing/2014/main" id="{7628C95A-4E1B-47B5-9938-CF07B1B68071}"/>
              </a:ext>
            </a:extLst>
          </p:cNvPr>
          <p:cNvSpPr/>
          <p:nvPr/>
        </p:nvSpPr>
        <p:spPr>
          <a:xfrm>
            <a:off x="10356953" y="6356925"/>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椭圆 19">
            <a:extLst>
              <a:ext uri="{FF2B5EF4-FFF2-40B4-BE49-F238E27FC236}">
                <a16:creationId xmlns:a16="http://schemas.microsoft.com/office/drawing/2014/main" id="{1354953E-363D-4422-AB91-152CBE1C415A}"/>
              </a:ext>
            </a:extLst>
          </p:cNvPr>
          <p:cNvSpPr/>
          <p:nvPr/>
        </p:nvSpPr>
        <p:spPr>
          <a:xfrm>
            <a:off x="10508181" y="5464686"/>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itle 1">
            <a:extLst>
              <a:ext uri="{FF2B5EF4-FFF2-40B4-BE49-F238E27FC236}">
                <a16:creationId xmlns:a16="http://schemas.microsoft.com/office/drawing/2014/main" id="{64104942-CBB0-05F0-F861-92BF02E69707}"/>
              </a:ext>
            </a:extLst>
          </p:cNvPr>
          <p:cNvSpPr txBox="1">
            <a:spLocks/>
          </p:cNvSpPr>
          <p:nvPr/>
        </p:nvSpPr>
        <p:spPr>
          <a:xfrm>
            <a:off x="9549847" y="47790"/>
            <a:ext cx="1573766" cy="720425"/>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a:solidFill>
                  <a:schemeClr val="bg1"/>
                </a:solidFill>
                <a:latin typeface="KaiTi" panose="02010609060101010101" pitchFamily="49" charset="-122"/>
                <a:ea typeface="KaiTi" panose="02010609060101010101" pitchFamily="49" charset="-122"/>
              </a:rPr>
              <a:t>主窗口</a:t>
            </a:r>
            <a:endParaRPr lang="en-US" dirty="0">
              <a:solidFill>
                <a:schemeClr val="bg1"/>
              </a:solidFill>
              <a:latin typeface="KaiTi" panose="02010609060101010101" pitchFamily="49" charset="-122"/>
              <a:ea typeface="KaiTi" panose="02010609060101010101" pitchFamily="49" charset="-122"/>
            </a:endParaRPr>
          </a:p>
        </p:txBody>
      </p:sp>
      <p:pic>
        <p:nvPicPr>
          <p:cNvPr id="4" name="图片 3">
            <a:extLst>
              <a:ext uri="{FF2B5EF4-FFF2-40B4-BE49-F238E27FC236}">
                <a16:creationId xmlns:a16="http://schemas.microsoft.com/office/drawing/2014/main" id="{75A0883B-4633-E10C-C8B7-041511B16943}"/>
              </a:ext>
            </a:extLst>
          </p:cNvPr>
          <p:cNvPicPr>
            <a:picLocks noChangeAspect="1"/>
          </p:cNvPicPr>
          <p:nvPr/>
        </p:nvPicPr>
        <p:blipFill>
          <a:blip r:embed="rId4"/>
          <a:stretch>
            <a:fillRect/>
          </a:stretch>
        </p:blipFill>
        <p:spPr>
          <a:xfrm>
            <a:off x="1740416" y="985955"/>
            <a:ext cx="8761222" cy="4768477"/>
          </a:xfrm>
          <a:prstGeom prst="rect">
            <a:avLst/>
          </a:prstGeom>
        </p:spPr>
      </p:pic>
      <p:sp>
        <p:nvSpPr>
          <p:cNvPr id="5" name="圆角矩形 7">
            <a:extLst>
              <a:ext uri="{FF2B5EF4-FFF2-40B4-BE49-F238E27FC236}">
                <a16:creationId xmlns:a16="http://schemas.microsoft.com/office/drawing/2014/main" id="{38996649-76FC-119E-56A3-42E68934D774}"/>
              </a:ext>
            </a:extLst>
          </p:cNvPr>
          <p:cNvSpPr/>
          <p:nvPr/>
        </p:nvSpPr>
        <p:spPr>
          <a:xfrm>
            <a:off x="4238936" y="424138"/>
            <a:ext cx="3714127" cy="461665"/>
          </a:xfrm>
          <a:prstGeom prst="roundRect">
            <a:avLst/>
          </a:prstGeom>
          <a:solidFill>
            <a:srgbClr val="FFFFC8"/>
          </a:solidFill>
          <a:ln>
            <a:solidFill>
              <a:schemeClr val="bg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000" dirty="0">
                <a:latin typeface="Calibri" panose="020F0502020204030204" pitchFamily="34" charset="0"/>
                <a:cs typeface="Calibri" panose="020F0502020204030204" pitchFamily="34" charset="0"/>
              </a:rPr>
              <a:t>主窗口</a:t>
            </a:r>
            <a:r>
              <a:rPr lang="en-US" sz="1000" dirty="0">
                <a:latin typeface="Calibri" panose="020F0502020204030204" pitchFamily="34" charset="0"/>
                <a:cs typeface="Calibri" panose="020F0502020204030204" pitchFamily="34" charset="0"/>
              </a:rPr>
              <a:t>“ZsUi::DrawingDesigner : ZsRc::RibbonmMainWindow” (UiDrawingDesinger.hpp)</a:t>
            </a:r>
          </a:p>
        </p:txBody>
      </p:sp>
      <p:sp>
        <p:nvSpPr>
          <p:cNvPr id="6" name="圆角矩形标注 8">
            <a:extLst>
              <a:ext uri="{FF2B5EF4-FFF2-40B4-BE49-F238E27FC236}">
                <a16:creationId xmlns:a16="http://schemas.microsoft.com/office/drawing/2014/main" id="{8BB26211-AE3B-6FA4-71A7-B9158417D1BE}"/>
              </a:ext>
            </a:extLst>
          </p:cNvPr>
          <p:cNvSpPr/>
          <p:nvPr/>
        </p:nvSpPr>
        <p:spPr>
          <a:xfrm>
            <a:off x="290803" y="3281064"/>
            <a:ext cx="1716833" cy="1954763"/>
          </a:xfrm>
          <a:prstGeom prst="wedgeRoundRectCallout">
            <a:avLst>
              <a:gd name="adj1" fmla="val 79843"/>
              <a:gd name="adj2" fmla="val -41784"/>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dk1"/>
                </a:solidFill>
                <a:latin typeface="Calibri" panose="020F0502020204030204" pitchFamily="34" charset="0"/>
                <a:cs typeface="Calibri" panose="020F0502020204030204" pitchFamily="34" charset="0"/>
              </a:rPr>
              <a:t>“ZsUi::ManagerDocket : ZsCc::DocketWidget”</a:t>
            </a:r>
          </a:p>
          <a:p>
            <a:r>
              <a:rPr lang="en-US" sz="1000" dirty="0">
                <a:solidFill>
                  <a:schemeClr val="dk1"/>
                </a:solidFill>
                <a:latin typeface="Calibri" panose="020F0502020204030204" pitchFamily="34" charset="0"/>
                <a:cs typeface="Calibri" panose="020F0502020204030204" pitchFamily="34" charset="0"/>
              </a:rPr>
              <a:t>(UiManagerWidget.hpp)</a:t>
            </a:r>
          </a:p>
          <a:p>
            <a:endParaRPr lang="en-US" sz="1000" dirty="0">
              <a:solidFill>
                <a:schemeClr val="dk1"/>
              </a:solidFill>
              <a:latin typeface="Calibri" panose="020F0502020204030204" pitchFamily="34" charset="0"/>
              <a:cs typeface="Calibri" panose="020F0502020204030204" pitchFamily="34" charset="0"/>
            </a:endParaRPr>
          </a:p>
          <a:p>
            <a:r>
              <a:rPr lang="en-US" sz="1000" dirty="0">
                <a:solidFill>
                  <a:schemeClr val="dk1"/>
                </a:solidFill>
                <a:latin typeface="Calibri" panose="020F0502020204030204" pitchFamily="34" charset="0"/>
                <a:cs typeface="Calibri" panose="020F0502020204030204" pitchFamily="34" charset="0"/>
              </a:rPr>
              <a:t>This widget contains</a:t>
            </a:r>
            <a:br>
              <a:rPr lang="en-US" sz="1000" dirty="0">
                <a:solidFill>
                  <a:schemeClr val="dk1"/>
                </a:solidFill>
                <a:latin typeface="Calibri" panose="020F0502020204030204" pitchFamily="34" charset="0"/>
                <a:cs typeface="Calibri" panose="020F0502020204030204" pitchFamily="34" charset="0"/>
              </a:rPr>
            </a:br>
            <a:r>
              <a:rPr lang="en-US" sz="1000" dirty="0">
                <a:solidFill>
                  <a:schemeClr val="dk1"/>
                </a:solidFill>
                <a:latin typeface="Calibri" panose="020F0502020204030204" pitchFamily="34" charset="0"/>
                <a:cs typeface="Calibri" panose="020F0502020204030204" pitchFamily="34" charset="0"/>
              </a:rPr>
              <a:t>    “History manager”,</a:t>
            </a:r>
          </a:p>
          <a:p>
            <a:r>
              <a:rPr lang="en-US" sz="1000" dirty="0">
                <a:solidFill>
                  <a:schemeClr val="dk1"/>
                </a:solidFill>
                <a:latin typeface="Calibri" panose="020F0502020204030204" pitchFamily="34" charset="0"/>
                <a:cs typeface="Calibri" panose="020F0502020204030204" pitchFamily="34" charset="0"/>
              </a:rPr>
              <a:t>    “Assembly manager”,</a:t>
            </a:r>
          </a:p>
          <a:p>
            <a:r>
              <a:rPr lang="en-US" sz="1000" dirty="0">
                <a:solidFill>
                  <a:schemeClr val="dk1"/>
                </a:solidFill>
                <a:latin typeface="Calibri" panose="020F0502020204030204" pitchFamily="34" charset="0"/>
                <a:cs typeface="Calibri" panose="020F0502020204030204" pitchFamily="34" charset="0"/>
              </a:rPr>
              <a:t>    “View manager”,</a:t>
            </a:r>
          </a:p>
          <a:p>
            <a:r>
              <a:rPr lang="en-US" sz="1000" dirty="0">
                <a:solidFill>
                  <a:schemeClr val="dk1"/>
                </a:solidFill>
                <a:latin typeface="Calibri" panose="020F0502020204030204" pitchFamily="34" charset="0"/>
                <a:cs typeface="Calibri" panose="020F0502020204030204" pitchFamily="34" charset="0"/>
              </a:rPr>
              <a:t>    “Role manager”,</a:t>
            </a:r>
          </a:p>
          <a:p>
            <a:r>
              <a:rPr lang="en-US" sz="1000" dirty="0">
                <a:solidFill>
                  <a:schemeClr val="dk1"/>
                </a:solidFill>
                <a:latin typeface="Calibri" panose="020F0502020204030204" pitchFamily="34" charset="0"/>
                <a:cs typeface="Calibri" panose="020F0502020204030204" pitchFamily="34" charset="0"/>
              </a:rPr>
              <a:t>    …</a:t>
            </a:r>
          </a:p>
        </p:txBody>
      </p:sp>
      <p:sp>
        <p:nvSpPr>
          <p:cNvPr id="7" name="圆角矩形标注 11">
            <a:extLst>
              <a:ext uri="{FF2B5EF4-FFF2-40B4-BE49-F238E27FC236}">
                <a16:creationId xmlns:a16="http://schemas.microsoft.com/office/drawing/2014/main" id="{D4B40C18-95E2-8907-DC74-3483DC7DD891}"/>
              </a:ext>
            </a:extLst>
          </p:cNvPr>
          <p:cNvSpPr/>
          <p:nvPr/>
        </p:nvSpPr>
        <p:spPr>
          <a:xfrm>
            <a:off x="101065" y="1219607"/>
            <a:ext cx="2792998" cy="830434"/>
          </a:xfrm>
          <a:prstGeom prst="wedgeRoundRectCallout">
            <a:avLst>
              <a:gd name="adj1" fmla="val 75870"/>
              <a:gd name="adj2" fmla="val 335"/>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dk1"/>
                </a:solidFill>
                <a:latin typeface="Calibri" panose="020F0502020204030204" pitchFamily="34" charset="0"/>
                <a:cs typeface="Calibri" panose="020F0502020204030204" pitchFamily="34" charset="0"/>
              </a:rPr>
              <a:t>“ZsCc::ToolBar : QToolBar”  (CcToolBar.hpp)</a:t>
            </a:r>
          </a:p>
          <a:p>
            <a:endParaRPr lang="en-US" sz="1000" dirty="0">
              <a:solidFill>
                <a:schemeClr val="dk1"/>
              </a:solidFill>
              <a:latin typeface="Calibri" panose="020F0502020204030204" pitchFamily="34" charset="0"/>
              <a:cs typeface="Calibri" panose="020F0502020204030204" pitchFamily="34" charset="0"/>
            </a:endParaRPr>
          </a:p>
          <a:p>
            <a:r>
              <a:rPr lang="en-US" sz="1000" dirty="0">
                <a:solidFill>
                  <a:schemeClr val="dk1"/>
                </a:solidFill>
                <a:latin typeface="Calibri" panose="020F0502020204030204" pitchFamily="34" charset="0"/>
                <a:cs typeface="Calibri" panose="020F0502020204030204" pitchFamily="34" charset="0"/>
              </a:rPr>
              <a:t>“DrawingDesingerImpl::attachToolBar()”</a:t>
            </a:r>
          </a:p>
          <a:p>
            <a:r>
              <a:rPr lang="en-US" sz="1000" dirty="0">
                <a:solidFill>
                  <a:schemeClr val="dk1"/>
                </a:solidFill>
                <a:latin typeface="Calibri" panose="020F0502020204030204" pitchFamily="34" charset="0"/>
                <a:cs typeface="Calibri" panose="020F0502020204030204" pitchFamily="34" charset="0"/>
              </a:rPr>
              <a:t>“DrawingDesinger::updateToolBar()”</a:t>
            </a:r>
          </a:p>
          <a:p>
            <a:r>
              <a:rPr lang="en-US" sz="1000" dirty="0">
                <a:solidFill>
                  <a:schemeClr val="dk1"/>
                </a:solidFill>
                <a:latin typeface="Calibri" panose="020F0502020204030204" pitchFamily="34" charset="0"/>
                <a:cs typeface="Calibri" panose="020F0502020204030204" pitchFamily="34" charset="0"/>
              </a:rPr>
              <a:t>“CompositorImpl::load()”</a:t>
            </a:r>
          </a:p>
        </p:txBody>
      </p:sp>
      <p:sp>
        <p:nvSpPr>
          <p:cNvPr id="8" name="圆角矩形标注 14">
            <a:extLst>
              <a:ext uri="{FF2B5EF4-FFF2-40B4-BE49-F238E27FC236}">
                <a16:creationId xmlns:a16="http://schemas.microsoft.com/office/drawing/2014/main" id="{AF8FA930-8C32-78D6-E070-8638798147C7}"/>
              </a:ext>
            </a:extLst>
          </p:cNvPr>
          <p:cNvSpPr/>
          <p:nvPr/>
        </p:nvSpPr>
        <p:spPr>
          <a:xfrm>
            <a:off x="8113632" y="5256243"/>
            <a:ext cx="2829775" cy="736345"/>
          </a:xfrm>
          <a:prstGeom prst="wedgeRoundRectCallout">
            <a:avLst>
              <a:gd name="adj1" fmla="val -62318"/>
              <a:gd name="adj2" fmla="val -77222"/>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dk1"/>
                </a:solidFill>
                <a:latin typeface="Calibri" panose="020F0502020204030204" pitchFamily="34" charset="0"/>
                <a:cs typeface="Calibri" panose="020F0502020204030204" pitchFamily="34" charset="0"/>
              </a:rPr>
              <a:t>“ZsUi::OutputDocket : ZsCc::DocketWidget”</a:t>
            </a:r>
          </a:p>
          <a:p>
            <a:r>
              <a:rPr lang="en-US" sz="1000" dirty="0">
                <a:solidFill>
                  <a:schemeClr val="dk1"/>
                </a:solidFill>
                <a:latin typeface="Calibri" panose="020F0502020204030204" pitchFamily="34" charset="0"/>
                <a:cs typeface="Calibri" panose="020F0502020204030204" pitchFamily="34" charset="0"/>
              </a:rPr>
              <a:t>(UiOutputWidget.hpp)</a:t>
            </a:r>
          </a:p>
          <a:p>
            <a:endParaRPr lang="en-US" sz="1000" dirty="0">
              <a:solidFill>
                <a:schemeClr val="dk1"/>
              </a:solidFill>
              <a:latin typeface="Calibri" panose="020F0502020204030204" pitchFamily="34" charset="0"/>
              <a:cs typeface="Calibri" panose="020F0502020204030204" pitchFamily="34" charset="0"/>
            </a:endParaRPr>
          </a:p>
          <a:p>
            <a:r>
              <a:rPr lang="en-US" sz="1000" dirty="0">
                <a:solidFill>
                  <a:schemeClr val="dk1"/>
                </a:solidFill>
                <a:latin typeface="Calibri" panose="020F0502020204030204" pitchFamily="34" charset="0"/>
                <a:cs typeface="Calibri" panose="020F0502020204030204" pitchFamily="34" charset="0"/>
              </a:rPr>
              <a:t> “OutputWidget::writeHistory()”</a:t>
            </a:r>
          </a:p>
        </p:txBody>
      </p:sp>
      <p:sp>
        <p:nvSpPr>
          <p:cNvPr id="9" name="圆角矩形标注 19">
            <a:extLst>
              <a:ext uri="{FF2B5EF4-FFF2-40B4-BE49-F238E27FC236}">
                <a16:creationId xmlns:a16="http://schemas.microsoft.com/office/drawing/2014/main" id="{04FBE468-B537-A974-C3DD-5EB7339F9299}"/>
              </a:ext>
            </a:extLst>
          </p:cNvPr>
          <p:cNvSpPr/>
          <p:nvPr/>
        </p:nvSpPr>
        <p:spPr>
          <a:xfrm>
            <a:off x="10418106" y="2892558"/>
            <a:ext cx="1773894" cy="571029"/>
          </a:xfrm>
          <a:prstGeom prst="wedgeRoundRectCallout">
            <a:avLst>
              <a:gd name="adj1" fmla="val -84492"/>
              <a:gd name="adj2" fmla="val 7081"/>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dk1"/>
                </a:solidFill>
                <a:latin typeface="Calibri" panose="020F0502020204030204" pitchFamily="34" charset="0"/>
                <a:cs typeface="Calibri" panose="020F0502020204030204" pitchFamily="34" charset="0"/>
              </a:rPr>
              <a:t>“ZsUi::FileBrowserDocket : ZsCc::DocketWidget”</a:t>
            </a:r>
          </a:p>
          <a:p>
            <a:r>
              <a:rPr lang="en-US" sz="1000" dirty="0">
                <a:solidFill>
                  <a:schemeClr val="dk1"/>
                </a:solidFill>
                <a:latin typeface="Calibri" panose="020F0502020204030204" pitchFamily="34" charset="0"/>
                <a:cs typeface="Calibri" panose="020F0502020204030204" pitchFamily="34" charset="0"/>
              </a:rPr>
              <a:t>(UiFileBrowserWidget.hpp)</a:t>
            </a:r>
          </a:p>
        </p:txBody>
      </p:sp>
      <p:sp>
        <p:nvSpPr>
          <p:cNvPr id="10" name="圆角矩形标注 22">
            <a:extLst>
              <a:ext uri="{FF2B5EF4-FFF2-40B4-BE49-F238E27FC236}">
                <a16:creationId xmlns:a16="http://schemas.microsoft.com/office/drawing/2014/main" id="{FC12E6F0-9749-F633-BB1E-F2B3EA648680}"/>
              </a:ext>
            </a:extLst>
          </p:cNvPr>
          <p:cNvSpPr/>
          <p:nvPr/>
        </p:nvSpPr>
        <p:spPr>
          <a:xfrm>
            <a:off x="4013717" y="5875002"/>
            <a:ext cx="2829775" cy="571029"/>
          </a:xfrm>
          <a:prstGeom prst="wedgeRoundRectCallout">
            <a:avLst>
              <a:gd name="adj1" fmla="val 2929"/>
              <a:gd name="adj2" fmla="val -82789"/>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dk1"/>
                </a:solidFill>
                <a:latin typeface="Calibri" panose="020F0502020204030204" pitchFamily="34" charset="0"/>
                <a:cs typeface="Calibri" panose="020F0502020204030204" pitchFamily="34" charset="0"/>
              </a:rPr>
              <a:t>“ZsUi::StatusWidget : ZsRc::RibbonStatusBar”</a:t>
            </a:r>
          </a:p>
          <a:p>
            <a:r>
              <a:rPr lang="en-US" sz="1000" dirty="0">
                <a:solidFill>
                  <a:schemeClr val="dk1"/>
                </a:solidFill>
                <a:latin typeface="Calibri" panose="020F0502020204030204" pitchFamily="34" charset="0"/>
                <a:cs typeface="Calibri" panose="020F0502020204030204" pitchFamily="34" charset="0"/>
              </a:rPr>
              <a:t>(UiStatusWidget.hpp)</a:t>
            </a:r>
          </a:p>
        </p:txBody>
      </p:sp>
      <p:sp>
        <p:nvSpPr>
          <p:cNvPr id="11" name="圆角矩形标注 23">
            <a:extLst>
              <a:ext uri="{FF2B5EF4-FFF2-40B4-BE49-F238E27FC236}">
                <a16:creationId xmlns:a16="http://schemas.microsoft.com/office/drawing/2014/main" id="{E76B520E-A4DA-15CA-A9B8-34E80D40ACAD}"/>
              </a:ext>
            </a:extLst>
          </p:cNvPr>
          <p:cNvSpPr/>
          <p:nvPr/>
        </p:nvSpPr>
        <p:spPr>
          <a:xfrm>
            <a:off x="9528519" y="865385"/>
            <a:ext cx="2321500" cy="650295"/>
          </a:xfrm>
          <a:prstGeom prst="wedgeRoundRectCallout">
            <a:avLst>
              <a:gd name="adj1" fmla="val -65305"/>
              <a:gd name="adj2" fmla="val 22400"/>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dk1"/>
                </a:solidFill>
                <a:latin typeface="Calibri" panose="020F0502020204030204" pitchFamily="34" charset="0"/>
                <a:cs typeface="Calibri" panose="020F0502020204030204" pitchFamily="34" charset="0"/>
              </a:rPr>
              <a:t>“ZsUi::RibbonWidget : ZsRc::RibbonBr”</a:t>
            </a:r>
          </a:p>
          <a:p>
            <a:r>
              <a:rPr lang="en-US" sz="1000" dirty="0">
                <a:solidFill>
                  <a:schemeClr val="dk1"/>
                </a:solidFill>
                <a:latin typeface="Calibri" panose="020F0502020204030204" pitchFamily="34" charset="0"/>
                <a:cs typeface="Calibri" panose="020F0502020204030204" pitchFamily="34" charset="0"/>
              </a:rPr>
              <a:t>(UiRibbonWidget.hpp)</a:t>
            </a:r>
          </a:p>
        </p:txBody>
      </p:sp>
      <p:sp>
        <p:nvSpPr>
          <p:cNvPr id="16" name="圆角矩形标注 24">
            <a:extLst>
              <a:ext uri="{FF2B5EF4-FFF2-40B4-BE49-F238E27FC236}">
                <a16:creationId xmlns:a16="http://schemas.microsoft.com/office/drawing/2014/main" id="{A7622308-50BC-EFF0-B897-DD6A4701ACDB}"/>
              </a:ext>
            </a:extLst>
          </p:cNvPr>
          <p:cNvSpPr/>
          <p:nvPr/>
        </p:nvSpPr>
        <p:spPr>
          <a:xfrm>
            <a:off x="5974035" y="2066630"/>
            <a:ext cx="2454897" cy="381390"/>
          </a:xfrm>
          <a:prstGeom prst="wedgeRoundRectCallout">
            <a:avLst>
              <a:gd name="adj1" fmla="val -32605"/>
              <a:gd name="adj2" fmla="val -121188"/>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dk1"/>
                </a:solidFill>
                <a:latin typeface="Calibri" panose="020F0502020204030204" pitchFamily="34" charset="0"/>
                <a:cs typeface="Calibri" panose="020F0502020204030204" pitchFamily="34" charset="0"/>
              </a:rPr>
              <a:t>“ZsUi::</a:t>
            </a:r>
            <a:r>
              <a:rPr lang="en-US" sz="1000" dirty="0" err="1">
                <a:solidFill>
                  <a:schemeClr val="dk1"/>
                </a:solidFill>
                <a:latin typeface="Calibri" panose="020F0502020204030204" pitchFamily="34" charset="0"/>
                <a:cs typeface="Calibri" panose="020F0502020204030204" pitchFamily="34" charset="0"/>
              </a:rPr>
              <a:t>DAToolBar</a:t>
            </a:r>
            <a:r>
              <a:rPr lang="en-US" sz="1000" dirty="0">
                <a:solidFill>
                  <a:schemeClr val="dk1"/>
                </a:solidFill>
                <a:latin typeface="Calibri" panose="020F0502020204030204" pitchFamily="34" charset="0"/>
                <a:cs typeface="Calibri" panose="020F0502020204030204" pitchFamily="34" charset="0"/>
              </a:rPr>
              <a:t> : ZsCc::</a:t>
            </a:r>
            <a:r>
              <a:rPr lang="en-US" sz="1000" dirty="0" err="1">
                <a:solidFill>
                  <a:schemeClr val="dk1"/>
                </a:solidFill>
                <a:latin typeface="Calibri" panose="020F0502020204030204" pitchFamily="34" charset="0"/>
                <a:cs typeface="Calibri" panose="020F0502020204030204" pitchFamily="34" charset="0"/>
              </a:rPr>
              <a:t>FloatWidget</a:t>
            </a:r>
            <a:r>
              <a:rPr lang="en-US" sz="1000" dirty="0">
                <a:solidFill>
                  <a:schemeClr val="dk1"/>
                </a:solidFill>
                <a:latin typeface="Calibri" panose="020F0502020204030204" pitchFamily="34" charset="0"/>
                <a:cs typeface="Calibri" panose="020F0502020204030204" pitchFamily="34" charset="0"/>
              </a:rPr>
              <a:t>”</a:t>
            </a:r>
          </a:p>
          <a:p>
            <a:pPr algn="ctr"/>
            <a:r>
              <a:rPr lang="en-US" sz="1000" dirty="0">
                <a:solidFill>
                  <a:schemeClr val="dk1"/>
                </a:solidFill>
                <a:latin typeface="Calibri" panose="020F0502020204030204" pitchFamily="34" charset="0"/>
                <a:cs typeface="Calibri" panose="020F0502020204030204" pitchFamily="34" charset="0"/>
              </a:rPr>
              <a:t>(UiMdiWidget.cpp)</a:t>
            </a:r>
          </a:p>
        </p:txBody>
      </p:sp>
      <p:sp>
        <p:nvSpPr>
          <p:cNvPr id="18" name="圆角矩形标注 26">
            <a:extLst>
              <a:ext uri="{FF2B5EF4-FFF2-40B4-BE49-F238E27FC236}">
                <a16:creationId xmlns:a16="http://schemas.microsoft.com/office/drawing/2014/main" id="{EFA77181-2CF8-DEDF-EEDC-9679E89B3067}"/>
              </a:ext>
            </a:extLst>
          </p:cNvPr>
          <p:cNvSpPr/>
          <p:nvPr/>
        </p:nvSpPr>
        <p:spPr>
          <a:xfrm>
            <a:off x="4642023" y="3035521"/>
            <a:ext cx="3141696" cy="857750"/>
          </a:xfrm>
          <a:prstGeom prst="wedgeRoundRectCallout">
            <a:avLst>
              <a:gd name="adj1" fmla="val -72532"/>
              <a:gd name="adj2" fmla="val 28525"/>
              <a:gd name="adj3" fmla="val 16667"/>
            </a:avLst>
          </a:prstGeom>
          <a:solidFill>
            <a:srgbClr val="FFFFC8"/>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dk1"/>
                </a:solidFill>
                <a:latin typeface="Calibri" panose="020F0502020204030204" pitchFamily="34" charset="0"/>
                <a:cs typeface="Calibri" panose="020F0502020204030204" pitchFamily="34" charset="0"/>
              </a:rPr>
              <a:t>“ZsUi::MdiWdiget : QWidget” (UiMdiWidget.hpp)</a:t>
            </a:r>
          </a:p>
          <a:p>
            <a:endParaRPr lang="en-US" sz="1000" dirty="0">
              <a:solidFill>
                <a:schemeClr val="dk1"/>
              </a:solidFill>
              <a:latin typeface="Calibri" panose="020F0502020204030204" pitchFamily="34" charset="0"/>
              <a:cs typeface="Calibri" panose="020F0502020204030204" pitchFamily="34" charset="0"/>
            </a:endParaRPr>
          </a:p>
          <a:p>
            <a:r>
              <a:rPr lang="en-US" sz="1000" dirty="0">
                <a:solidFill>
                  <a:schemeClr val="dk1"/>
                </a:solidFill>
                <a:latin typeface="Calibri" panose="020F0502020204030204" pitchFamily="34" charset="0"/>
                <a:cs typeface="Calibri" panose="020F0502020204030204" pitchFamily="34" charset="0"/>
              </a:rPr>
              <a:t>“ZsUi::DrawingEditor : QGrapgicsView”</a:t>
            </a:r>
          </a:p>
          <a:p>
            <a:r>
              <a:rPr lang="en-US" sz="1000" dirty="0">
                <a:solidFill>
                  <a:schemeClr val="dk1"/>
                </a:solidFill>
                <a:latin typeface="Calibri" panose="020F0502020204030204" pitchFamily="34" charset="0"/>
                <a:cs typeface="Calibri" panose="020F0502020204030204" pitchFamily="34" charset="0"/>
              </a:rPr>
              <a:t>“ZsUi::MdiSubWidget : QWidget”</a:t>
            </a:r>
          </a:p>
          <a:p>
            <a:r>
              <a:rPr lang="en-US" sz="1000" dirty="0">
                <a:solidFill>
                  <a:schemeClr val="dk1"/>
                </a:solidFill>
                <a:latin typeface="Calibri" panose="020F0502020204030204" pitchFamily="34" charset="0"/>
                <a:cs typeface="Calibri" panose="020F0502020204030204" pitchFamily="34" charset="0"/>
              </a:rPr>
              <a:t>“QGLWidget”</a:t>
            </a:r>
          </a:p>
        </p:txBody>
      </p:sp>
    </p:spTree>
    <p:extLst>
      <p:ext uri="{BB962C8B-B14F-4D97-AF65-F5344CB8AC3E}">
        <p14:creationId xmlns:p14="http://schemas.microsoft.com/office/powerpoint/2010/main" val="15222612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7CAC44C-9ABD-46A2-8E88-645DEC627BD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蓝色扁平化报告"/>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6804</TotalTime>
  <Words>2304</Words>
  <Application>Microsoft Office PowerPoint</Application>
  <PresentationFormat>宽屏</PresentationFormat>
  <Paragraphs>570</Paragraphs>
  <Slides>40</Slides>
  <Notes>40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KaiTi</vt:lpstr>
      <vt:lpstr>宋体</vt:lpstr>
      <vt:lpstr>微软雅黑</vt:lpstr>
      <vt:lpstr>Arial</vt:lpstr>
      <vt:lpstr>Calibri</vt:lpstr>
      <vt:lpstr>Calibri Light</vt:lpstr>
      <vt:lpstr>Consolas</vt:lpstr>
      <vt:lpstr>Impact</vt:lpstr>
      <vt:lpstr>Open Sans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 xing</dc:creator>
  <cp:keywords>www.1ppt.com</cp:keywords>
  <dc:description>www.1ppt.com</dc:description>
  <cp:lastModifiedBy>Huang xing</cp:lastModifiedBy>
  <cp:revision>291</cp:revision>
  <dcterms:created xsi:type="dcterms:W3CDTF">2016-06-30T07:01:47Z</dcterms:created>
  <dcterms:modified xsi:type="dcterms:W3CDTF">2023-06-05T08:18:57Z</dcterms:modified>
</cp:coreProperties>
</file>