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463" r:id="rId3"/>
    <p:sldId id="353" r:id="rId4"/>
    <p:sldId id="470" r:id="rId5"/>
    <p:sldId id="477" r:id="rId6"/>
    <p:sldId id="391" r:id="rId7"/>
    <p:sldId id="471" r:id="rId8"/>
    <p:sldId id="479" r:id="rId9"/>
    <p:sldId id="433" r:id="rId10"/>
    <p:sldId id="481" r:id="rId11"/>
    <p:sldId id="482" r:id="rId12"/>
    <p:sldId id="483" r:id="rId13"/>
    <p:sldId id="487" r:id="rId14"/>
    <p:sldId id="489" r:id="rId15"/>
    <p:sldId id="490" r:id="rId16"/>
    <p:sldId id="491" r:id="rId17"/>
    <p:sldId id="492" r:id="rId18"/>
    <p:sldId id="493" r:id="rId19"/>
    <p:sldId id="494" r:id="rId20"/>
    <p:sldId id="495" r:id="rId21"/>
    <p:sldId id="497" r:id="rId22"/>
    <p:sldId id="496" r:id="rId23"/>
    <p:sldId id="498" r:id="rId24"/>
    <p:sldId id="439" r:id="rId25"/>
    <p:sldId id="500" r:id="rId26"/>
    <p:sldId id="501" r:id="rId27"/>
    <p:sldId id="502" r:id="rId28"/>
    <p:sldId id="503" r:id="rId29"/>
    <p:sldId id="505" r:id="rId30"/>
    <p:sldId id="506" r:id="rId31"/>
    <p:sldId id="389" r:id="rId32"/>
  </p:sldIdLst>
  <p:sldSz cx="9144000" cy="6858000" type="screen4x3"/>
  <p:notesSz cx="6858000" cy="9144000"/>
  <p:custDataLst>
    <p:tags r:id="rId34"/>
  </p:custDataLst>
  <p:defaultTextStyle>
    <a:defPPr>
      <a:defRPr lang="zh-CN"/>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bg1"/>
        </a:solidFill>
        <a:latin typeface="Arial" panose="020B060402020202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bg1"/>
        </a:solidFill>
        <a:latin typeface="Arial" panose="020B060402020202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bg1"/>
        </a:solidFill>
        <a:latin typeface="Arial" panose="020B060402020202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bg1"/>
        </a:solidFill>
        <a:latin typeface="Arial" panose="020B060402020202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bg1"/>
        </a:solidFill>
        <a:latin typeface="Arial" panose="020B060402020202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bg1"/>
        </a:solidFill>
        <a:latin typeface="Arial" panose="020B060402020202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bg1"/>
        </a:solidFill>
        <a:latin typeface="Arial" panose="020B060402020202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bg1"/>
        </a:solidFill>
        <a:latin typeface="Arial" panose="020B060402020202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bg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AA1A"/>
    <a:srgbClr val="461E64"/>
    <a:srgbClr val="83410F"/>
    <a:srgbClr val="EFA771"/>
    <a:srgbClr val="9BE5FF"/>
    <a:srgbClr val="006082"/>
    <a:srgbClr val="E1F2AC"/>
    <a:srgbClr val="5B46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84958"/>
  </p:normalViewPr>
  <p:slideViewPr>
    <p:cSldViewPr showGuides="1">
      <p:cViewPr varScale="1">
        <p:scale>
          <a:sx n="97" d="100"/>
          <a:sy n="97" d="100"/>
        </p:scale>
        <p:origin x="226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4">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A2BAB14-6761-4268-8DBB-4D8572794B5B}" type="doc">
      <dgm:prSet loTypeId="urn:microsoft.com/office/officeart/2005/8/layout/process1" loCatId="process" qsTypeId="urn:microsoft.com/office/officeart/2005/8/quickstyle/simple1" qsCatId="simple" csTypeId="urn:microsoft.com/office/officeart/2005/8/colors/accent1_2" csCatId="accent1" phldr="1"/>
      <dgm:spPr/>
    </dgm:pt>
    <dgm:pt modelId="{B487CD02-6C38-47CF-B93E-BCCD5C325254}">
      <dgm:prSet phldrT="[文本]"/>
      <dgm:spPr/>
      <dgm:t>
        <a:bodyPr/>
        <a:lstStyle/>
        <a:p>
          <a:r>
            <a:rPr lang="zh-CN" altLang="en-US" dirty="0"/>
            <a:t>特征播放</a:t>
          </a:r>
          <a:endParaRPr lang="en-US" dirty="0"/>
        </a:p>
      </dgm:t>
    </dgm:pt>
    <dgm:pt modelId="{BDC910F3-434D-4CDB-B6D7-12167B6E98FB}" type="parTrans" cxnId="{93B5EAB7-F235-4CC0-9DD8-3D2241BE3CFD}">
      <dgm:prSet/>
      <dgm:spPr/>
      <dgm:t>
        <a:bodyPr/>
        <a:lstStyle/>
        <a:p>
          <a:endParaRPr lang="en-US"/>
        </a:p>
      </dgm:t>
    </dgm:pt>
    <dgm:pt modelId="{4FB3E9E6-CEEF-46EE-BB8D-76B6C826BE83}" type="sibTrans" cxnId="{93B5EAB7-F235-4CC0-9DD8-3D2241BE3CFD}">
      <dgm:prSet/>
      <dgm:spPr/>
      <dgm:t>
        <a:bodyPr/>
        <a:lstStyle/>
        <a:p>
          <a:endParaRPr lang="en-US"/>
        </a:p>
      </dgm:t>
    </dgm:pt>
    <dgm:pt modelId="{9516F7FF-0E43-4D57-A9BC-8794469E76D0}">
      <dgm:prSet phldrT="[文本]"/>
      <dgm:spPr/>
      <dgm:t>
        <a:bodyPr/>
        <a:lstStyle/>
        <a:p>
          <a:r>
            <a:rPr lang="zh-CN" altLang="en-US" dirty="0"/>
            <a:t>特征重生成</a:t>
          </a:r>
          <a:endParaRPr lang="en-US" dirty="0"/>
        </a:p>
      </dgm:t>
    </dgm:pt>
    <dgm:pt modelId="{A6BF0D9B-11C5-4094-8FC7-E5F0727B9CB1}" type="parTrans" cxnId="{004ED794-B44D-41B1-A790-36775DECB224}">
      <dgm:prSet/>
      <dgm:spPr/>
      <dgm:t>
        <a:bodyPr/>
        <a:lstStyle/>
        <a:p>
          <a:endParaRPr lang="en-US"/>
        </a:p>
      </dgm:t>
    </dgm:pt>
    <dgm:pt modelId="{3B545DA8-D16E-4334-9CA1-DE627140800C}" type="sibTrans" cxnId="{004ED794-B44D-41B1-A790-36775DECB224}">
      <dgm:prSet/>
      <dgm:spPr/>
      <dgm:t>
        <a:bodyPr/>
        <a:lstStyle/>
        <a:p>
          <a:endParaRPr lang="en-US"/>
        </a:p>
      </dgm:t>
    </dgm:pt>
    <dgm:pt modelId="{256BD0B0-CC00-41A7-B184-BCAFC6E2244F}">
      <dgm:prSet phldrT="[文本]"/>
      <dgm:spPr/>
      <dgm:t>
        <a:bodyPr/>
        <a:lstStyle/>
        <a:p>
          <a:r>
            <a:rPr lang="en-US" altLang="zh-CN" dirty="0" err="1"/>
            <a:t>Brep</a:t>
          </a:r>
          <a:r>
            <a:rPr lang="zh-CN" altLang="en-US" dirty="0"/>
            <a:t>更新</a:t>
          </a:r>
          <a:endParaRPr lang="en-US" dirty="0"/>
        </a:p>
      </dgm:t>
    </dgm:pt>
    <dgm:pt modelId="{C4F415C7-95BC-498A-B4B1-8C1F9F71AE68}" type="parTrans" cxnId="{63A4F955-6C62-4998-ACBC-EAEF876F853D}">
      <dgm:prSet/>
      <dgm:spPr/>
      <dgm:t>
        <a:bodyPr/>
        <a:lstStyle/>
        <a:p>
          <a:endParaRPr lang="en-US"/>
        </a:p>
      </dgm:t>
    </dgm:pt>
    <dgm:pt modelId="{1E9DB025-F957-46A6-A4B0-AE7CA872BF72}" type="sibTrans" cxnId="{63A4F955-6C62-4998-ACBC-EAEF876F853D}">
      <dgm:prSet/>
      <dgm:spPr/>
      <dgm:t>
        <a:bodyPr/>
        <a:lstStyle/>
        <a:p>
          <a:endParaRPr lang="en-US"/>
        </a:p>
      </dgm:t>
    </dgm:pt>
    <dgm:pt modelId="{280159F7-A99D-4163-AE27-43B7707348DA}" type="pres">
      <dgm:prSet presAssocID="{4A2BAB14-6761-4268-8DBB-4D8572794B5B}" presName="Name0" presStyleCnt="0">
        <dgm:presLayoutVars>
          <dgm:dir/>
          <dgm:resizeHandles val="exact"/>
        </dgm:presLayoutVars>
      </dgm:prSet>
      <dgm:spPr/>
    </dgm:pt>
    <dgm:pt modelId="{AA9947A4-DC06-46CE-8B2E-9CC890C6BFBD}" type="pres">
      <dgm:prSet presAssocID="{B487CD02-6C38-47CF-B93E-BCCD5C325254}" presName="node" presStyleLbl="node1" presStyleIdx="0" presStyleCnt="3">
        <dgm:presLayoutVars>
          <dgm:bulletEnabled val="1"/>
        </dgm:presLayoutVars>
      </dgm:prSet>
      <dgm:spPr/>
    </dgm:pt>
    <dgm:pt modelId="{274EFC89-9D7C-4F25-A4B8-5B5E1487473D}" type="pres">
      <dgm:prSet presAssocID="{4FB3E9E6-CEEF-46EE-BB8D-76B6C826BE83}" presName="sibTrans" presStyleLbl="sibTrans2D1" presStyleIdx="0" presStyleCnt="2"/>
      <dgm:spPr/>
    </dgm:pt>
    <dgm:pt modelId="{750A37DB-E963-4571-B6CB-35FAA85F2E47}" type="pres">
      <dgm:prSet presAssocID="{4FB3E9E6-CEEF-46EE-BB8D-76B6C826BE83}" presName="connectorText" presStyleLbl="sibTrans2D1" presStyleIdx="0" presStyleCnt="2"/>
      <dgm:spPr/>
    </dgm:pt>
    <dgm:pt modelId="{23A369B5-FF35-4E39-B38F-5FB06475E9D9}" type="pres">
      <dgm:prSet presAssocID="{9516F7FF-0E43-4D57-A9BC-8794469E76D0}" presName="node" presStyleLbl="node1" presStyleIdx="1" presStyleCnt="3" custScaleX="138379">
        <dgm:presLayoutVars>
          <dgm:bulletEnabled val="1"/>
        </dgm:presLayoutVars>
      </dgm:prSet>
      <dgm:spPr/>
    </dgm:pt>
    <dgm:pt modelId="{36594E5A-CDE4-4E58-9293-7058089D3F20}" type="pres">
      <dgm:prSet presAssocID="{3B545DA8-D16E-4334-9CA1-DE627140800C}" presName="sibTrans" presStyleLbl="sibTrans2D1" presStyleIdx="1" presStyleCnt="2"/>
      <dgm:spPr/>
    </dgm:pt>
    <dgm:pt modelId="{0D3DF8A7-5CDD-41E7-AAEE-8C17FC9BAF61}" type="pres">
      <dgm:prSet presAssocID="{3B545DA8-D16E-4334-9CA1-DE627140800C}" presName="connectorText" presStyleLbl="sibTrans2D1" presStyleIdx="1" presStyleCnt="2"/>
      <dgm:spPr/>
    </dgm:pt>
    <dgm:pt modelId="{A58E4737-8EC9-4081-9A4B-27B690E77D63}" type="pres">
      <dgm:prSet presAssocID="{256BD0B0-CC00-41A7-B184-BCAFC6E2244F}" presName="node" presStyleLbl="node1" presStyleIdx="2" presStyleCnt="3">
        <dgm:presLayoutVars>
          <dgm:bulletEnabled val="1"/>
        </dgm:presLayoutVars>
      </dgm:prSet>
      <dgm:spPr/>
    </dgm:pt>
  </dgm:ptLst>
  <dgm:cxnLst>
    <dgm:cxn modelId="{72A99D33-9CD5-48E8-AC5E-4C19F46F5BE2}" type="presOf" srcId="{3B545DA8-D16E-4334-9CA1-DE627140800C}" destId="{36594E5A-CDE4-4E58-9293-7058089D3F20}" srcOrd="0" destOrd="0" presId="urn:microsoft.com/office/officeart/2005/8/layout/process1"/>
    <dgm:cxn modelId="{13B5085E-B6B0-4FFC-8B31-DD9DBB037422}" type="presOf" srcId="{B487CD02-6C38-47CF-B93E-BCCD5C325254}" destId="{AA9947A4-DC06-46CE-8B2E-9CC890C6BFBD}" srcOrd="0" destOrd="0" presId="urn:microsoft.com/office/officeart/2005/8/layout/process1"/>
    <dgm:cxn modelId="{2DF8C46C-B498-4DAA-A216-0CAC70EB794C}" type="presOf" srcId="{4A2BAB14-6761-4268-8DBB-4D8572794B5B}" destId="{280159F7-A99D-4163-AE27-43B7707348DA}" srcOrd="0" destOrd="0" presId="urn:microsoft.com/office/officeart/2005/8/layout/process1"/>
    <dgm:cxn modelId="{F75BF351-9A4F-44E6-B38E-30F166DA4802}" type="presOf" srcId="{3B545DA8-D16E-4334-9CA1-DE627140800C}" destId="{0D3DF8A7-5CDD-41E7-AAEE-8C17FC9BAF61}" srcOrd="1" destOrd="0" presId="urn:microsoft.com/office/officeart/2005/8/layout/process1"/>
    <dgm:cxn modelId="{63A4F955-6C62-4998-ACBC-EAEF876F853D}" srcId="{4A2BAB14-6761-4268-8DBB-4D8572794B5B}" destId="{256BD0B0-CC00-41A7-B184-BCAFC6E2244F}" srcOrd="2" destOrd="0" parTransId="{C4F415C7-95BC-498A-B4B1-8C1F9F71AE68}" sibTransId="{1E9DB025-F957-46A6-A4B0-AE7CA872BF72}"/>
    <dgm:cxn modelId="{20A0497A-7131-4BBB-94A8-385608581070}" type="presOf" srcId="{4FB3E9E6-CEEF-46EE-BB8D-76B6C826BE83}" destId="{274EFC89-9D7C-4F25-A4B8-5B5E1487473D}" srcOrd="0" destOrd="0" presId="urn:microsoft.com/office/officeart/2005/8/layout/process1"/>
    <dgm:cxn modelId="{004ED794-B44D-41B1-A790-36775DECB224}" srcId="{4A2BAB14-6761-4268-8DBB-4D8572794B5B}" destId="{9516F7FF-0E43-4D57-A9BC-8794469E76D0}" srcOrd="1" destOrd="0" parTransId="{A6BF0D9B-11C5-4094-8FC7-E5F0727B9CB1}" sibTransId="{3B545DA8-D16E-4334-9CA1-DE627140800C}"/>
    <dgm:cxn modelId="{7998E59D-A1EF-49DA-B907-1336357A60ED}" type="presOf" srcId="{4FB3E9E6-CEEF-46EE-BB8D-76B6C826BE83}" destId="{750A37DB-E963-4571-B6CB-35FAA85F2E47}" srcOrd="1" destOrd="0" presId="urn:microsoft.com/office/officeart/2005/8/layout/process1"/>
    <dgm:cxn modelId="{93B5EAB7-F235-4CC0-9DD8-3D2241BE3CFD}" srcId="{4A2BAB14-6761-4268-8DBB-4D8572794B5B}" destId="{B487CD02-6C38-47CF-B93E-BCCD5C325254}" srcOrd="0" destOrd="0" parTransId="{BDC910F3-434D-4CDB-B6D7-12167B6E98FB}" sibTransId="{4FB3E9E6-CEEF-46EE-BB8D-76B6C826BE83}"/>
    <dgm:cxn modelId="{4213C3D1-4871-4D33-9155-F4C1D5AB30F1}" type="presOf" srcId="{256BD0B0-CC00-41A7-B184-BCAFC6E2244F}" destId="{A58E4737-8EC9-4081-9A4B-27B690E77D63}" srcOrd="0" destOrd="0" presId="urn:microsoft.com/office/officeart/2005/8/layout/process1"/>
    <dgm:cxn modelId="{674C45EC-1D4B-429F-9DC9-FEC81F506E7C}" type="presOf" srcId="{9516F7FF-0E43-4D57-A9BC-8794469E76D0}" destId="{23A369B5-FF35-4E39-B38F-5FB06475E9D9}" srcOrd="0" destOrd="0" presId="urn:microsoft.com/office/officeart/2005/8/layout/process1"/>
    <dgm:cxn modelId="{63450998-7C2A-4161-BD09-46ED78D45BF1}" type="presParOf" srcId="{280159F7-A99D-4163-AE27-43B7707348DA}" destId="{AA9947A4-DC06-46CE-8B2E-9CC890C6BFBD}" srcOrd="0" destOrd="0" presId="urn:microsoft.com/office/officeart/2005/8/layout/process1"/>
    <dgm:cxn modelId="{F1FAD83A-FEA9-4877-B9E1-CC5CC69EBD76}" type="presParOf" srcId="{280159F7-A99D-4163-AE27-43B7707348DA}" destId="{274EFC89-9D7C-4F25-A4B8-5B5E1487473D}" srcOrd="1" destOrd="0" presId="urn:microsoft.com/office/officeart/2005/8/layout/process1"/>
    <dgm:cxn modelId="{8E833D8E-B0D5-462D-8236-5170C8F6CA2C}" type="presParOf" srcId="{274EFC89-9D7C-4F25-A4B8-5B5E1487473D}" destId="{750A37DB-E963-4571-B6CB-35FAA85F2E47}" srcOrd="0" destOrd="0" presId="urn:microsoft.com/office/officeart/2005/8/layout/process1"/>
    <dgm:cxn modelId="{A4C62656-9F4B-48EB-A772-1ABE38ABF166}" type="presParOf" srcId="{280159F7-A99D-4163-AE27-43B7707348DA}" destId="{23A369B5-FF35-4E39-B38F-5FB06475E9D9}" srcOrd="2" destOrd="0" presId="urn:microsoft.com/office/officeart/2005/8/layout/process1"/>
    <dgm:cxn modelId="{DF9AED9D-9B9B-46D1-9FD5-33E787D7DAA0}" type="presParOf" srcId="{280159F7-A99D-4163-AE27-43B7707348DA}" destId="{36594E5A-CDE4-4E58-9293-7058089D3F20}" srcOrd="3" destOrd="0" presId="urn:microsoft.com/office/officeart/2005/8/layout/process1"/>
    <dgm:cxn modelId="{466A28AC-642C-4730-B953-8B096DD73564}" type="presParOf" srcId="{36594E5A-CDE4-4E58-9293-7058089D3F20}" destId="{0D3DF8A7-5CDD-41E7-AAEE-8C17FC9BAF61}" srcOrd="0" destOrd="0" presId="urn:microsoft.com/office/officeart/2005/8/layout/process1"/>
    <dgm:cxn modelId="{FDEB4E84-D6F6-4B47-B70A-3B7F24BA4AB0}" type="presParOf" srcId="{280159F7-A99D-4163-AE27-43B7707348DA}" destId="{A58E4737-8EC9-4081-9A4B-27B690E77D6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3FA7A4-6DCA-4375-A662-B86B0897C5FA}" type="doc">
      <dgm:prSet loTypeId="urn:microsoft.com/office/officeart/2005/8/layout/equation2" loCatId="process" qsTypeId="urn:microsoft.com/office/officeart/2005/8/quickstyle/simple1" qsCatId="simple" csTypeId="urn:microsoft.com/office/officeart/2005/8/colors/accent1_2" csCatId="accent1" phldr="1"/>
      <dgm:spPr/>
    </dgm:pt>
    <dgm:pt modelId="{3C1797D7-8953-43F3-A9CA-24F4E6208F6B}">
      <dgm:prSet phldrT="[文本]"/>
      <dgm:spPr/>
      <dgm:t>
        <a:bodyPr/>
        <a:lstStyle/>
        <a:p>
          <a:r>
            <a:rPr lang="zh-CN" altLang="en-US" dirty="0"/>
            <a:t>特征输入参数</a:t>
          </a:r>
          <a:endParaRPr lang="en-US" dirty="0"/>
        </a:p>
      </dgm:t>
    </dgm:pt>
    <dgm:pt modelId="{6AFFFF1B-2607-4ECE-AECF-8BE1CE9320D1}" type="parTrans" cxnId="{028F96DE-DDCA-408F-8630-4FDBA8D7A903}">
      <dgm:prSet/>
      <dgm:spPr/>
      <dgm:t>
        <a:bodyPr/>
        <a:lstStyle/>
        <a:p>
          <a:endParaRPr lang="en-US"/>
        </a:p>
      </dgm:t>
    </dgm:pt>
    <dgm:pt modelId="{17108CAE-ADC9-4E46-A3EE-1298877AC7ED}" type="sibTrans" cxnId="{028F96DE-DDCA-408F-8630-4FDBA8D7A903}">
      <dgm:prSet/>
      <dgm:spPr/>
      <dgm:t>
        <a:bodyPr/>
        <a:lstStyle/>
        <a:p>
          <a:endParaRPr lang="en-US"/>
        </a:p>
      </dgm:t>
    </dgm:pt>
    <dgm:pt modelId="{92F10663-2D79-4ADB-BD9B-BECD780A8A4D}">
      <dgm:prSet phldrT="[文本]"/>
      <dgm:spPr/>
      <dgm:t>
        <a:bodyPr/>
        <a:lstStyle/>
        <a:p>
          <a:r>
            <a:rPr lang="zh-CN" altLang="en-US" dirty="0"/>
            <a:t>特征模板</a:t>
          </a:r>
          <a:endParaRPr lang="en-US" dirty="0"/>
        </a:p>
      </dgm:t>
    </dgm:pt>
    <dgm:pt modelId="{CDBE9720-1A8D-43CD-901E-8084F6B00705}" type="parTrans" cxnId="{B7726D05-6360-4CC4-ADE9-190F35B3DE67}">
      <dgm:prSet/>
      <dgm:spPr/>
      <dgm:t>
        <a:bodyPr/>
        <a:lstStyle/>
        <a:p>
          <a:endParaRPr lang="en-US"/>
        </a:p>
      </dgm:t>
    </dgm:pt>
    <dgm:pt modelId="{39A34E0F-22D6-4882-9C3D-EBC46FB364DA}" type="sibTrans" cxnId="{B7726D05-6360-4CC4-ADE9-190F35B3DE67}">
      <dgm:prSet/>
      <dgm:spPr/>
      <dgm:t>
        <a:bodyPr/>
        <a:lstStyle/>
        <a:p>
          <a:endParaRPr lang="en-US"/>
        </a:p>
      </dgm:t>
    </dgm:pt>
    <dgm:pt modelId="{068D9819-1A60-4F53-831F-DA40DB4AFC2B}">
      <dgm:prSet phldrT="[文本]"/>
      <dgm:spPr/>
      <dgm:t>
        <a:bodyPr/>
        <a:lstStyle/>
        <a:p>
          <a:r>
            <a:rPr lang="zh-CN" altLang="en-US" dirty="0"/>
            <a:t>特征结果</a:t>
          </a:r>
          <a:endParaRPr lang="en-US" dirty="0"/>
        </a:p>
      </dgm:t>
    </dgm:pt>
    <dgm:pt modelId="{DC60B131-D5FB-4CAC-9420-F90015B15FDA}" type="parTrans" cxnId="{5024C8DA-F15C-4D4A-A7E2-2CAE93D5B152}">
      <dgm:prSet/>
      <dgm:spPr/>
      <dgm:t>
        <a:bodyPr/>
        <a:lstStyle/>
        <a:p>
          <a:endParaRPr lang="en-US"/>
        </a:p>
      </dgm:t>
    </dgm:pt>
    <dgm:pt modelId="{CA89B331-7D69-4B88-B750-AD20AF151E43}" type="sibTrans" cxnId="{5024C8DA-F15C-4D4A-A7E2-2CAE93D5B152}">
      <dgm:prSet/>
      <dgm:spPr/>
      <dgm:t>
        <a:bodyPr/>
        <a:lstStyle/>
        <a:p>
          <a:endParaRPr lang="en-US"/>
        </a:p>
      </dgm:t>
    </dgm:pt>
    <dgm:pt modelId="{11A10EC2-AB8F-49B2-B924-48E21AC8D629}" type="pres">
      <dgm:prSet presAssocID="{063FA7A4-6DCA-4375-A662-B86B0897C5FA}" presName="Name0" presStyleCnt="0">
        <dgm:presLayoutVars>
          <dgm:dir/>
          <dgm:resizeHandles val="exact"/>
        </dgm:presLayoutVars>
      </dgm:prSet>
      <dgm:spPr/>
    </dgm:pt>
    <dgm:pt modelId="{11149B92-6D70-4951-B242-9C94043E6189}" type="pres">
      <dgm:prSet presAssocID="{063FA7A4-6DCA-4375-A662-B86B0897C5FA}" presName="vNodes" presStyleCnt="0"/>
      <dgm:spPr/>
    </dgm:pt>
    <dgm:pt modelId="{E227EF2B-1088-4DC6-B573-99D864BF1506}" type="pres">
      <dgm:prSet presAssocID="{3C1797D7-8953-43F3-A9CA-24F4E6208F6B}" presName="node" presStyleLbl="node1" presStyleIdx="0" presStyleCnt="3" custScaleX="208710" custScaleY="111030">
        <dgm:presLayoutVars>
          <dgm:bulletEnabled val="1"/>
        </dgm:presLayoutVars>
      </dgm:prSet>
      <dgm:spPr/>
    </dgm:pt>
    <dgm:pt modelId="{8D3B3897-0A11-463D-94BA-6650784A5E12}" type="pres">
      <dgm:prSet presAssocID="{17108CAE-ADC9-4E46-A3EE-1298877AC7ED}" presName="spacerT" presStyleCnt="0"/>
      <dgm:spPr/>
    </dgm:pt>
    <dgm:pt modelId="{E4A8E2E5-FD3B-4610-ADF1-D3EFC7EAB14C}" type="pres">
      <dgm:prSet presAssocID="{17108CAE-ADC9-4E46-A3EE-1298877AC7ED}" presName="sibTrans" presStyleLbl="sibTrans2D1" presStyleIdx="0" presStyleCnt="2"/>
      <dgm:spPr/>
    </dgm:pt>
    <dgm:pt modelId="{040867A0-FC93-4437-B41A-7C941BB672F3}" type="pres">
      <dgm:prSet presAssocID="{17108CAE-ADC9-4E46-A3EE-1298877AC7ED}" presName="spacerB" presStyleCnt="0"/>
      <dgm:spPr/>
    </dgm:pt>
    <dgm:pt modelId="{39508932-82B0-4F88-8150-015C6C9E0F72}" type="pres">
      <dgm:prSet presAssocID="{92F10663-2D79-4ADB-BD9B-BECD780A8A4D}" presName="node" presStyleLbl="node1" presStyleIdx="1" presStyleCnt="3" custScaleX="193302" custScaleY="114941">
        <dgm:presLayoutVars>
          <dgm:bulletEnabled val="1"/>
        </dgm:presLayoutVars>
      </dgm:prSet>
      <dgm:spPr/>
    </dgm:pt>
    <dgm:pt modelId="{DCC77176-9191-4B3F-8DED-1B9792A61315}" type="pres">
      <dgm:prSet presAssocID="{063FA7A4-6DCA-4375-A662-B86B0897C5FA}" presName="sibTransLast" presStyleLbl="sibTrans2D1" presStyleIdx="1" presStyleCnt="2"/>
      <dgm:spPr/>
    </dgm:pt>
    <dgm:pt modelId="{A2583F7E-E6AD-4401-B57A-A92815104389}" type="pres">
      <dgm:prSet presAssocID="{063FA7A4-6DCA-4375-A662-B86B0897C5FA}" presName="connectorText" presStyleLbl="sibTrans2D1" presStyleIdx="1" presStyleCnt="2"/>
      <dgm:spPr/>
    </dgm:pt>
    <dgm:pt modelId="{826AE65A-5FFD-47CF-9E4A-3C2241FFD7B3}" type="pres">
      <dgm:prSet presAssocID="{063FA7A4-6DCA-4375-A662-B86B0897C5FA}" presName="lastNode" presStyleLbl="node1" presStyleIdx="2" presStyleCnt="3">
        <dgm:presLayoutVars>
          <dgm:bulletEnabled val="1"/>
        </dgm:presLayoutVars>
      </dgm:prSet>
      <dgm:spPr/>
    </dgm:pt>
  </dgm:ptLst>
  <dgm:cxnLst>
    <dgm:cxn modelId="{B7726D05-6360-4CC4-ADE9-190F35B3DE67}" srcId="{063FA7A4-6DCA-4375-A662-B86B0897C5FA}" destId="{92F10663-2D79-4ADB-BD9B-BECD780A8A4D}" srcOrd="1" destOrd="0" parTransId="{CDBE9720-1A8D-43CD-901E-8084F6B00705}" sibTransId="{39A34E0F-22D6-4882-9C3D-EBC46FB364DA}"/>
    <dgm:cxn modelId="{91AA8A44-59D2-4B4D-9436-F7E5F5E1AD87}" type="presOf" srcId="{068D9819-1A60-4F53-831F-DA40DB4AFC2B}" destId="{826AE65A-5FFD-47CF-9E4A-3C2241FFD7B3}" srcOrd="0" destOrd="0" presId="urn:microsoft.com/office/officeart/2005/8/layout/equation2"/>
    <dgm:cxn modelId="{A8199D84-F482-4319-A9D1-80BD925390C6}" type="presOf" srcId="{17108CAE-ADC9-4E46-A3EE-1298877AC7ED}" destId="{E4A8E2E5-FD3B-4610-ADF1-D3EFC7EAB14C}" srcOrd="0" destOrd="0" presId="urn:microsoft.com/office/officeart/2005/8/layout/equation2"/>
    <dgm:cxn modelId="{20F3E29E-708A-4202-A12C-EC938838C48F}" type="presOf" srcId="{3C1797D7-8953-43F3-A9CA-24F4E6208F6B}" destId="{E227EF2B-1088-4DC6-B573-99D864BF1506}" srcOrd="0" destOrd="0" presId="urn:microsoft.com/office/officeart/2005/8/layout/equation2"/>
    <dgm:cxn modelId="{52DAF29F-C225-414C-9FDE-9464AF0BF47C}" type="presOf" srcId="{92F10663-2D79-4ADB-BD9B-BECD780A8A4D}" destId="{39508932-82B0-4F88-8150-015C6C9E0F72}" srcOrd="0" destOrd="0" presId="urn:microsoft.com/office/officeart/2005/8/layout/equation2"/>
    <dgm:cxn modelId="{4EF132A1-0C2E-4343-840E-8F813550E9B3}" type="presOf" srcId="{063FA7A4-6DCA-4375-A662-B86B0897C5FA}" destId="{11A10EC2-AB8F-49B2-B924-48E21AC8D629}" srcOrd="0" destOrd="0" presId="urn:microsoft.com/office/officeart/2005/8/layout/equation2"/>
    <dgm:cxn modelId="{9F74EDA7-F893-4B44-A860-8E3268066A1D}" type="presOf" srcId="{39A34E0F-22D6-4882-9C3D-EBC46FB364DA}" destId="{A2583F7E-E6AD-4401-B57A-A92815104389}" srcOrd="1" destOrd="0" presId="urn:microsoft.com/office/officeart/2005/8/layout/equation2"/>
    <dgm:cxn modelId="{66857BD1-4265-4C73-96ED-6CBE99B2ED36}" type="presOf" srcId="{39A34E0F-22D6-4882-9C3D-EBC46FB364DA}" destId="{DCC77176-9191-4B3F-8DED-1B9792A61315}" srcOrd="0" destOrd="0" presId="urn:microsoft.com/office/officeart/2005/8/layout/equation2"/>
    <dgm:cxn modelId="{5024C8DA-F15C-4D4A-A7E2-2CAE93D5B152}" srcId="{063FA7A4-6DCA-4375-A662-B86B0897C5FA}" destId="{068D9819-1A60-4F53-831F-DA40DB4AFC2B}" srcOrd="2" destOrd="0" parTransId="{DC60B131-D5FB-4CAC-9420-F90015B15FDA}" sibTransId="{CA89B331-7D69-4B88-B750-AD20AF151E43}"/>
    <dgm:cxn modelId="{028F96DE-DDCA-408F-8630-4FDBA8D7A903}" srcId="{063FA7A4-6DCA-4375-A662-B86B0897C5FA}" destId="{3C1797D7-8953-43F3-A9CA-24F4E6208F6B}" srcOrd="0" destOrd="0" parTransId="{6AFFFF1B-2607-4ECE-AECF-8BE1CE9320D1}" sibTransId="{17108CAE-ADC9-4E46-A3EE-1298877AC7ED}"/>
    <dgm:cxn modelId="{DB939F7E-2394-4D09-B0F8-9BF78FB73A13}" type="presParOf" srcId="{11A10EC2-AB8F-49B2-B924-48E21AC8D629}" destId="{11149B92-6D70-4951-B242-9C94043E6189}" srcOrd="0" destOrd="0" presId="urn:microsoft.com/office/officeart/2005/8/layout/equation2"/>
    <dgm:cxn modelId="{EE8D9111-6A21-45E3-89D4-0B7CD052E540}" type="presParOf" srcId="{11149B92-6D70-4951-B242-9C94043E6189}" destId="{E227EF2B-1088-4DC6-B573-99D864BF1506}" srcOrd="0" destOrd="0" presId="urn:microsoft.com/office/officeart/2005/8/layout/equation2"/>
    <dgm:cxn modelId="{54C2B13B-E8BD-45B8-B369-094885B982D4}" type="presParOf" srcId="{11149B92-6D70-4951-B242-9C94043E6189}" destId="{8D3B3897-0A11-463D-94BA-6650784A5E12}" srcOrd="1" destOrd="0" presId="urn:microsoft.com/office/officeart/2005/8/layout/equation2"/>
    <dgm:cxn modelId="{BDF11F80-0FE2-49CB-B13C-06EE09863A3D}" type="presParOf" srcId="{11149B92-6D70-4951-B242-9C94043E6189}" destId="{E4A8E2E5-FD3B-4610-ADF1-D3EFC7EAB14C}" srcOrd="2" destOrd="0" presId="urn:microsoft.com/office/officeart/2005/8/layout/equation2"/>
    <dgm:cxn modelId="{8261C9DD-22EA-438D-9CDB-F4E79C26DD51}" type="presParOf" srcId="{11149B92-6D70-4951-B242-9C94043E6189}" destId="{040867A0-FC93-4437-B41A-7C941BB672F3}" srcOrd="3" destOrd="0" presId="urn:microsoft.com/office/officeart/2005/8/layout/equation2"/>
    <dgm:cxn modelId="{70529FB3-9B20-4A5A-9559-347985E0ECC8}" type="presParOf" srcId="{11149B92-6D70-4951-B242-9C94043E6189}" destId="{39508932-82B0-4F88-8150-015C6C9E0F72}" srcOrd="4" destOrd="0" presId="urn:microsoft.com/office/officeart/2005/8/layout/equation2"/>
    <dgm:cxn modelId="{E8DBC4DD-FBE8-4116-9840-05AF90440766}" type="presParOf" srcId="{11A10EC2-AB8F-49B2-B924-48E21AC8D629}" destId="{DCC77176-9191-4B3F-8DED-1B9792A61315}" srcOrd="1" destOrd="0" presId="urn:microsoft.com/office/officeart/2005/8/layout/equation2"/>
    <dgm:cxn modelId="{72F53573-6BFA-44AC-B6E4-D1B75AC0E641}" type="presParOf" srcId="{DCC77176-9191-4B3F-8DED-1B9792A61315}" destId="{A2583F7E-E6AD-4401-B57A-A92815104389}" srcOrd="0" destOrd="0" presId="urn:microsoft.com/office/officeart/2005/8/layout/equation2"/>
    <dgm:cxn modelId="{21C77BAF-08D5-432D-8334-8D3038AA7C81}" type="presParOf" srcId="{11A10EC2-AB8F-49B2-B924-48E21AC8D629}" destId="{826AE65A-5FFD-47CF-9E4A-3C2241FFD7B3}"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3FA7A4-6DCA-4375-A662-B86B0897C5FA}" type="doc">
      <dgm:prSet loTypeId="urn:microsoft.com/office/officeart/2005/8/layout/equation2" loCatId="process" qsTypeId="urn:microsoft.com/office/officeart/2005/8/quickstyle/simple1" qsCatId="simple" csTypeId="urn:microsoft.com/office/officeart/2005/8/colors/accent1_2" csCatId="accent1" phldr="1"/>
      <dgm:spPr/>
    </dgm:pt>
    <dgm:pt modelId="{3C1797D7-8953-43F3-A9CA-24F4E6208F6B}">
      <dgm:prSet phldrT="[文本]"/>
      <dgm:spPr/>
      <dgm:t>
        <a:bodyPr/>
        <a:lstStyle/>
        <a:p>
          <a:r>
            <a:rPr lang="zh-CN" altLang="en-US" dirty="0"/>
            <a:t>特征输入参数</a:t>
          </a:r>
          <a:endParaRPr lang="en-US" dirty="0"/>
        </a:p>
      </dgm:t>
    </dgm:pt>
    <dgm:pt modelId="{6AFFFF1B-2607-4ECE-AECF-8BE1CE9320D1}" type="parTrans" cxnId="{028F96DE-DDCA-408F-8630-4FDBA8D7A903}">
      <dgm:prSet/>
      <dgm:spPr/>
      <dgm:t>
        <a:bodyPr/>
        <a:lstStyle/>
        <a:p>
          <a:endParaRPr lang="en-US"/>
        </a:p>
      </dgm:t>
    </dgm:pt>
    <dgm:pt modelId="{17108CAE-ADC9-4E46-A3EE-1298877AC7ED}" type="sibTrans" cxnId="{028F96DE-DDCA-408F-8630-4FDBA8D7A903}">
      <dgm:prSet/>
      <dgm:spPr/>
      <dgm:t>
        <a:bodyPr/>
        <a:lstStyle/>
        <a:p>
          <a:endParaRPr lang="en-US"/>
        </a:p>
      </dgm:t>
    </dgm:pt>
    <dgm:pt modelId="{92F10663-2D79-4ADB-BD9B-BECD780A8A4D}">
      <dgm:prSet phldrT="[文本]"/>
      <dgm:spPr/>
      <dgm:t>
        <a:bodyPr/>
        <a:lstStyle/>
        <a:p>
          <a:r>
            <a:rPr lang="zh-CN" altLang="en-US" dirty="0"/>
            <a:t>特征模板</a:t>
          </a:r>
          <a:endParaRPr lang="en-US" dirty="0"/>
        </a:p>
      </dgm:t>
    </dgm:pt>
    <dgm:pt modelId="{CDBE9720-1A8D-43CD-901E-8084F6B00705}" type="parTrans" cxnId="{B7726D05-6360-4CC4-ADE9-190F35B3DE67}">
      <dgm:prSet/>
      <dgm:spPr/>
      <dgm:t>
        <a:bodyPr/>
        <a:lstStyle/>
        <a:p>
          <a:endParaRPr lang="en-US"/>
        </a:p>
      </dgm:t>
    </dgm:pt>
    <dgm:pt modelId="{39A34E0F-22D6-4882-9C3D-EBC46FB364DA}" type="sibTrans" cxnId="{B7726D05-6360-4CC4-ADE9-190F35B3DE67}">
      <dgm:prSet/>
      <dgm:spPr/>
      <dgm:t>
        <a:bodyPr/>
        <a:lstStyle/>
        <a:p>
          <a:endParaRPr lang="en-US"/>
        </a:p>
      </dgm:t>
    </dgm:pt>
    <dgm:pt modelId="{068D9819-1A60-4F53-831F-DA40DB4AFC2B}">
      <dgm:prSet phldrT="[文本]"/>
      <dgm:spPr/>
      <dgm:t>
        <a:bodyPr/>
        <a:lstStyle/>
        <a:p>
          <a:r>
            <a:rPr lang="zh-CN" altLang="en-US" dirty="0"/>
            <a:t>特征结果</a:t>
          </a:r>
          <a:endParaRPr lang="en-US" dirty="0"/>
        </a:p>
      </dgm:t>
    </dgm:pt>
    <dgm:pt modelId="{DC60B131-D5FB-4CAC-9420-F90015B15FDA}" type="parTrans" cxnId="{5024C8DA-F15C-4D4A-A7E2-2CAE93D5B152}">
      <dgm:prSet/>
      <dgm:spPr/>
      <dgm:t>
        <a:bodyPr/>
        <a:lstStyle/>
        <a:p>
          <a:endParaRPr lang="en-US"/>
        </a:p>
      </dgm:t>
    </dgm:pt>
    <dgm:pt modelId="{CA89B331-7D69-4B88-B750-AD20AF151E43}" type="sibTrans" cxnId="{5024C8DA-F15C-4D4A-A7E2-2CAE93D5B152}">
      <dgm:prSet/>
      <dgm:spPr/>
      <dgm:t>
        <a:bodyPr/>
        <a:lstStyle/>
        <a:p>
          <a:endParaRPr lang="en-US"/>
        </a:p>
      </dgm:t>
    </dgm:pt>
    <dgm:pt modelId="{11A10EC2-AB8F-49B2-B924-48E21AC8D629}" type="pres">
      <dgm:prSet presAssocID="{063FA7A4-6DCA-4375-A662-B86B0897C5FA}" presName="Name0" presStyleCnt="0">
        <dgm:presLayoutVars>
          <dgm:dir/>
          <dgm:resizeHandles val="exact"/>
        </dgm:presLayoutVars>
      </dgm:prSet>
      <dgm:spPr/>
    </dgm:pt>
    <dgm:pt modelId="{11149B92-6D70-4951-B242-9C94043E6189}" type="pres">
      <dgm:prSet presAssocID="{063FA7A4-6DCA-4375-A662-B86B0897C5FA}" presName="vNodes" presStyleCnt="0"/>
      <dgm:spPr/>
    </dgm:pt>
    <dgm:pt modelId="{E227EF2B-1088-4DC6-B573-99D864BF1506}" type="pres">
      <dgm:prSet presAssocID="{3C1797D7-8953-43F3-A9CA-24F4E6208F6B}" presName="node" presStyleLbl="node1" presStyleIdx="0" presStyleCnt="3" custScaleX="208710" custScaleY="111030">
        <dgm:presLayoutVars>
          <dgm:bulletEnabled val="1"/>
        </dgm:presLayoutVars>
      </dgm:prSet>
      <dgm:spPr/>
    </dgm:pt>
    <dgm:pt modelId="{8D3B3897-0A11-463D-94BA-6650784A5E12}" type="pres">
      <dgm:prSet presAssocID="{17108CAE-ADC9-4E46-A3EE-1298877AC7ED}" presName="spacerT" presStyleCnt="0"/>
      <dgm:spPr/>
    </dgm:pt>
    <dgm:pt modelId="{E4A8E2E5-FD3B-4610-ADF1-D3EFC7EAB14C}" type="pres">
      <dgm:prSet presAssocID="{17108CAE-ADC9-4E46-A3EE-1298877AC7ED}" presName="sibTrans" presStyleLbl="sibTrans2D1" presStyleIdx="0" presStyleCnt="2"/>
      <dgm:spPr/>
    </dgm:pt>
    <dgm:pt modelId="{040867A0-FC93-4437-B41A-7C941BB672F3}" type="pres">
      <dgm:prSet presAssocID="{17108CAE-ADC9-4E46-A3EE-1298877AC7ED}" presName="spacerB" presStyleCnt="0"/>
      <dgm:spPr/>
    </dgm:pt>
    <dgm:pt modelId="{39508932-82B0-4F88-8150-015C6C9E0F72}" type="pres">
      <dgm:prSet presAssocID="{92F10663-2D79-4ADB-BD9B-BECD780A8A4D}" presName="node" presStyleLbl="node1" presStyleIdx="1" presStyleCnt="3" custScaleX="193302" custScaleY="114941">
        <dgm:presLayoutVars>
          <dgm:bulletEnabled val="1"/>
        </dgm:presLayoutVars>
      </dgm:prSet>
      <dgm:spPr/>
    </dgm:pt>
    <dgm:pt modelId="{DCC77176-9191-4B3F-8DED-1B9792A61315}" type="pres">
      <dgm:prSet presAssocID="{063FA7A4-6DCA-4375-A662-B86B0897C5FA}" presName="sibTransLast" presStyleLbl="sibTrans2D1" presStyleIdx="1" presStyleCnt="2"/>
      <dgm:spPr/>
    </dgm:pt>
    <dgm:pt modelId="{A2583F7E-E6AD-4401-B57A-A92815104389}" type="pres">
      <dgm:prSet presAssocID="{063FA7A4-6DCA-4375-A662-B86B0897C5FA}" presName="connectorText" presStyleLbl="sibTrans2D1" presStyleIdx="1" presStyleCnt="2"/>
      <dgm:spPr/>
    </dgm:pt>
    <dgm:pt modelId="{826AE65A-5FFD-47CF-9E4A-3C2241FFD7B3}" type="pres">
      <dgm:prSet presAssocID="{063FA7A4-6DCA-4375-A662-B86B0897C5FA}" presName="lastNode" presStyleLbl="node1" presStyleIdx="2" presStyleCnt="3">
        <dgm:presLayoutVars>
          <dgm:bulletEnabled val="1"/>
        </dgm:presLayoutVars>
      </dgm:prSet>
      <dgm:spPr/>
    </dgm:pt>
  </dgm:ptLst>
  <dgm:cxnLst>
    <dgm:cxn modelId="{B7726D05-6360-4CC4-ADE9-190F35B3DE67}" srcId="{063FA7A4-6DCA-4375-A662-B86B0897C5FA}" destId="{92F10663-2D79-4ADB-BD9B-BECD780A8A4D}" srcOrd="1" destOrd="0" parTransId="{CDBE9720-1A8D-43CD-901E-8084F6B00705}" sibTransId="{39A34E0F-22D6-4882-9C3D-EBC46FB364DA}"/>
    <dgm:cxn modelId="{91AA8A44-59D2-4B4D-9436-F7E5F5E1AD87}" type="presOf" srcId="{068D9819-1A60-4F53-831F-DA40DB4AFC2B}" destId="{826AE65A-5FFD-47CF-9E4A-3C2241FFD7B3}" srcOrd="0" destOrd="0" presId="urn:microsoft.com/office/officeart/2005/8/layout/equation2"/>
    <dgm:cxn modelId="{A8199D84-F482-4319-A9D1-80BD925390C6}" type="presOf" srcId="{17108CAE-ADC9-4E46-A3EE-1298877AC7ED}" destId="{E4A8E2E5-FD3B-4610-ADF1-D3EFC7EAB14C}" srcOrd="0" destOrd="0" presId="urn:microsoft.com/office/officeart/2005/8/layout/equation2"/>
    <dgm:cxn modelId="{20F3E29E-708A-4202-A12C-EC938838C48F}" type="presOf" srcId="{3C1797D7-8953-43F3-A9CA-24F4E6208F6B}" destId="{E227EF2B-1088-4DC6-B573-99D864BF1506}" srcOrd="0" destOrd="0" presId="urn:microsoft.com/office/officeart/2005/8/layout/equation2"/>
    <dgm:cxn modelId="{52DAF29F-C225-414C-9FDE-9464AF0BF47C}" type="presOf" srcId="{92F10663-2D79-4ADB-BD9B-BECD780A8A4D}" destId="{39508932-82B0-4F88-8150-015C6C9E0F72}" srcOrd="0" destOrd="0" presId="urn:microsoft.com/office/officeart/2005/8/layout/equation2"/>
    <dgm:cxn modelId="{4EF132A1-0C2E-4343-840E-8F813550E9B3}" type="presOf" srcId="{063FA7A4-6DCA-4375-A662-B86B0897C5FA}" destId="{11A10EC2-AB8F-49B2-B924-48E21AC8D629}" srcOrd="0" destOrd="0" presId="urn:microsoft.com/office/officeart/2005/8/layout/equation2"/>
    <dgm:cxn modelId="{9F74EDA7-F893-4B44-A860-8E3268066A1D}" type="presOf" srcId="{39A34E0F-22D6-4882-9C3D-EBC46FB364DA}" destId="{A2583F7E-E6AD-4401-B57A-A92815104389}" srcOrd="1" destOrd="0" presId="urn:microsoft.com/office/officeart/2005/8/layout/equation2"/>
    <dgm:cxn modelId="{66857BD1-4265-4C73-96ED-6CBE99B2ED36}" type="presOf" srcId="{39A34E0F-22D6-4882-9C3D-EBC46FB364DA}" destId="{DCC77176-9191-4B3F-8DED-1B9792A61315}" srcOrd="0" destOrd="0" presId="urn:microsoft.com/office/officeart/2005/8/layout/equation2"/>
    <dgm:cxn modelId="{5024C8DA-F15C-4D4A-A7E2-2CAE93D5B152}" srcId="{063FA7A4-6DCA-4375-A662-B86B0897C5FA}" destId="{068D9819-1A60-4F53-831F-DA40DB4AFC2B}" srcOrd="2" destOrd="0" parTransId="{DC60B131-D5FB-4CAC-9420-F90015B15FDA}" sibTransId="{CA89B331-7D69-4B88-B750-AD20AF151E43}"/>
    <dgm:cxn modelId="{028F96DE-DDCA-408F-8630-4FDBA8D7A903}" srcId="{063FA7A4-6DCA-4375-A662-B86B0897C5FA}" destId="{3C1797D7-8953-43F3-A9CA-24F4E6208F6B}" srcOrd="0" destOrd="0" parTransId="{6AFFFF1B-2607-4ECE-AECF-8BE1CE9320D1}" sibTransId="{17108CAE-ADC9-4E46-A3EE-1298877AC7ED}"/>
    <dgm:cxn modelId="{DB939F7E-2394-4D09-B0F8-9BF78FB73A13}" type="presParOf" srcId="{11A10EC2-AB8F-49B2-B924-48E21AC8D629}" destId="{11149B92-6D70-4951-B242-9C94043E6189}" srcOrd="0" destOrd="0" presId="urn:microsoft.com/office/officeart/2005/8/layout/equation2"/>
    <dgm:cxn modelId="{EE8D9111-6A21-45E3-89D4-0B7CD052E540}" type="presParOf" srcId="{11149B92-6D70-4951-B242-9C94043E6189}" destId="{E227EF2B-1088-4DC6-B573-99D864BF1506}" srcOrd="0" destOrd="0" presId="urn:microsoft.com/office/officeart/2005/8/layout/equation2"/>
    <dgm:cxn modelId="{54C2B13B-E8BD-45B8-B369-094885B982D4}" type="presParOf" srcId="{11149B92-6D70-4951-B242-9C94043E6189}" destId="{8D3B3897-0A11-463D-94BA-6650784A5E12}" srcOrd="1" destOrd="0" presId="urn:microsoft.com/office/officeart/2005/8/layout/equation2"/>
    <dgm:cxn modelId="{BDF11F80-0FE2-49CB-B13C-06EE09863A3D}" type="presParOf" srcId="{11149B92-6D70-4951-B242-9C94043E6189}" destId="{E4A8E2E5-FD3B-4610-ADF1-D3EFC7EAB14C}" srcOrd="2" destOrd="0" presId="urn:microsoft.com/office/officeart/2005/8/layout/equation2"/>
    <dgm:cxn modelId="{8261C9DD-22EA-438D-9CDB-F4E79C26DD51}" type="presParOf" srcId="{11149B92-6D70-4951-B242-9C94043E6189}" destId="{040867A0-FC93-4437-B41A-7C941BB672F3}" srcOrd="3" destOrd="0" presId="urn:microsoft.com/office/officeart/2005/8/layout/equation2"/>
    <dgm:cxn modelId="{70529FB3-9B20-4A5A-9559-347985E0ECC8}" type="presParOf" srcId="{11149B92-6D70-4951-B242-9C94043E6189}" destId="{39508932-82B0-4F88-8150-015C6C9E0F72}" srcOrd="4" destOrd="0" presId="urn:microsoft.com/office/officeart/2005/8/layout/equation2"/>
    <dgm:cxn modelId="{E8DBC4DD-FBE8-4116-9840-05AF90440766}" type="presParOf" srcId="{11A10EC2-AB8F-49B2-B924-48E21AC8D629}" destId="{DCC77176-9191-4B3F-8DED-1B9792A61315}" srcOrd="1" destOrd="0" presId="urn:microsoft.com/office/officeart/2005/8/layout/equation2"/>
    <dgm:cxn modelId="{72F53573-6BFA-44AC-B6E4-D1B75AC0E641}" type="presParOf" srcId="{DCC77176-9191-4B3F-8DED-1B9792A61315}" destId="{A2583F7E-E6AD-4401-B57A-A92815104389}" srcOrd="0" destOrd="0" presId="urn:microsoft.com/office/officeart/2005/8/layout/equation2"/>
    <dgm:cxn modelId="{21C77BAF-08D5-432D-8334-8D3038AA7C81}" type="presParOf" srcId="{11A10EC2-AB8F-49B2-B924-48E21AC8D629}" destId="{826AE65A-5FFD-47CF-9E4A-3C2241FFD7B3}"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3FA7A4-6DCA-4375-A662-B86B0897C5FA}" type="doc">
      <dgm:prSet loTypeId="urn:microsoft.com/office/officeart/2005/8/layout/equation2" loCatId="process" qsTypeId="urn:microsoft.com/office/officeart/2005/8/quickstyle/simple1" qsCatId="simple" csTypeId="urn:microsoft.com/office/officeart/2005/8/colors/accent1_2" csCatId="accent1" phldr="1"/>
      <dgm:spPr/>
    </dgm:pt>
    <dgm:pt modelId="{3C1797D7-8953-43F3-A9CA-24F4E6208F6B}">
      <dgm:prSet phldrT="[文本]"/>
      <dgm:spPr/>
      <dgm:t>
        <a:bodyPr/>
        <a:lstStyle/>
        <a:p>
          <a:r>
            <a:rPr lang="zh-CN" altLang="en-US" dirty="0"/>
            <a:t>特征输入参数</a:t>
          </a:r>
          <a:endParaRPr lang="en-US" dirty="0"/>
        </a:p>
      </dgm:t>
    </dgm:pt>
    <dgm:pt modelId="{6AFFFF1B-2607-4ECE-AECF-8BE1CE9320D1}" type="parTrans" cxnId="{028F96DE-DDCA-408F-8630-4FDBA8D7A903}">
      <dgm:prSet/>
      <dgm:spPr/>
      <dgm:t>
        <a:bodyPr/>
        <a:lstStyle/>
        <a:p>
          <a:endParaRPr lang="en-US"/>
        </a:p>
      </dgm:t>
    </dgm:pt>
    <dgm:pt modelId="{17108CAE-ADC9-4E46-A3EE-1298877AC7ED}" type="sibTrans" cxnId="{028F96DE-DDCA-408F-8630-4FDBA8D7A903}">
      <dgm:prSet/>
      <dgm:spPr/>
      <dgm:t>
        <a:bodyPr/>
        <a:lstStyle/>
        <a:p>
          <a:endParaRPr lang="en-US"/>
        </a:p>
      </dgm:t>
    </dgm:pt>
    <dgm:pt modelId="{92F10663-2D79-4ADB-BD9B-BECD780A8A4D}">
      <dgm:prSet phldrT="[文本]"/>
      <dgm:spPr/>
      <dgm:t>
        <a:bodyPr/>
        <a:lstStyle/>
        <a:p>
          <a:r>
            <a:rPr lang="zh-CN" altLang="en-US" dirty="0"/>
            <a:t>特征模板</a:t>
          </a:r>
          <a:endParaRPr lang="en-US" dirty="0"/>
        </a:p>
      </dgm:t>
    </dgm:pt>
    <dgm:pt modelId="{CDBE9720-1A8D-43CD-901E-8084F6B00705}" type="parTrans" cxnId="{B7726D05-6360-4CC4-ADE9-190F35B3DE67}">
      <dgm:prSet/>
      <dgm:spPr/>
      <dgm:t>
        <a:bodyPr/>
        <a:lstStyle/>
        <a:p>
          <a:endParaRPr lang="en-US"/>
        </a:p>
      </dgm:t>
    </dgm:pt>
    <dgm:pt modelId="{39A34E0F-22D6-4882-9C3D-EBC46FB364DA}" type="sibTrans" cxnId="{B7726D05-6360-4CC4-ADE9-190F35B3DE67}">
      <dgm:prSet/>
      <dgm:spPr/>
      <dgm:t>
        <a:bodyPr/>
        <a:lstStyle/>
        <a:p>
          <a:endParaRPr lang="en-US"/>
        </a:p>
      </dgm:t>
    </dgm:pt>
    <dgm:pt modelId="{068D9819-1A60-4F53-831F-DA40DB4AFC2B}">
      <dgm:prSet phldrT="[文本]"/>
      <dgm:spPr/>
      <dgm:t>
        <a:bodyPr/>
        <a:lstStyle/>
        <a:p>
          <a:r>
            <a:rPr lang="zh-CN" altLang="en-US" dirty="0"/>
            <a:t>特征结果</a:t>
          </a:r>
          <a:endParaRPr lang="en-US" dirty="0"/>
        </a:p>
      </dgm:t>
    </dgm:pt>
    <dgm:pt modelId="{DC60B131-D5FB-4CAC-9420-F90015B15FDA}" type="parTrans" cxnId="{5024C8DA-F15C-4D4A-A7E2-2CAE93D5B152}">
      <dgm:prSet/>
      <dgm:spPr/>
      <dgm:t>
        <a:bodyPr/>
        <a:lstStyle/>
        <a:p>
          <a:endParaRPr lang="en-US"/>
        </a:p>
      </dgm:t>
    </dgm:pt>
    <dgm:pt modelId="{CA89B331-7D69-4B88-B750-AD20AF151E43}" type="sibTrans" cxnId="{5024C8DA-F15C-4D4A-A7E2-2CAE93D5B152}">
      <dgm:prSet/>
      <dgm:spPr/>
      <dgm:t>
        <a:bodyPr/>
        <a:lstStyle/>
        <a:p>
          <a:endParaRPr lang="en-US"/>
        </a:p>
      </dgm:t>
    </dgm:pt>
    <dgm:pt modelId="{11A10EC2-AB8F-49B2-B924-48E21AC8D629}" type="pres">
      <dgm:prSet presAssocID="{063FA7A4-6DCA-4375-A662-B86B0897C5FA}" presName="Name0" presStyleCnt="0">
        <dgm:presLayoutVars>
          <dgm:dir/>
          <dgm:resizeHandles val="exact"/>
        </dgm:presLayoutVars>
      </dgm:prSet>
      <dgm:spPr/>
    </dgm:pt>
    <dgm:pt modelId="{11149B92-6D70-4951-B242-9C94043E6189}" type="pres">
      <dgm:prSet presAssocID="{063FA7A4-6DCA-4375-A662-B86B0897C5FA}" presName="vNodes" presStyleCnt="0"/>
      <dgm:spPr/>
    </dgm:pt>
    <dgm:pt modelId="{E227EF2B-1088-4DC6-B573-99D864BF1506}" type="pres">
      <dgm:prSet presAssocID="{3C1797D7-8953-43F3-A9CA-24F4E6208F6B}" presName="node" presStyleLbl="node1" presStyleIdx="0" presStyleCnt="3" custScaleX="208710" custScaleY="111030">
        <dgm:presLayoutVars>
          <dgm:bulletEnabled val="1"/>
        </dgm:presLayoutVars>
      </dgm:prSet>
      <dgm:spPr/>
    </dgm:pt>
    <dgm:pt modelId="{8D3B3897-0A11-463D-94BA-6650784A5E12}" type="pres">
      <dgm:prSet presAssocID="{17108CAE-ADC9-4E46-A3EE-1298877AC7ED}" presName="spacerT" presStyleCnt="0"/>
      <dgm:spPr/>
    </dgm:pt>
    <dgm:pt modelId="{E4A8E2E5-FD3B-4610-ADF1-D3EFC7EAB14C}" type="pres">
      <dgm:prSet presAssocID="{17108CAE-ADC9-4E46-A3EE-1298877AC7ED}" presName="sibTrans" presStyleLbl="sibTrans2D1" presStyleIdx="0" presStyleCnt="2"/>
      <dgm:spPr/>
    </dgm:pt>
    <dgm:pt modelId="{040867A0-FC93-4437-B41A-7C941BB672F3}" type="pres">
      <dgm:prSet presAssocID="{17108CAE-ADC9-4E46-A3EE-1298877AC7ED}" presName="spacerB" presStyleCnt="0"/>
      <dgm:spPr/>
    </dgm:pt>
    <dgm:pt modelId="{39508932-82B0-4F88-8150-015C6C9E0F72}" type="pres">
      <dgm:prSet presAssocID="{92F10663-2D79-4ADB-BD9B-BECD780A8A4D}" presName="node" presStyleLbl="node1" presStyleIdx="1" presStyleCnt="3" custScaleX="193302" custScaleY="114941">
        <dgm:presLayoutVars>
          <dgm:bulletEnabled val="1"/>
        </dgm:presLayoutVars>
      </dgm:prSet>
      <dgm:spPr/>
    </dgm:pt>
    <dgm:pt modelId="{DCC77176-9191-4B3F-8DED-1B9792A61315}" type="pres">
      <dgm:prSet presAssocID="{063FA7A4-6DCA-4375-A662-B86B0897C5FA}" presName="sibTransLast" presStyleLbl="sibTrans2D1" presStyleIdx="1" presStyleCnt="2"/>
      <dgm:spPr/>
    </dgm:pt>
    <dgm:pt modelId="{A2583F7E-E6AD-4401-B57A-A92815104389}" type="pres">
      <dgm:prSet presAssocID="{063FA7A4-6DCA-4375-A662-B86B0897C5FA}" presName="connectorText" presStyleLbl="sibTrans2D1" presStyleIdx="1" presStyleCnt="2"/>
      <dgm:spPr/>
    </dgm:pt>
    <dgm:pt modelId="{826AE65A-5FFD-47CF-9E4A-3C2241FFD7B3}" type="pres">
      <dgm:prSet presAssocID="{063FA7A4-6DCA-4375-A662-B86B0897C5FA}" presName="lastNode" presStyleLbl="node1" presStyleIdx="2" presStyleCnt="3">
        <dgm:presLayoutVars>
          <dgm:bulletEnabled val="1"/>
        </dgm:presLayoutVars>
      </dgm:prSet>
      <dgm:spPr/>
    </dgm:pt>
  </dgm:ptLst>
  <dgm:cxnLst>
    <dgm:cxn modelId="{B7726D05-6360-4CC4-ADE9-190F35B3DE67}" srcId="{063FA7A4-6DCA-4375-A662-B86B0897C5FA}" destId="{92F10663-2D79-4ADB-BD9B-BECD780A8A4D}" srcOrd="1" destOrd="0" parTransId="{CDBE9720-1A8D-43CD-901E-8084F6B00705}" sibTransId="{39A34E0F-22D6-4882-9C3D-EBC46FB364DA}"/>
    <dgm:cxn modelId="{91AA8A44-59D2-4B4D-9436-F7E5F5E1AD87}" type="presOf" srcId="{068D9819-1A60-4F53-831F-DA40DB4AFC2B}" destId="{826AE65A-5FFD-47CF-9E4A-3C2241FFD7B3}" srcOrd="0" destOrd="0" presId="urn:microsoft.com/office/officeart/2005/8/layout/equation2"/>
    <dgm:cxn modelId="{A8199D84-F482-4319-A9D1-80BD925390C6}" type="presOf" srcId="{17108CAE-ADC9-4E46-A3EE-1298877AC7ED}" destId="{E4A8E2E5-FD3B-4610-ADF1-D3EFC7EAB14C}" srcOrd="0" destOrd="0" presId="urn:microsoft.com/office/officeart/2005/8/layout/equation2"/>
    <dgm:cxn modelId="{20F3E29E-708A-4202-A12C-EC938838C48F}" type="presOf" srcId="{3C1797D7-8953-43F3-A9CA-24F4E6208F6B}" destId="{E227EF2B-1088-4DC6-B573-99D864BF1506}" srcOrd="0" destOrd="0" presId="urn:microsoft.com/office/officeart/2005/8/layout/equation2"/>
    <dgm:cxn modelId="{52DAF29F-C225-414C-9FDE-9464AF0BF47C}" type="presOf" srcId="{92F10663-2D79-4ADB-BD9B-BECD780A8A4D}" destId="{39508932-82B0-4F88-8150-015C6C9E0F72}" srcOrd="0" destOrd="0" presId="urn:microsoft.com/office/officeart/2005/8/layout/equation2"/>
    <dgm:cxn modelId="{4EF132A1-0C2E-4343-840E-8F813550E9B3}" type="presOf" srcId="{063FA7A4-6DCA-4375-A662-B86B0897C5FA}" destId="{11A10EC2-AB8F-49B2-B924-48E21AC8D629}" srcOrd="0" destOrd="0" presId="urn:microsoft.com/office/officeart/2005/8/layout/equation2"/>
    <dgm:cxn modelId="{9F74EDA7-F893-4B44-A860-8E3268066A1D}" type="presOf" srcId="{39A34E0F-22D6-4882-9C3D-EBC46FB364DA}" destId="{A2583F7E-E6AD-4401-B57A-A92815104389}" srcOrd="1" destOrd="0" presId="urn:microsoft.com/office/officeart/2005/8/layout/equation2"/>
    <dgm:cxn modelId="{66857BD1-4265-4C73-96ED-6CBE99B2ED36}" type="presOf" srcId="{39A34E0F-22D6-4882-9C3D-EBC46FB364DA}" destId="{DCC77176-9191-4B3F-8DED-1B9792A61315}" srcOrd="0" destOrd="0" presId="urn:microsoft.com/office/officeart/2005/8/layout/equation2"/>
    <dgm:cxn modelId="{5024C8DA-F15C-4D4A-A7E2-2CAE93D5B152}" srcId="{063FA7A4-6DCA-4375-A662-B86B0897C5FA}" destId="{068D9819-1A60-4F53-831F-DA40DB4AFC2B}" srcOrd="2" destOrd="0" parTransId="{DC60B131-D5FB-4CAC-9420-F90015B15FDA}" sibTransId="{CA89B331-7D69-4B88-B750-AD20AF151E43}"/>
    <dgm:cxn modelId="{028F96DE-DDCA-408F-8630-4FDBA8D7A903}" srcId="{063FA7A4-6DCA-4375-A662-B86B0897C5FA}" destId="{3C1797D7-8953-43F3-A9CA-24F4E6208F6B}" srcOrd="0" destOrd="0" parTransId="{6AFFFF1B-2607-4ECE-AECF-8BE1CE9320D1}" sibTransId="{17108CAE-ADC9-4E46-A3EE-1298877AC7ED}"/>
    <dgm:cxn modelId="{DB939F7E-2394-4D09-B0F8-9BF78FB73A13}" type="presParOf" srcId="{11A10EC2-AB8F-49B2-B924-48E21AC8D629}" destId="{11149B92-6D70-4951-B242-9C94043E6189}" srcOrd="0" destOrd="0" presId="urn:microsoft.com/office/officeart/2005/8/layout/equation2"/>
    <dgm:cxn modelId="{EE8D9111-6A21-45E3-89D4-0B7CD052E540}" type="presParOf" srcId="{11149B92-6D70-4951-B242-9C94043E6189}" destId="{E227EF2B-1088-4DC6-B573-99D864BF1506}" srcOrd="0" destOrd="0" presId="urn:microsoft.com/office/officeart/2005/8/layout/equation2"/>
    <dgm:cxn modelId="{54C2B13B-E8BD-45B8-B369-094885B982D4}" type="presParOf" srcId="{11149B92-6D70-4951-B242-9C94043E6189}" destId="{8D3B3897-0A11-463D-94BA-6650784A5E12}" srcOrd="1" destOrd="0" presId="urn:microsoft.com/office/officeart/2005/8/layout/equation2"/>
    <dgm:cxn modelId="{BDF11F80-0FE2-49CB-B13C-06EE09863A3D}" type="presParOf" srcId="{11149B92-6D70-4951-B242-9C94043E6189}" destId="{E4A8E2E5-FD3B-4610-ADF1-D3EFC7EAB14C}" srcOrd="2" destOrd="0" presId="urn:microsoft.com/office/officeart/2005/8/layout/equation2"/>
    <dgm:cxn modelId="{8261C9DD-22EA-438D-9CDB-F4E79C26DD51}" type="presParOf" srcId="{11149B92-6D70-4951-B242-9C94043E6189}" destId="{040867A0-FC93-4437-B41A-7C941BB672F3}" srcOrd="3" destOrd="0" presId="urn:microsoft.com/office/officeart/2005/8/layout/equation2"/>
    <dgm:cxn modelId="{70529FB3-9B20-4A5A-9559-347985E0ECC8}" type="presParOf" srcId="{11149B92-6D70-4951-B242-9C94043E6189}" destId="{39508932-82B0-4F88-8150-015C6C9E0F72}" srcOrd="4" destOrd="0" presId="urn:microsoft.com/office/officeart/2005/8/layout/equation2"/>
    <dgm:cxn modelId="{E8DBC4DD-FBE8-4116-9840-05AF90440766}" type="presParOf" srcId="{11A10EC2-AB8F-49B2-B924-48E21AC8D629}" destId="{DCC77176-9191-4B3F-8DED-1B9792A61315}" srcOrd="1" destOrd="0" presId="urn:microsoft.com/office/officeart/2005/8/layout/equation2"/>
    <dgm:cxn modelId="{72F53573-6BFA-44AC-B6E4-D1B75AC0E641}" type="presParOf" srcId="{DCC77176-9191-4B3F-8DED-1B9792A61315}" destId="{A2583F7E-E6AD-4401-B57A-A92815104389}" srcOrd="0" destOrd="0" presId="urn:microsoft.com/office/officeart/2005/8/layout/equation2"/>
    <dgm:cxn modelId="{21C77BAF-08D5-432D-8334-8D3038AA7C81}" type="presParOf" srcId="{11A10EC2-AB8F-49B2-B924-48E21AC8D629}" destId="{826AE65A-5FFD-47CF-9E4A-3C2241FFD7B3}"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3FA7A4-6DCA-4375-A662-B86B0897C5FA}" type="doc">
      <dgm:prSet loTypeId="urn:microsoft.com/office/officeart/2005/8/layout/equation2" loCatId="process" qsTypeId="urn:microsoft.com/office/officeart/2005/8/quickstyle/simple1" qsCatId="simple" csTypeId="urn:microsoft.com/office/officeart/2005/8/colors/accent1_2" csCatId="accent1" phldr="1"/>
      <dgm:spPr/>
    </dgm:pt>
    <dgm:pt modelId="{3C1797D7-8953-43F3-A9CA-24F4E6208F6B}">
      <dgm:prSet phldrT="[文本]"/>
      <dgm:spPr/>
      <dgm:t>
        <a:bodyPr/>
        <a:lstStyle/>
        <a:p>
          <a:r>
            <a:rPr lang="zh-CN" altLang="en-US" dirty="0"/>
            <a:t>特征输入参数</a:t>
          </a:r>
          <a:endParaRPr lang="en-US" dirty="0"/>
        </a:p>
      </dgm:t>
    </dgm:pt>
    <dgm:pt modelId="{6AFFFF1B-2607-4ECE-AECF-8BE1CE9320D1}" type="parTrans" cxnId="{028F96DE-DDCA-408F-8630-4FDBA8D7A903}">
      <dgm:prSet/>
      <dgm:spPr/>
      <dgm:t>
        <a:bodyPr/>
        <a:lstStyle/>
        <a:p>
          <a:endParaRPr lang="en-US"/>
        </a:p>
      </dgm:t>
    </dgm:pt>
    <dgm:pt modelId="{17108CAE-ADC9-4E46-A3EE-1298877AC7ED}" type="sibTrans" cxnId="{028F96DE-DDCA-408F-8630-4FDBA8D7A903}">
      <dgm:prSet/>
      <dgm:spPr/>
      <dgm:t>
        <a:bodyPr/>
        <a:lstStyle/>
        <a:p>
          <a:endParaRPr lang="en-US"/>
        </a:p>
      </dgm:t>
    </dgm:pt>
    <dgm:pt modelId="{92F10663-2D79-4ADB-BD9B-BECD780A8A4D}">
      <dgm:prSet phldrT="[文本]"/>
      <dgm:spPr/>
      <dgm:t>
        <a:bodyPr/>
        <a:lstStyle/>
        <a:p>
          <a:r>
            <a:rPr lang="zh-CN" altLang="en-US" dirty="0"/>
            <a:t>特征模板</a:t>
          </a:r>
          <a:endParaRPr lang="en-US" dirty="0"/>
        </a:p>
      </dgm:t>
    </dgm:pt>
    <dgm:pt modelId="{CDBE9720-1A8D-43CD-901E-8084F6B00705}" type="parTrans" cxnId="{B7726D05-6360-4CC4-ADE9-190F35B3DE67}">
      <dgm:prSet/>
      <dgm:spPr/>
      <dgm:t>
        <a:bodyPr/>
        <a:lstStyle/>
        <a:p>
          <a:endParaRPr lang="en-US"/>
        </a:p>
      </dgm:t>
    </dgm:pt>
    <dgm:pt modelId="{39A34E0F-22D6-4882-9C3D-EBC46FB364DA}" type="sibTrans" cxnId="{B7726D05-6360-4CC4-ADE9-190F35B3DE67}">
      <dgm:prSet/>
      <dgm:spPr/>
      <dgm:t>
        <a:bodyPr/>
        <a:lstStyle/>
        <a:p>
          <a:endParaRPr lang="en-US"/>
        </a:p>
      </dgm:t>
    </dgm:pt>
    <dgm:pt modelId="{068D9819-1A60-4F53-831F-DA40DB4AFC2B}">
      <dgm:prSet phldrT="[文本]"/>
      <dgm:spPr/>
      <dgm:t>
        <a:bodyPr/>
        <a:lstStyle/>
        <a:p>
          <a:r>
            <a:rPr lang="zh-CN" altLang="en-US" dirty="0"/>
            <a:t>特征结果</a:t>
          </a:r>
          <a:endParaRPr lang="en-US" dirty="0"/>
        </a:p>
      </dgm:t>
    </dgm:pt>
    <dgm:pt modelId="{DC60B131-D5FB-4CAC-9420-F90015B15FDA}" type="parTrans" cxnId="{5024C8DA-F15C-4D4A-A7E2-2CAE93D5B152}">
      <dgm:prSet/>
      <dgm:spPr/>
      <dgm:t>
        <a:bodyPr/>
        <a:lstStyle/>
        <a:p>
          <a:endParaRPr lang="en-US"/>
        </a:p>
      </dgm:t>
    </dgm:pt>
    <dgm:pt modelId="{CA89B331-7D69-4B88-B750-AD20AF151E43}" type="sibTrans" cxnId="{5024C8DA-F15C-4D4A-A7E2-2CAE93D5B152}">
      <dgm:prSet/>
      <dgm:spPr/>
      <dgm:t>
        <a:bodyPr/>
        <a:lstStyle/>
        <a:p>
          <a:endParaRPr lang="en-US"/>
        </a:p>
      </dgm:t>
    </dgm:pt>
    <dgm:pt modelId="{11A10EC2-AB8F-49B2-B924-48E21AC8D629}" type="pres">
      <dgm:prSet presAssocID="{063FA7A4-6DCA-4375-A662-B86B0897C5FA}" presName="Name0" presStyleCnt="0">
        <dgm:presLayoutVars>
          <dgm:dir/>
          <dgm:resizeHandles val="exact"/>
        </dgm:presLayoutVars>
      </dgm:prSet>
      <dgm:spPr/>
    </dgm:pt>
    <dgm:pt modelId="{11149B92-6D70-4951-B242-9C94043E6189}" type="pres">
      <dgm:prSet presAssocID="{063FA7A4-6DCA-4375-A662-B86B0897C5FA}" presName="vNodes" presStyleCnt="0"/>
      <dgm:spPr/>
    </dgm:pt>
    <dgm:pt modelId="{E227EF2B-1088-4DC6-B573-99D864BF1506}" type="pres">
      <dgm:prSet presAssocID="{3C1797D7-8953-43F3-A9CA-24F4E6208F6B}" presName="node" presStyleLbl="node1" presStyleIdx="0" presStyleCnt="3" custScaleX="208710" custScaleY="111030">
        <dgm:presLayoutVars>
          <dgm:bulletEnabled val="1"/>
        </dgm:presLayoutVars>
      </dgm:prSet>
      <dgm:spPr/>
    </dgm:pt>
    <dgm:pt modelId="{8D3B3897-0A11-463D-94BA-6650784A5E12}" type="pres">
      <dgm:prSet presAssocID="{17108CAE-ADC9-4E46-A3EE-1298877AC7ED}" presName="spacerT" presStyleCnt="0"/>
      <dgm:spPr/>
    </dgm:pt>
    <dgm:pt modelId="{E4A8E2E5-FD3B-4610-ADF1-D3EFC7EAB14C}" type="pres">
      <dgm:prSet presAssocID="{17108CAE-ADC9-4E46-A3EE-1298877AC7ED}" presName="sibTrans" presStyleLbl="sibTrans2D1" presStyleIdx="0" presStyleCnt="2"/>
      <dgm:spPr/>
    </dgm:pt>
    <dgm:pt modelId="{040867A0-FC93-4437-B41A-7C941BB672F3}" type="pres">
      <dgm:prSet presAssocID="{17108CAE-ADC9-4E46-A3EE-1298877AC7ED}" presName="spacerB" presStyleCnt="0"/>
      <dgm:spPr/>
    </dgm:pt>
    <dgm:pt modelId="{39508932-82B0-4F88-8150-015C6C9E0F72}" type="pres">
      <dgm:prSet presAssocID="{92F10663-2D79-4ADB-BD9B-BECD780A8A4D}" presName="node" presStyleLbl="node1" presStyleIdx="1" presStyleCnt="3" custScaleX="193302" custScaleY="114941">
        <dgm:presLayoutVars>
          <dgm:bulletEnabled val="1"/>
        </dgm:presLayoutVars>
      </dgm:prSet>
      <dgm:spPr/>
    </dgm:pt>
    <dgm:pt modelId="{DCC77176-9191-4B3F-8DED-1B9792A61315}" type="pres">
      <dgm:prSet presAssocID="{063FA7A4-6DCA-4375-A662-B86B0897C5FA}" presName="sibTransLast" presStyleLbl="sibTrans2D1" presStyleIdx="1" presStyleCnt="2"/>
      <dgm:spPr/>
    </dgm:pt>
    <dgm:pt modelId="{A2583F7E-E6AD-4401-B57A-A92815104389}" type="pres">
      <dgm:prSet presAssocID="{063FA7A4-6DCA-4375-A662-B86B0897C5FA}" presName="connectorText" presStyleLbl="sibTrans2D1" presStyleIdx="1" presStyleCnt="2"/>
      <dgm:spPr/>
    </dgm:pt>
    <dgm:pt modelId="{826AE65A-5FFD-47CF-9E4A-3C2241FFD7B3}" type="pres">
      <dgm:prSet presAssocID="{063FA7A4-6DCA-4375-A662-B86B0897C5FA}" presName="lastNode" presStyleLbl="node1" presStyleIdx="2" presStyleCnt="3">
        <dgm:presLayoutVars>
          <dgm:bulletEnabled val="1"/>
        </dgm:presLayoutVars>
      </dgm:prSet>
      <dgm:spPr/>
    </dgm:pt>
  </dgm:ptLst>
  <dgm:cxnLst>
    <dgm:cxn modelId="{B7726D05-6360-4CC4-ADE9-190F35B3DE67}" srcId="{063FA7A4-6DCA-4375-A662-B86B0897C5FA}" destId="{92F10663-2D79-4ADB-BD9B-BECD780A8A4D}" srcOrd="1" destOrd="0" parTransId="{CDBE9720-1A8D-43CD-901E-8084F6B00705}" sibTransId="{39A34E0F-22D6-4882-9C3D-EBC46FB364DA}"/>
    <dgm:cxn modelId="{91AA8A44-59D2-4B4D-9436-F7E5F5E1AD87}" type="presOf" srcId="{068D9819-1A60-4F53-831F-DA40DB4AFC2B}" destId="{826AE65A-5FFD-47CF-9E4A-3C2241FFD7B3}" srcOrd="0" destOrd="0" presId="urn:microsoft.com/office/officeart/2005/8/layout/equation2"/>
    <dgm:cxn modelId="{A8199D84-F482-4319-A9D1-80BD925390C6}" type="presOf" srcId="{17108CAE-ADC9-4E46-A3EE-1298877AC7ED}" destId="{E4A8E2E5-FD3B-4610-ADF1-D3EFC7EAB14C}" srcOrd="0" destOrd="0" presId="urn:microsoft.com/office/officeart/2005/8/layout/equation2"/>
    <dgm:cxn modelId="{20F3E29E-708A-4202-A12C-EC938838C48F}" type="presOf" srcId="{3C1797D7-8953-43F3-A9CA-24F4E6208F6B}" destId="{E227EF2B-1088-4DC6-B573-99D864BF1506}" srcOrd="0" destOrd="0" presId="urn:microsoft.com/office/officeart/2005/8/layout/equation2"/>
    <dgm:cxn modelId="{52DAF29F-C225-414C-9FDE-9464AF0BF47C}" type="presOf" srcId="{92F10663-2D79-4ADB-BD9B-BECD780A8A4D}" destId="{39508932-82B0-4F88-8150-015C6C9E0F72}" srcOrd="0" destOrd="0" presId="urn:microsoft.com/office/officeart/2005/8/layout/equation2"/>
    <dgm:cxn modelId="{4EF132A1-0C2E-4343-840E-8F813550E9B3}" type="presOf" srcId="{063FA7A4-6DCA-4375-A662-B86B0897C5FA}" destId="{11A10EC2-AB8F-49B2-B924-48E21AC8D629}" srcOrd="0" destOrd="0" presId="urn:microsoft.com/office/officeart/2005/8/layout/equation2"/>
    <dgm:cxn modelId="{9F74EDA7-F893-4B44-A860-8E3268066A1D}" type="presOf" srcId="{39A34E0F-22D6-4882-9C3D-EBC46FB364DA}" destId="{A2583F7E-E6AD-4401-B57A-A92815104389}" srcOrd="1" destOrd="0" presId="urn:microsoft.com/office/officeart/2005/8/layout/equation2"/>
    <dgm:cxn modelId="{66857BD1-4265-4C73-96ED-6CBE99B2ED36}" type="presOf" srcId="{39A34E0F-22D6-4882-9C3D-EBC46FB364DA}" destId="{DCC77176-9191-4B3F-8DED-1B9792A61315}" srcOrd="0" destOrd="0" presId="urn:microsoft.com/office/officeart/2005/8/layout/equation2"/>
    <dgm:cxn modelId="{5024C8DA-F15C-4D4A-A7E2-2CAE93D5B152}" srcId="{063FA7A4-6DCA-4375-A662-B86B0897C5FA}" destId="{068D9819-1A60-4F53-831F-DA40DB4AFC2B}" srcOrd="2" destOrd="0" parTransId="{DC60B131-D5FB-4CAC-9420-F90015B15FDA}" sibTransId="{CA89B331-7D69-4B88-B750-AD20AF151E43}"/>
    <dgm:cxn modelId="{028F96DE-DDCA-408F-8630-4FDBA8D7A903}" srcId="{063FA7A4-6DCA-4375-A662-B86B0897C5FA}" destId="{3C1797D7-8953-43F3-A9CA-24F4E6208F6B}" srcOrd="0" destOrd="0" parTransId="{6AFFFF1B-2607-4ECE-AECF-8BE1CE9320D1}" sibTransId="{17108CAE-ADC9-4E46-A3EE-1298877AC7ED}"/>
    <dgm:cxn modelId="{DB939F7E-2394-4D09-B0F8-9BF78FB73A13}" type="presParOf" srcId="{11A10EC2-AB8F-49B2-B924-48E21AC8D629}" destId="{11149B92-6D70-4951-B242-9C94043E6189}" srcOrd="0" destOrd="0" presId="urn:microsoft.com/office/officeart/2005/8/layout/equation2"/>
    <dgm:cxn modelId="{EE8D9111-6A21-45E3-89D4-0B7CD052E540}" type="presParOf" srcId="{11149B92-6D70-4951-B242-9C94043E6189}" destId="{E227EF2B-1088-4DC6-B573-99D864BF1506}" srcOrd="0" destOrd="0" presId="urn:microsoft.com/office/officeart/2005/8/layout/equation2"/>
    <dgm:cxn modelId="{54C2B13B-E8BD-45B8-B369-094885B982D4}" type="presParOf" srcId="{11149B92-6D70-4951-B242-9C94043E6189}" destId="{8D3B3897-0A11-463D-94BA-6650784A5E12}" srcOrd="1" destOrd="0" presId="urn:microsoft.com/office/officeart/2005/8/layout/equation2"/>
    <dgm:cxn modelId="{BDF11F80-0FE2-49CB-B13C-06EE09863A3D}" type="presParOf" srcId="{11149B92-6D70-4951-B242-9C94043E6189}" destId="{E4A8E2E5-FD3B-4610-ADF1-D3EFC7EAB14C}" srcOrd="2" destOrd="0" presId="urn:microsoft.com/office/officeart/2005/8/layout/equation2"/>
    <dgm:cxn modelId="{8261C9DD-22EA-438D-9CDB-F4E79C26DD51}" type="presParOf" srcId="{11149B92-6D70-4951-B242-9C94043E6189}" destId="{040867A0-FC93-4437-B41A-7C941BB672F3}" srcOrd="3" destOrd="0" presId="urn:microsoft.com/office/officeart/2005/8/layout/equation2"/>
    <dgm:cxn modelId="{70529FB3-9B20-4A5A-9559-347985E0ECC8}" type="presParOf" srcId="{11149B92-6D70-4951-B242-9C94043E6189}" destId="{39508932-82B0-4F88-8150-015C6C9E0F72}" srcOrd="4" destOrd="0" presId="urn:microsoft.com/office/officeart/2005/8/layout/equation2"/>
    <dgm:cxn modelId="{E8DBC4DD-FBE8-4116-9840-05AF90440766}" type="presParOf" srcId="{11A10EC2-AB8F-49B2-B924-48E21AC8D629}" destId="{DCC77176-9191-4B3F-8DED-1B9792A61315}" srcOrd="1" destOrd="0" presId="urn:microsoft.com/office/officeart/2005/8/layout/equation2"/>
    <dgm:cxn modelId="{72F53573-6BFA-44AC-B6E4-D1B75AC0E641}" type="presParOf" srcId="{DCC77176-9191-4B3F-8DED-1B9792A61315}" destId="{A2583F7E-E6AD-4401-B57A-A92815104389}" srcOrd="0" destOrd="0" presId="urn:microsoft.com/office/officeart/2005/8/layout/equation2"/>
    <dgm:cxn modelId="{21C77BAF-08D5-432D-8334-8D3038AA7C81}" type="presParOf" srcId="{11A10EC2-AB8F-49B2-B924-48E21AC8D629}" destId="{826AE65A-5FFD-47CF-9E4A-3C2241FFD7B3}"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01610B-DDA0-4216-A052-BE040CD4A8A5}" type="doc">
      <dgm:prSet loTypeId="urn:microsoft.com/office/officeart/2005/8/layout/process2" loCatId="process" qsTypeId="urn:microsoft.com/office/officeart/2005/8/quickstyle/simple1#8" qsCatId="simple" csTypeId="urn:microsoft.com/office/officeart/2005/8/colors/accent1_2#1" csCatId="accent1" phldr="1"/>
      <dgm:spPr/>
    </dgm:pt>
    <dgm:pt modelId="{0665FC13-CDF6-4E4C-8935-B90A101FEC9E}">
      <dgm:prSet phldrT="[文本]"/>
      <dgm:spPr/>
      <dgm:t>
        <a:bodyPr/>
        <a:lstStyle/>
        <a:p>
          <a:r>
            <a:rPr lang="en-US" altLang="zh-CN" dirty="0"/>
            <a:t>create</a:t>
          </a:r>
          <a:endParaRPr lang="zh-CN" altLang="en-US" dirty="0"/>
        </a:p>
      </dgm:t>
    </dgm:pt>
    <dgm:pt modelId="{FCAB3757-AC41-4355-B592-E3195EAC38D0}" type="parTrans" cxnId="{BC47098E-8D37-4BB8-A7EC-4DA1F56DE070}">
      <dgm:prSet/>
      <dgm:spPr/>
      <dgm:t>
        <a:bodyPr/>
        <a:lstStyle/>
        <a:p>
          <a:endParaRPr lang="zh-CN" altLang="en-US"/>
        </a:p>
      </dgm:t>
    </dgm:pt>
    <dgm:pt modelId="{DBE6AD21-37D0-4D02-BE88-07460A109962}" type="sibTrans" cxnId="{BC47098E-8D37-4BB8-A7EC-4DA1F56DE070}">
      <dgm:prSet/>
      <dgm:spPr/>
      <dgm:t>
        <a:bodyPr/>
        <a:lstStyle/>
        <a:p>
          <a:endParaRPr lang="zh-CN" altLang="en-US"/>
        </a:p>
      </dgm:t>
    </dgm:pt>
    <dgm:pt modelId="{8A37EAD3-4CB4-444D-AE3D-5672D4FF1294}">
      <dgm:prSet phldrT="[文本]"/>
      <dgm:spPr/>
      <dgm:t>
        <a:bodyPr/>
        <a:lstStyle/>
        <a:p>
          <a:r>
            <a:rPr lang="en-US" altLang="zh-CN" dirty="0"/>
            <a:t>Mod</a:t>
          </a:r>
          <a:endParaRPr lang="zh-CN" altLang="en-US" dirty="0"/>
        </a:p>
      </dgm:t>
    </dgm:pt>
    <dgm:pt modelId="{8830C9A8-D23B-4ACF-ABB9-1C070DA025CF}" type="parTrans" cxnId="{27566802-17B6-4B7D-B89D-E0D01F626BE1}">
      <dgm:prSet/>
      <dgm:spPr/>
      <dgm:t>
        <a:bodyPr/>
        <a:lstStyle/>
        <a:p>
          <a:endParaRPr lang="zh-CN" altLang="en-US"/>
        </a:p>
      </dgm:t>
    </dgm:pt>
    <dgm:pt modelId="{3B039C52-4593-4128-A2A8-F09D3E10D118}" type="sibTrans" cxnId="{27566802-17B6-4B7D-B89D-E0D01F626BE1}">
      <dgm:prSet/>
      <dgm:spPr/>
      <dgm:t>
        <a:bodyPr/>
        <a:lstStyle/>
        <a:p>
          <a:endParaRPr lang="zh-CN" altLang="en-US"/>
        </a:p>
      </dgm:t>
    </dgm:pt>
    <dgm:pt modelId="{1D22264B-4653-4354-9F9E-155A1DE29759}">
      <dgm:prSet phldrT="[文本]"/>
      <dgm:spPr/>
      <dgm:t>
        <a:bodyPr/>
        <a:lstStyle/>
        <a:p>
          <a:r>
            <a:rPr lang="en-US" altLang="zh-CN" dirty="0"/>
            <a:t>Mod</a:t>
          </a:r>
          <a:endParaRPr lang="zh-CN" altLang="en-US" dirty="0"/>
        </a:p>
      </dgm:t>
    </dgm:pt>
    <dgm:pt modelId="{105CE52F-FBF5-4EA8-9B32-274649C0AFC4}" type="parTrans" cxnId="{8BC898A6-EB16-46FC-97C8-0E7842CEB84B}">
      <dgm:prSet/>
      <dgm:spPr/>
      <dgm:t>
        <a:bodyPr/>
        <a:lstStyle/>
        <a:p>
          <a:endParaRPr lang="zh-CN" altLang="en-US"/>
        </a:p>
      </dgm:t>
    </dgm:pt>
    <dgm:pt modelId="{970BB0B4-8C3E-4276-9B6D-89DB2C28159A}" type="sibTrans" cxnId="{8BC898A6-EB16-46FC-97C8-0E7842CEB84B}">
      <dgm:prSet/>
      <dgm:spPr/>
      <dgm:t>
        <a:bodyPr/>
        <a:lstStyle/>
        <a:p>
          <a:endParaRPr lang="zh-CN" altLang="en-US"/>
        </a:p>
      </dgm:t>
    </dgm:pt>
    <dgm:pt modelId="{1ADE50C0-7D71-4A3F-B6A5-5BF3BB15C5B2}">
      <dgm:prSet phldrT="[文本]"/>
      <dgm:spPr/>
      <dgm:t>
        <a:bodyPr/>
        <a:lstStyle/>
        <a:p>
          <a:r>
            <a:rPr lang="en-US" altLang="zh-CN" dirty="0"/>
            <a:t>delete</a:t>
          </a:r>
          <a:endParaRPr lang="zh-CN" altLang="en-US" dirty="0"/>
        </a:p>
      </dgm:t>
    </dgm:pt>
    <dgm:pt modelId="{6AFCB432-3B45-4FFF-9311-FC37CE2ED1BA}" type="parTrans" cxnId="{0C03172D-FBF7-44C4-A447-AB58FCE5C041}">
      <dgm:prSet/>
      <dgm:spPr/>
      <dgm:t>
        <a:bodyPr/>
        <a:lstStyle/>
        <a:p>
          <a:endParaRPr lang="zh-CN" altLang="en-US"/>
        </a:p>
      </dgm:t>
    </dgm:pt>
    <dgm:pt modelId="{D60B0291-46E8-4CA9-BB6E-3CC5B5032476}" type="sibTrans" cxnId="{0C03172D-FBF7-44C4-A447-AB58FCE5C041}">
      <dgm:prSet/>
      <dgm:spPr/>
      <dgm:t>
        <a:bodyPr/>
        <a:lstStyle/>
        <a:p>
          <a:endParaRPr lang="zh-CN" altLang="en-US"/>
        </a:p>
      </dgm:t>
    </dgm:pt>
    <dgm:pt modelId="{3A7E0D15-7071-49F2-83D7-72F1E8796760}" type="pres">
      <dgm:prSet presAssocID="{6601610B-DDA0-4216-A052-BE040CD4A8A5}" presName="linearFlow" presStyleCnt="0">
        <dgm:presLayoutVars>
          <dgm:resizeHandles val="exact"/>
        </dgm:presLayoutVars>
      </dgm:prSet>
      <dgm:spPr/>
    </dgm:pt>
    <dgm:pt modelId="{49830D3B-640E-4DBA-B747-144BA7C486C0}" type="pres">
      <dgm:prSet presAssocID="{0665FC13-CDF6-4E4C-8935-B90A101FEC9E}" presName="node" presStyleLbl="node1" presStyleIdx="0" presStyleCnt="4">
        <dgm:presLayoutVars>
          <dgm:bulletEnabled val="1"/>
        </dgm:presLayoutVars>
      </dgm:prSet>
      <dgm:spPr/>
    </dgm:pt>
    <dgm:pt modelId="{4BAE2EBE-27BF-4862-B933-EB1A876917D7}" type="pres">
      <dgm:prSet presAssocID="{DBE6AD21-37D0-4D02-BE88-07460A109962}" presName="sibTrans" presStyleLbl="sibTrans2D1" presStyleIdx="0" presStyleCnt="3"/>
      <dgm:spPr/>
    </dgm:pt>
    <dgm:pt modelId="{BB42057B-E899-469F-B5B1-F5D0EDA928E2}" type="pres">
      <dgm:prSet presAssocID="{DBE6AD21-37D0-4D02-BE88-07460A109962}" presName="connectorText" presStyleLbl="sibTrans2D1" presStyleIdx="0" presStyleCnt="3"/>
      <dgm:spPr/>
    </dgm:pt>
    <dgm:pt modelId="{43B95A9A-D755-4A58-BE29-D12C8CC6963E}" type="pres">
      <dgm:prSet presAssocID="{8A37EAD3-4CB4-444D-AE3D-5672D4FF1294}" presName="node" presStyleLbl="node1" presStyleIdx="1" presStyleCnt="4">
        <dgm:presLayoutVars>
          <dgm:bulletEnabled val="1"/>
        </dgm:presLayoutVars>
      </dgm:prSet>
      <dgm:spPr/>
    </dgm:pt>
    <dgm:pt modelId="{D3A691F7-F0F0-4448-A50A-CDF2F09AF1E9}" type="pres">
      <dgm:prSet presAssocID="{3B039C52-4593-4128-A2A8-F09D3E10D118}" presName="sibTrans" presStyleLbl="sibTrans2D1" presStyleIdx="1" presStyleCnt="3"/>
      <dgm:spPr/>
    </dgm:pt>
    <dgm:pt modelId="{653DDF9F-D4BA-4072-8234-82AAAE72526A}" type="pres">
      <dgm:prSet presAssocID="{3B039C52-4593-4128-A2A8-F09D3E10D118}" presName="connectorText" presStyleLbl="sibTrans2D1" presStyleIdx="1" presStyleCnt="3"/>
      <dgm:spPr/>
    </dgm:pt>
    <dgm:pt modelId="{5615F47F-9DBB-4AC2-AF74-A2EDE90E85AE}" type="pres">
      <dgm:prSet presAssocID="{1D22264B-4653-4354-9F9E-155A1DE29759}" presName="node" presStyleLbl="node1" presStyleIdx="2" presStyleCnt="4">
        <dgm:presLayoutVars>
          <dgm:bulletEnabled val="1"/>
        </dgm:presLayoutVars>
      </dgm:prSet>
      <dgm:spPr/>
    </dgm:pt>
    <dgm:pt modelId="{ED98605B-C663-4A61-9C06-DC49A7BE4945}" type="pres">
      <dgm:prSet presAssocID="{970BB0B4-8C3E-4276-9B6D-89DB2C28159A}" presName="sibTrans" presStyleLbl="sibTrans2D1" presStyleIdx="2" presStyleCnt="3"/>
      <dgm:spPr/>
    </dgm:pt>
    <dgm:pt modelId="{3A73B968-EE9E-49DD-B874-E7728CA54597}" type="pres">
      <dgm:prSet presAssocID="{970BB0B4-8C3E-4276-9B6D-89DB2C28159A}" presName="connectorText" presStyleLbl="sibTrans2D1" presStyleIdx="2" presStyleCnt="3"/>
      <dgm:spPr/>
    </dgm:pt>
    <dgm:pt modelId="{659971CD-C9ED-4C68-8C22-392D8DEDFE96}" type="pres">
      <dgm:prSet presAssocID="{1ADE50C0-7D71-4A3F-B6A5-5BF3BB15C5B2}" presName="node" presStyleLbl="node1" presStyleIdx="3" presStyleCnt="4">
        <dgm:presLayoutVars>
          <dgm:bulletEnabled val="1"/>
        </dgm:presLayoutVars>
      </dgm:prSet>
      <dgm:spPr/>
    </dgm:pt>
  </dgm:ptLst>
  <dgm:cxnLst>
    <dgm:cxn modelId="{27566802-17B6-4B7D-B89D-E0D01F626BE1}" srcId="{6601610B-DDA0-4216-A052-BE040CD4A8A5}" destId="{8A37EAD3-4CB4-444D-AE3D-5672D4FF1294}" srcOrd="1" destOrd="0" parTransId="{8830C9A8-D23B-4ACF-ABB9-1C070DA025CF}" sibTransId="{3B039C52-4593-4128-A2A8-F09D3E10D118}"/>
    <dgm:cxn modelId="{4E8D9E0C-24AE-4E6D-8495-AC9D531CBED1}" type="presOf" srcId="{3B039C52-4593-4128-A2A8-F09D3E10D118}" destId="{D3A691F7-F0F0-4448-A50A-CDF2F09AF1E9}" srcOrd="0" destOrd="0" presId="urn:microsoft.com/office/officeart/2005/8/layout/process2"/>
    <dgm:cxn modelId="{0D46B611-5453-4591-98E2-3C99A48C8545}" type="presOf" srcId="{0665FC13-CDF6-4E4C-8935-B90A101FEC9E}" destId="{49830D3B-640E-4DBA-B747-144BA7C486C0}" srcOrd="0" destOrd="0" presId="urn:microsoft.com/office/officeart/2005/8/layout/process2"/>
    <dgm:cxn modelId="{18638417-A651-4299-AADB-640282FB014A}" type="presOf" srcId="{DBE6AD21-37D0-4D02-BE88-07460A109962}" destId="{4BAE2EBE-27BF-4862-B933-EB1A876917D7}" srcOrd="0" destOrd="0" presId="urn:microsoft.com/office/officeart/2005/8/layout/process2"/>
    <dgm:cxn modelId="{710DA61A-1EA2-4D63-AD2C-29E8E9519C2E}" type="presOf" srcId="{970BB0B4-8C3E-4276-9B6D-89DB2C28159A}" destId="{ED98605B-C663-4A61-9C06-DC49A7BE4945}" srcOrd="0" destOrd="0" presId="urn:microsoft.com/office/officeart/2005/8/layout/process2"/>
    <dgm:cxn modelId="{F7D80421-58D2-4D09-BBF8-A4B142473899}" type="presOf" srcId="{970BB0B4-8C3E-4276-9B6D-89DB2C28159A}" destId="{3A73B968-EE9E-49DD-B874-E7728CA54597}" srcOrd="1" destOrd="0" presId="urn:microsoft.com/office/officeart/2005/8/layout/process2"/>
    <dgm:cxn modelId="{0C03172D-FBF7-44C4-A447-AB58FCE5C041}" srcId="{6601610B-DDA0-4216-A052-BE040CD4A8A5}" destId="{1ADE50C0-7D71-4A3F-B6A5-5BF3BB15C5B2}" srcOrd="3" destOrd="0" parTransId="{6AFCB432-3B45-4FFF-9311-FC37CE2ED1BA}" sibTransId="{D60B0291-46E8-4CA9-BB6E-3CC5B5032476}"/>
    <dgm:cxn modelId="{0CD0625B-D675-41B6-854B-5603F8741287}" type="presOf" srcId="{8A37EAD3-4CB4-444D-AE3D-5672D4FF1294}" destId="{43B95A9A-D755-4A58-BE29-D12C8CC6963E}" srcOrd="0" destOrd="0" presId="urn:microsoft.com/office/officeart/2005/8/layout/process2"/>
    <dgm:cxn modelId="{29EAE64C-3ACB-4018-B112-411DD0C051E0}" type="presOf" srcId="{DBE6AD21-37D0-4D02-BE88-07460A109962}" destId="{BB42057B-E899-469F-B5B1-F5D0EDA928E2}" srcOrd="1" destOrd="0" presId="urn:microsoft.com/office/officeart/2005/8/layout/process2"/>
    <dgm:cxn modelId="{E7173B54-F7DC-477E-BB09-EDD6AE19BDF6}" type="presOf" srcId="{6601610B-DDA0-4216-A052-BE040CD4A8A5}" destId="{3A7E0D15-7071-49F2-83D7-72F1E8796760}" srcOrd="0" destOrd="0" presId="urn:microsoft.com/office/officeart/2005/8/layout/process2"/>
    <dgm:cxn modelId="{A6CED079-1158-4E36-8927-123369EA3165}" type="presOf" srcId="{1ADE50C0-7D71-4A3F-B6A5-5BF3BB15C5B2}" destId="{659971CD-C9ED-4C68-8C22-392D8DEDFE96}" srcOrd="0" destOrd="0" presId="urn:microsoft.com/office/officeart/2005/8/layout/process2"/>
    <dgm:cxn modelId="{BC47098E-8D37-4BB8-A7EC-4DA1F56DE070}" srcId="{6601610B-DDA0-4216-A052-BE040CD4A8A5}" destId="{0665FC13-CDF6-4E4C-8935-B90A101FEC9E}" srcOrd="0" destOrd="0" parTransId="{FCAB3757-AC41-4355-B592-E3195EAC38D0}" sibTransId="{DBE6AD21-37D0-4D02-BE88-07460A109962}"/>
    <dgm:cxn modelId="{8BC898A6-EB16-46FC-97C8-0E7842CEB84B}" srcId="{6601610B-DDA0-4216-A052-BE040CD4A8A5}" destId="{1D22264B-4653-4354-9F9E-155A1DE29759}" srcOrd="2" destOrd="0" parTransId="{105CE52F-FBF5-4EA8-9B32-274649C0AFC4}" sibTransId="{970BB0B4-8C3E-4276-9B6D-89DB2C28159A}"/>
    <dgm:cxn modelId="{273741B5-D26C-469E-8CEA-777249A20C55}" type="presOf" srcId="{1D22264B-4653-4354-9F9E-155A1DE29759}" destId="{5615F47F-9DBB-4AC2-AF74-A2EDE90E85AE}" srcOrd="0" destOrd="0" presId="urn:microsoft.com/office/officeart/2005/8/layout/process2"/>
    <dgm:cxn modelId="{B7A739EE-BFED-42B5-8D8D-F737F4CDCCED}" type="presOf" srcId="{3B039C52-4593-4128-A2A8-F09D3E10D118}" destId="{653DDF9F-D4BA-4072-8234-82AAAE72526A}" srcOrd="1" destOrd="0" presId="urn:microsoft.com/office/officeart/2005/8/layout/process2"/>
    <dgm:cxn modelId="{A79029D5-BB13-4F36-B662-9B1FAC73DA0E}" type="presParOf" srcId="{3A7E0D15-7071-49F2-83D7-72F1E8796760}" destId="{49830D3B-640E-4DBA-B747-144BA7C486C0}" srcOrd="0" destOrd="0" presId="urn:microsoft.com/office/officeart/2005/8/layout/process2"/>
    <dgm:cxn modelId="{3A69F8BD-F1AA-4DCB-82E6-8994FC1813A5}" type="presParOf" srcId="{3A7E0D15-7071-49F2-83D7-72F1E8796760}" destId="{4BAE2EBE-27BF-4862-B933-EB1A876917D7}" srcOrd="1" destOrd="0" presId="urn:microsoft.com/office/officeart/2005/8/layout/process2"/>
    <dgm:cxn modelId="{E62AB6C8-3FFA-470E-8AB8-A3D291D42E78}" type="presParOf" srcId="{4BAE2EBE-27BF-4862-B933-EB1A876917D7}" destId="{BB42057B-E899-469F-B5B1-F5D0EDA928E2}" srcOrd="0" destOrd="0" presId="urn:microsoft.com/office/officeart/2005/8/layout/process2"/>
    <dgm:cxn modelId="{1803078F-0DE6-434C-8F52-E0B92EA138AF}" type="presParOf" srcId="{3A7E0D15-7071-49F2-83D7-72F1E8796760}" destId="{43B95A9A-D755-4A58-BE29-D12C8CC6963E}" srcOrd="2" destOrd="0" presId="urn:microsoft.com/office/officeart/2005/8/layout/process2"/>
    <dgm:cxn modelId="{166941DB-5BB8-4BE2-AF89-3F3D93CD63A8}" type="presParOf" srcId="{3A7E0D15-7071-49F2-83D7-72F1E8796760}" destId="{D3A691F7-F0F0-4448-A50A-CDF2F09AF1E9}" srcOrd="3" destOrd="0" presId="urn:microsoft.com/office/officeart/2005/8/layout/process2"/>
    <dgm:cxn modelId="{86047EF1-D6F4-426C-8AAA-31B954B41C2A}" type="presParOf" srcId="{D3A691F7-F0F0-4448-A50A-CDF2F09AF1E9}" destId="{653DDF9F-D4BA-4072-8234-82AAAE72526A}" srcOrd="0" destOrd="0" presId="urn:microsoft.com/office/officeart/2005/8/layout/process2"/>
    <dgm:cxn modelId="{898CE27E-641E-48CF-90A8-E2E0F922F730}" type="presParOf" srcId="{3A7E0D15-7071-49F2-83D7-72F1E8796760}" destId="{5615F47F-9DBB-4AC2-AF74-A2EDE90E85AE}" srcOrd="4" destOrd="0" presId="urn:microsoft.com/office/officeart/2005/8/layout/process2"/>
    <dgm:cxn modelId="{576D80AE-A6EE-4FD6-9D9A-D0C70A082B00}" type="presParOf" srcId="{3A7E0D15-7071-49F2-83D7-72F1E8796760}" destId="{ED98605B-C663-4A61-9C06-DC49A7BE4945}" srcOrd="5" destOrd="0" presId="urn:microsoft.com/office/officeart/2005/8/layout/process2"/>
    <dgm:cxn modelId="{44E90BC9-376D-42A0-BC47-2DF5DC34305D}" type="presParOf" srcId="{ED98605B-C663-4A61-9C06-DC49A7BE4945}" destId="{3A73B968-EE9E-49DD-B874-E7728CA54597}" srcOrd="0" destOrd="0" presId="urn:microsoft.com/office/officeart/2005/8/layout/process2"/>
    <dgm:cxn modelId="{6DC0B9A6-9834-448D-8BB2-9D86137B4B08}" type="presParOf" srcId="{3A7E0D15-7071-49F2-83D7-72F1E8796760}" destId="{659971CD-C9ED-4C68-8C22-392D8DEDFE96}"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01610B-DDA0-4216-A052-BE040CD4A8A5}" type="doc">
      <dgm:prSet loTypeId="urn:microsoft.com/office/officeart/2005/8/layout/process2" loCatId="process" qsTypeId="urn:microsoft.com/office/officeart/2005/8/quickstyle/simple1#9" qsCatId="simple" csTypeId="urn:microsoft.com/office/officeart/2005/8/colors/accent1_2#2" csCatId="accent1" phldr="1"/>
      <dgm:spPr/>
    </dgm:pt>
    <dgm:pt modelId="{0665FC13-CDF6-4E4C-8935-B90A101FEC9E}">
      <dgm:prSet phldrT="[文本]"/>
      <dgm:spPr/>
      <dgm:t>
        <a:bodyPr/>
        <a:lstStyle/>
        <a:p>
          <a:r>
            <a:rPr lang="en-US" altLang="zh-CN" dirty="0"/>
            <a:t>Add op</a:t>
          </a:r>
          <a:endParaRPr lang="zh-CN" altLang="en-US" dirty="0"/>
        </a:p>
      </dgm:t>
    </dgm:pt>
    <dgm:pt modelId="{FCAB3757-AC41-4355-B592-E3195EAC38D0}" type="parTrans" cxnId="{BC47098E-8D37-4BB8-A7EC-4DA1F56DE070}">
      <dgm:prSet/>
      <dgm:spPr/>
      <dgm:t>
        <a:bodyPr/>
        <a:lstStyle/>
        <a:p>
          <a:endParaRPr lang="zh-CN" altLang="en-US"/>
        </a:p>
      </dgm:t>
    </dgm:pt>
    <dgm:pt modelId="{DBE6AD21-37D0-4D02-BE88-07460A109962}" type="sibTrans" cxnId="{BC47098E-8D37-4BB8-A7EC-4DA1F56DE070}">
      <dgm:prSet/>
      <dgm:spPr/>
      <dgm:t>
        <a:bodyPr/>
        <a:lstStyle/>
        <a:p>
          <a:endParaRPr lang="zh-CN" altLang="en-US"/>
        </a:p>
      </dgm:t>
    </dgm:pt>
    <dgm:pt modelId="{8A37EAD3-4CB4-444D-AE3D-5672D4FF1294}">
      <dgm:prSet phldrT="[文本]"/>
      <dgm:spPr/>
      <dgm:t>
        <a:bodyPr/>
        <a:lstStyle/>
        <a:p>
          <a:r>
            <a:rPr lang="en-US" altLang="zh-CN" dirty="0"/>
            <a:t>Mod op</a:t>
          </a:r>
          <a:endParaRPr lang="zh-CN" altLang="en-US" dirty="0"/>
        </a:p>
      </dgm:t>
    </dgm:pt>
    <dgm:pt modelId="{8830C9A8-D23B-4ACF-ABB9-1C070DA025CF}" type="parTrans" cxnId="{27566802-17B6-4B7D-B89D-E0D01F626BE1}">
      <dgm:prSet/>
      <dgm:spPr/>
      <dgm:t>
        <a:bodyPr/>
        <a:lstStyle/>
        <a:p>
          <a:endParaRPr lang="zh-CN" altLang="en-US"/>
        </a:p>
      </dgm:t>
    </dgm:pt>
    <dgm:pt modelId="{3B039C52-4593-4128-A2A8-F09D3E10D118}" type="sibTrans" cxnId="{27566802-17B6-4B7D-B89D-E0D01F626BE1}">
      <dgm:prSet/>
      <dgm:spPr/>
      <dgm:t>
        <a:bodyPr/>
        <a:lstStyle/>
        <a:p>
          <a:endParaRPr lang="zh-CN" altLang="en-US"/>
        </a:p>
      </dgm:t>
    </dgm:pt>
    <dgm:pt modelId="{1D22264B-4653-4354-9F9E-155A1DE29759}">
      <dgm:prSet phldrT="[文本]"/>
      <dgm:spPr/>
      <dgm:t>
        <a:bodyPr/>
        <a:lstStyle/>
        <a:p>
          <a:r>
            <a:rPr lang="en-US" altLang="zh-CN" dirty="0"/>
            <a:t>Mod op</a:t>
          </a:r>
          <a:endParaRPr lang="zh-CN" altLang="en-US" dirty="0"/>
        </a:p>
      </dgm:t>
    </dgm:pt>
    <dgm:pt modelId="{105CE52F-FBF5-4EA8-9B32-274649C0AFC4}" type="parTrans" cxnId="{8BC898A6-EB16-46FC-97C8-0E7842CEB84B}">
      <dgm:prSet/>
      <dgm:spPr/>
      <dgm:t>
        <a:bodyPr/>
        <a:lstStyle/>
        <a:p>
          <a:endParaRPr lang="zh-CN" altLang="en-US"/>
        </a:p>
      </dgm:t>
    </dgm:pt>
    <dgm:pt modelId="{970BB0B4-8C3E-4276-9B6D-89DB2C28159A}" type="sibTrans" cxnId="{8BC898A6-EB16-46FC-97C8-0E7842CEB84B}">
      <dgm:prSet/>
      <dgm:spPr/>
      <dgm:t>
        <a:bodyPr/>
        <a:lstStyle/>
        <a:p>
          <a:endParaRPr lang="zh-CN" altLang="en-US"/>
        </a:p>
      </dgm:t>
    </dgm:pt>
    <dgm:pt modelId="{1ADE50C0-7D71-4A3F-B6A5-5BF3BB15C5B2}">
      <dgm:prSet phldrT="[文本]"/>
      <dgm:spPr/>
      <dgm:t>
        <a:bodyPr/>
        <a:lstStyle/>
        <a:p>
          <a:r>
            <a:rPr lang="en-US" altLang="zh-CN" dirty="0"/>
            <a:t>Delete op</a:t>
          </a:r>
          <a:endParaRPr lang="zh-CN" altLang="en-US" dirty="0"/>
        </a:p>
      </dgm:t>
    </dgm:pt>
    <dgm:pt modelId="{6AFCB432-3B45-4FFF-9311-FC37CE2ED1BA}" type="parTrans" cxnId="{0C03172D-FBF7-44C4-A447-AB58FCE5C041}">
      <dgm:prSet/>
      <dgm:spPr/>
      <dgm:t>
        <a:bodyPr/>
        <a:lstStyle/>
        <a:p>
          <a:endParaRPr lang="zh-CN" altLang="en-US"/>
        </a:p>
      </dgm:t>
    </dgm:pt>
    <dgm:pt modelId="{D60B0291-46E8-4CA9-BB6E-3CC5B5032476}" type="sibTrans" cxnId="{0C03172D-FBF7-44C4-A447-AB58FCE5C041}">
      <dgm:prSet/>
      <dgm:spPr/>
      <dgm:t>
        <a:bodyPr/>
        <a:lstStyle/>
        <a:p>
          <a:endParaRPr lang="zh-CN" altLang="en-US"/>
        </a:p>
      </dgm:t>
    </dgm:pt>
    <dgm:pt modelId="{3A7E0D15-7071-49F2-83D7-72F1E8796760}" type="pres">
      <dgm:prSet presAssocID="{6601610B-DDA0-4216-A052-BE040CD4A8A5}" presName="linearFlow" presStyleCnt="0">
        <dgm:presLayoutVars>
          <dgm:resizeHandles val="exact"/>
        </dgm:presLayoutVars>
      </dgm:prSet>
      <dgm:spPr/>
    </dgm:pt>
    <dgm:pt modelId="{49830D3B-640E-4DBA-B747-144BA7C486C0}" type="pres">
      <dgm:prSet presAssocID="{0665FC13-CDF6-4E4C-8935-B90A101FEC9E}" presName="node" presStyleLbl="node1" presStyleIdx="0" presStyleCnt="4">
        <dgm:presLayoutVars>
          <dgm:bulletEnabled val="1"/>
        </dgm:presLayoutVars>
      </dgm:prSet>
      <dgm:spPr/>
    </dgm:pt>
    <dgm:pt modelId="{4BAE2EBE-27BF-4862-B933-EB1A876917D7}" type="pres">
      <dgm:prSet presAssocID="{DBE6AD21-37D0-4D02-BE88-07460A109962}" presName="sibTrans" presStyleLbl="sibTrans2D1" presStyleIdx="0" presStyleCnt="3"/>
      <dgm:spPr/>
    </dgm:pt>
    <dgm:pt modelId="{BB42057B-E899-469F-B5B1-F5D0EDA928E2}" type="pres">
      <dgm:prSet presAssocID="{DBE6AD21-37D0-4D02-BE88-07460A109962}" presName="connectorText" presStyleLbl="sibTrans2D1" presStyleIdx="0" presStyleCnt="3"/>
      <dgm:spPr/>
    </dgm:pt>
    <dgm:pt modelId="{43B95A9A-D755-4A58-BE29-D12C8CC6963E}" type="pres">
      <dgm:prSet presAssocID="{8A37EAD3-4CB4-444D-AE3D-5672D4FF1294}" presName="node" presStyleLbl="node1" presStyleIdx="1" presStyleCnt="4">
        <dgm:presLayoutVars>
          <dgm:bulletEnabled val="1"/>
        </dgm:presLayoutVars>
      </dgm:prSet>
      <dgm:spPr/>
    </dgm:pt>
    <dgm:pt modelId="{D3A691F7-F0F0-4448-A50A-CDF2F09AF1E9}" type="pres">
      <dgm:prSet presAssocID="{3B039C52-4593-4128-A2A8-F09D3E10D118}" presName="sibTrans" presStyleLbl="sibTrans2D1" presStyleIdx="1" presStyleCnt="3"/>
      <dgm:spPr/>
    </dgm:pt>
    <dgm:pt modelId="{653DDF9F-D4BA-4072-8234-82AAAE72526A}" type="pres">
      <dgm:prSet presAssocID="{3B039C52-4593-4128-A2A8-F09D3E10D118}" presName="connectorText" presStyleLbl="sibTrans2D1" presStyleIdx="1" presStyleCnt="3"/>
      <dgm:spPr/>
    </dgm:pt>
    <dgm:pt modelId="{5615F47F-9DBB-4AC2-AF74-A2EDE90E85AE}" type="pres">
      <dgm:prSet presAssocID="{1D22264B-4653-4354-9F9E-155A1DE29759}" presName="node" presStyleLbl="node1" presStyleIdx="2" presStyleCnt="4">
        <dgm:presLayoutVars>
          <dgm:bulletEnabled val="1"/>
        </dgm:presLayoutVars>
      </dgm:prSet>
      <dgm:spPr/>
    </dgm:pt>
    <dgm:pt modelId="{ED98605B-C663-4A61-9C06-DC49A7BE4945}" type="pres">
      <dgm:prSet presAssocID="{970BB0B4-8C3E-4276-9B6D-89DB2C28159A}" presName="sibTrans" presStyleLbl="sibTrans2D1" presStyleIdx="2" presStyleCnt="3"/>
      <dgm:spPr/>
    </dgm:pt>
    <dgm:pt modelId="{3A73B968-EE9E-49DD-B874-E7728CA54597}" type="pres">
      <dgm:prSet presAssocID="{970BB0B4-8C3E-4276-9B6D-89DB2C28159A}" presName="connectorText" presStyleLbl="sibTrans2D1" presStyleIdx="2" presStyleCnt="3"/>
      <dgm:spPr/>
    </dgm:pt>
    <dgm:pt modelId="{659971CD-C9ED-4C68-8C22-392D8DEDFE96}" type="pres">
      <dgm:prSet presAssocID="{1ADE50C0-7D71-4A3F-B6A5-5BF3BB15C5B2}" presName="node" presStyleLbl="node1" presStyleIdx="3" presStyleCnt="4">
        <dgm:presLayoutVars>
          <dgm:bulletEnabled val="1"/>
        </dgm:presLayoutVars>
      </dgm:prSet>
      <dgm:spPr/>
    </dgm:pt>
  </dgm:ptLst>
  <dgm:cxnLst>
    <dgm:cxn modelId="{27566802-17B6-4B7D-B89D-E0D01F626BE1}" srcId="{6601610B-DDA0-4216-A052-BE040CD4A8A5}" destId="{8A37EAD3-4CB4-444D-AE3D-5672D4FF1294}" srcOrd="1" destOrd="0" parTransId="{8830C9A8-D23B-4ACF-ABB9-1C070DA025CF}" sibTransId="{3B039C52-4593-4128-A2A8-F09D3E10D118}"/>
    <dgm:cxn modelId="{31D05A05-BB54-4932-87C5-223007B2D0FA}" type="presOf" srcId="{1ADE50C0-7D71-4A3F-B6A5-5BF3BB15C5B2}" destId="{659971CD-C9ED-4C68-8C22-392D8DEDFE96}" srcOrd="0" destOrd="0" presId="urn:microsoft.com/office/officeart/2005/8/layout/process2"/>
    <dgm:cxn modelId="{EA8BFD0A-1FDD-4589-8B1F-60581760E555}" type="presOf" srcId="{DBE6AD21-37D0-4D02-BE88-07460A109962}" destId="{BB42057B-E899-469F-B5B1-F5D0EDA928E2}" srcOrd="1" destOrd="0" presId="urn:microsoft.com/office/officeart/2005/8/layout/process2"/>
    <dgm:cxn modelId="{0C03172D-FBF7-44C4-A447-AB58FCE5C041}" srcId="{6601610B-DDA0-4216-A052-BE040CD4A8A5}" destId="{1ADE50C0-7D71-4A3F-B6A5-5BF3BB15C5B2}" srcOrd="3" destOrd="0" parTransId="{6AFCB432-3B45-4FFF-9311-FC37CE2ED1BA}" sibTransId="{D60B0291-46E8-4CA9-BB6E-3CC5B5032476}"/>
    <dgm:cxn modelId="{04BBFB6D-00AB-4F94-84C4-ABE0D3BE9CD1}" type="presOf" srcId="{1D22264B-4653-4354-9F9E-155A1DE29759}" destId="{5615F47F-9DBB-4AC2-AF74-A2EDE90E85AE}" srcOrd="0" destOrd="0" presId="urn:microsoft.com/office/officeart/2005/8/layout/process2"/>
    <dgm:cxn modelId="{C099C270-5EC9-4742-A3E5-5C3634FCA519}" type="presOf" srcId="{3B039C52-4593-4128-A2A8-F09D3E10D118}" destId="{653DDF9F-D4BA-4072-8234-82AAAE72526A}" srcOrd="1" destOrd="0" presId="urn:microsoft.com/office/officeart/2005/8/layout/process2"/>
    <dgm:cxn modelId="{33E3AA76-A292-4ABD-9C54-892991C00FC9}" type="presOf" srcId="{0665FC13-CDF6-4E4C-8935-B90A101FEC9E}" destId="{49830D3B-640E-4DBA-B747-144BA7C486C0}" srcOrd="0" destOrd="0" presId="urn:microsoft.com/office/officeart/2005/8/layout/process2"/>
    <dgm:cxn modelId="{73AFB759-8255-470F-B121-8D811BDEBB44}" type="presOf" srcId="{DBE6AD21-37D0-4D02-BE88-07460A109962}" destId="{4BAE2EBE-27BF-4862-B933-EB1A876917D7}" srcOrd="0" destOrd="0" presId="urn:microsoft.com/office/officeart/2005/8/layout/process2"/>
    <dgm:cxn modelId="{6D93A189-088E-4C01-B8BE-99ED1C16CBDF}" type="presOf" srcId="{970BB0B4-8C3E-4276-9B6D-89DB2C28159A}" destId="{3A73B968-EE9E-49DD-B874-E7728CA54597}" srcOrd="1" destOrd="0" presId="urn:microsoft.com/office/officeart/2005/8/layout/process2"/>
    <dgm:cxn modelId="{BC47098E-8D37-4BB8-A7EC-4DA1F56DE070}" srcId="{6601610B-DDA0-4216-A052-BE040CD4A8A5}" destId="{0665FC13-CDF6-4E4C-8935-B90A101FEC9E}" srcOrd="0" destOrd="0" parTransId="{FCAB3757-AC41-4355-B592-E3195EAC38D0}" sibTransId="{DBE6AD21-37D0-4D02-BE88-07460A109962}"/>
    <dgm:cxn modelId="{9E22FE8E-D033-4CBF-A332-D87B0097C130}" type="presOf" srcId="{3B039C52-4593-4128-A2A8-F09D3E10D118}" destId="{D3A691F7-F0F0-4448-A50A-CDF2F09AF1E9}" srcOrd="0" destOrd="0" presId="urn:microsoft.com/office/officeart/2005/8/layout/process2"/>
    <dgm:cxn modelId="{8BC898A6-EB16-46FC-97C8-0E7842CEB84B}" srcId="{6601610B-DDA0-4216-A052-BE040CD4A8A5}" destId="{1D22264B-4653-4354-9F9E-155A1DE29759}" srcOrd="2" destOrd="0" parTransId="{105CE52F-FBF5-4EA8-9B32-274649C0AFC4}" sibTransId="{970BB0B4-8C3E-4276-9B6D-89DB2C28159A}"/>
    <dgm:cxn modelId="{AFFC0DC7-1EFF-45CC-8176-B658BABD9B6F}" type="presOf" srcId="{970BB0B4-8C3E-4276-9B6D-89DB2C28159A}" destId="{ED98605B-C663-4A61-9C06-DC49A7BE4945}" srcOrd="0" destOrd="0" presId="urn:microsoft.com/office/officeart/2005/8/layout/process2"/>
    <dgm:cxn modelId="{274505D4-80E8-4851-8D2C-93EBD6C743FA}" type="presOf" srcId="{6601610B-DDA0-4216-A052-BE040CD4A8A5}" destId="{3A7E0D15-7071-49F2-83D7-72F1E8796760}" srcOrd="0" destOrd="0" presId="urn:microsoft.com/office/officeart/2005/8/layout/process2"/>
    <dgm:cxn modelId="{C92858F1-5FD8-41C1-9F89-BA4A6780DDFE}" type="presOf" srcId="{8A37EAD3-4CB4-444D-AE3D-5672D4FF1294}" destId="{43B95A9A-D755-4A58-BE29-D12C8CC6963E}" srcOrd="0" destOrd="0" presId="urn:microsoft.com/office/officeart/2005/8/layout/process2"/>
    <dgm:cxn modelId="{AD25826F-46EA-407F-B776-3D820BB21C86}" type="presParOf" srcId="{3A7E0D15-7071-49F2-83D7-72F1E8796760}" destId="{49830D3B-640E-4DBA-B747-144BA7C486C0}" srcOrd="0" destOrd="0" presId="urn:microsoft.com/office/officeart/2005/8/layout/process2"/>
    <dgm:cxn modelId="{A8BC64F2-0F70-493D-9799-DD4559645201}" type="presParOf" srcId="{3A7E0D15-7071-49F2-83D7-72F1E8796760}" destId="{4BAE2EBE-27BF-4862-B933-EB1A876917D7}" srcOrd="1" destOrd="0" presId="urn:microsoft.com/office/officeart/2005/8/layout/process2"/>
    <dgm:cxn modelId="{C4256AC5-937F-414A-A345-92E94E9D3EEE}" type="presParOf" srcId="{4BAE2EBE-27BF-4862-B933-EB1A876917D7}" destId="{BB42057B-E899-469F-B5B1-F5D0EDA928E2}" srcOrd="0" destOrd="0" presId="urn:microsoft.com/office/officeart/2005/8/layout/process2"/>
    <dgm:cxn modelId="{E8885B2E-F3D0-4337-8504-2F46B8F06F48}" type="presParOf" srcId="{3A7E0D15-7071-49F2-83D7-72F1E8796760}" destId="{43B95A9A-D755-4A58-BE29-D12C8CC6963E}" srcOrd="2" destOrd="0" presId="urn:microsoft.com/office/officeart/2005/8/layout/process2"/>
    <dgm:cxn modelId="{5E1C07C8-2FAB-4B02-8F59-37951DE4C17D}" type="presParOf" srcId="{3A7E0D15-7071-49F2-83D7-72F1E8796760}" destId="{D3A691F7-F0F0-4448-A50A-CDF2F09AF1E9}" srcOrd="3" destOrd="0" presId="urn:microsoft.com/office/officeart/2005/8/layout/process2"/>
    <dgm:cxn modelId="{0812A97F-24DE-4AA2-AC9B-6C709FF68E76}" type="presParOf" srcId="{D3A691F7-F0F0-4448-A50A-CDF2F09AF1E9}" destId="{653DDF9F-D4BA-4072-8234-82AAAE72526A}" srcOrd="0" destOrd="0" presId="urn:microsoft.com/office/officeart/2005/8/layout/process2"/>
    <dgm:cxn modelId="{8D6A8346-10C1-45A6-AAAE-66B5BC4D0F47}" type="presParOf" srcId="{3A7E0D15-7071-49F2-83D7-72F1E8796760}" destId="{5615F47F-9DBB-4AC2-AF74-A2EDE90E85AE}" srcOrd="4" destOrd="0" presId="urn:microsoft.com/office/officeart/2005/8/layout/process2"/>
    <dgm:cxn modelId="{F9F6A30A-D902-432D-8F4A-09FFFCEFA7EE}" type="presParOf" srcId="{3A7E0D15-7071-49F2-83D7-72F1E8796760}" destId="{ED98605B-C663-4A61-9C06-DC49A7BE4945}" srcOrd="5" destOrd="0" presId="urn:microsoft.com/office/officeart/2005/8/layout/process2"/>
    <dgm:cxn modelId="{63857033-C575-4BF9-A1DE-56059B959671}" type="presParOf" srcId="{ED98605B-C663-4A61-9C06-DC49A7BE4945}" destId="{3A73B968-EE9E-49DD-B874-E7728CA54597}" srcOrd="0" destOrd="0" presId="urn:microsoft.com/office/officeart/2005/8/layout/process2"/>
    <dgm:cxn modelId="{600B4503-A98C-4CE3-BE8B-FFD218123921}" type="presParOf" srcId="{3A7E0D15-7071-49F2-83D7-72F1E8796760}" destId="{659971CD-C9ED-4C68-8C22-392D8DEDFE96}" srcOrd="6"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01610B-DDA0-4216-A052-BE040CD4A8A5}" type="doc">
      <dgm:prSet loTypeId="urn:microsoft.com/office/officeart/2005/8/layout/process2" loCatId="process" qsTypeId="urn:microsoft.com/office/officeart/2005/8/quickstyle/simple1#10" qsCatId="simple" csTypeId="urn:microsoft.com/office/officeart/2005/8/colors/accent2_2#4" csCatId="accent2" phldr="1"/>
      <dgm:spPr/>
    </dgm:pt>
    <dgm:pt modelId="{0665FC13-CDF6-4E4C-8935-B90A101FEC9E}">
      <dgm:prSet phldrT="[文本]"/>
      <dgm:spPr/>
      <dgm:t>
        <a:bodyPr/>
        <a:lstStyle/>
        <a:p>
          <a:r>
            <a:rPr lang="en-US" altLang="zh-CN" dirty="0"/>
            <a:t>delete</a:t>
          </a:r>
          <a:endParaRPr lang="zh-CN" altLang="en-US" dirty="0"/>
        </a:p>
      </dgm:t>
    </dgm:pt>
    <dgm:pt modelId="{FCAB3757-AC41-4355-B592-E3195EAC38D0}" type="parTrans" cxnId="{BC47098E-8D37-4BB8-A7EC-4DA1F56DE070}">
      <dgm:prSet/>
      <dgm:spPr/>
      <dgm:t>
        <a:bodyPr/>
        <a:lstStyle/>
        <a:p>
          <a:endParaRPr lang="zh-CN" altLang="en-US"/>
        </a:p>
      </dgm:t>
    </dgm:pt>
    <dgm:pt modelId="{DBE6AD21-37D0-4D02-BE88-07460A109962}" type="sibTrans" cxnId="{BC47098E-8D37-4BB8-A7EC-4DA1F56DE070}">
      <dgm:prSet/>
      <dgm:spPr/>
      <dgm:t>
        <a:bodyPr/>
        <a:lstStyle/>
        <a:p>
          <a:endParaRPr lang="zh-CN" altLang="en-US"/>
        </a:p>
      </dgm:t>
    </dgm:pt>
    <dgm:pt modelId="{8A37EAD3-4CB4-444D-AE3D-5672D4FF1294}">
      <dgm:prSet phldrT="[文本]"/>
      <dgm:spPr/>
      <dgm:t>
        <a:bodyPr/>
        <a:lstStyle/>
        <a:p>
          <a:r>
            <a:rPr lang="en-US" altLang="zh-CN" dirty="0"/>
            <a:t>restore</a:t>
          </a:r>
          <a:endParaRPr lang="zh-CN" altLang="en-US" dirty="0"/>
        </a:p>
      </dgm:t>
    </dgm:pt>
    <dgm:pt modelId="{8830C9A8-D23B-4ACF-ABB9-1C070DA025CF}" type="parTrans" cxnId="{27566802-17B6-4B7D-B89D-E0D01F626BE1}">
      <dgm:prSet/>
      <dgm:spPr/>
      <dgm:t>
        <a:bodyPr/>
        <a:lstStyle/>
        <a:p>
          <a:endParaRPr lang="zh-CN" altLang="en-US"/>
        </a:p>
      </dgm:t>
    </dgm:pt>
    <dgm:pt modelId="{3B039C52-4593-4128-A2A8-F09D3E10D118}" type="sibTrans" cxnId="{27566802-17B6-4B7D-B89D-E0D01F626BE1}">
      <dgm:prSet/>
      <dgm:spPr/>
      <dgm:t>
        <a:bodyPr/>
        <a:lstStyle/>
        <a:p>
          <a:endParaRPr lang="zh-CN" altLang="en-US"/>
        </a:p>
      </dgm:t>
    </dgm:pt>
    <dgm:pt modelId="{1D22264B-4653-4354-9F9E-155A1DE29759}">
      <dgm:prSet phldrT="[文本]"/>
      <dgm:spPr/>
      <dgm:t>
        <a:bodyPr/>
        <a:lstStyle/>
        <a:p>
          <a:r>
            <a:rPr lang="en-US" altLang="zh-CN" dirty="0"/>
            <a:t>restore</a:t>
          </a:r>
          <a:endParaRPr lang="zh-CN" altLang="en-US" dirty="0"/>
        </a:p>
      </dgm:t>
    </dgm:pt>
    <dgm:pt modelId="{105CE52F-FBF5-4EA8-9B32-274649C0AFC4}" type="parTrans" cxnId="{8BC898A6-EB16-46FC-97C8-0E7842CEB84B}">
      <dgm:prSet/>
      <dgm:spPr/>
      <dgm:t>
        <a:bodyPr/>
        <a:lstStyle/>
        <a:p>
          <a:endParaRPr lang="zh-CN" altLang="en-US"/>
        </a:p>
      </dgm:t>
    </dgm:pt>
    <dgm:pt modelId="{970BB0B4-8C3E-4276-9B6D-89DB2C28159A}" type="sibTrans" cxnId="{8BC898A6-EB16-46FC-97C8-0E7842CEB84B}">
      <dgm:prSet/>
      <dgm:spPr/>
      <dgm:t>
        <a:bodyPr/>
        <a:lstStyle/>
        <a:p>
          <a:endParaRPr lang="zh-CN" altLang="en-US" dirty="0"/>
        </a:p>
      </dgm:t>
    </dgm:pt>
    <dgm:pt modelId="{1ADE50C0-7D71-4A3F-B6A5-5BF3BB15C5B2}">
      <dgm:prSet phldrT="[文本]"/>
      <dgm:spPr/>
      <dgm:t>
        <a:bodyPr/>
        <a:lstStyle/>
        <a:p>
          <a:r>
            <a:rPr lang="en-US" altLang="zh-CN" dirty="0"/>
            <a:t>create</a:t>
          </a:r>
          <a:endParaRPr lang="zh-CN" altLang="en-US" dirty="0"/>
        </a:p>
      </dgm:t>
    </dgm:pt>
    <dgm:pt modelId="{6AFCB432-3B45-4FFF-9311-FC37CE2ED1BA}" type="parTrans" cxnId="{0C03172D-FBF7-44C4-A447-AB58FCE5C041}">
      <dgm:prSet/>
      <dgm:spPr/>
      <dgm:t>
        <a:bodyPr/>
        <a:lstStyle/>
        <a:p>
          <a:endParaRPr lang="zh-CN" altLang="en-US"/>
        </a:p>
      </dgm:t>
    </dgm:pt>
    <dgm:pt modelId="{D60B0291-46E8-4CA9-BB6E-3CC5B5032476}" type="sibTrans" cxnId="{0C03172D-FBF7-44C4-A447-AB58FCE5C041}">
      <dgm:prSet/>
      <dgm:spPr/>
      <dgm:t>
        <a:bodyPr/>
        <a:lstStyle/>
        <a:p>
          <a:endParaRPr lang="zh-CN" altLang="en-US"/>
        </a:p>
      </dgm:t>
    </dgm:pt>
    <dgm:pt modelId="{3A7E0D15-7071-49F2-83D7-72F1E8796760}" type="pres">
      <dgm:prSet presAssocID="{6601610B-DDA0-4216-A052-BE040CD4A8A5}" presName="linearFlow" presStyleCnt="0">
        <dgm:presLayoutVars>
          <dgm:resizeHandles val="exact"/>
        </dgm:presLayoutVars>
      </dgm:prSet>
      <dgm:spPr/>
    </dgm:pt>
    <dgm:pt modelId="{49830D3B-640E-4DBA-B747-144BA7C486C0}" type="pres">
      <dgm:prSet presAssocID="{0665FC13-CDF6-4E4C-8935-B90A101FEC9E}" presName="node" presStyleLbl="node1" presStyleIdx="0" presStyleCnt="4">
        <dgm:presLayoutVars>
          <dgm:bulletEnabled val="1"/>
        </dgm:presLayoutVars>
      </dgm:prSet>
      <dgm:spPr/>
    </dgm:pt>
    <dgm:pt modelId="{4BAE2EBE-27BF-4862-B933-EB1A876917D7}" type="pres">
      <dgm:prSet presAssocID="{DBE6AD21-37D0-4D02-BE88-07460A109962}" presName="sibTrans" presStyleLbl="sibTrans2D1" presStyleIdx="0" presStyleCnt="3" custAng="10920000"/>
      <dgm:spPr/>
    </dgm:pt>
    <dgm:pt modelId="{BB42057B-E899-469F-B5B1-F5D0EDA928E2}" type="pres">
      <dgm:prSet presAssocID="{DBE6AD21-37D0-4D02-BE88-07460A109962}" presName="connectorText" presStyleLbl="sibTrans2D1" presStyleIdx="0" presStyleCnt="3"/>
      <dgm:spPr/>
    </dgm:pt>
    <dgm:pt modelId="{43B95A9A-D755-4A58-BE29-D12C8CC6963E}" type="pres">
      <dgm:prSet presAssocID="{8A37EAD3-4CB4-444D-AE3D-5672D4FF1294}" presName="node" presStyleLbl="node1" presStyleIdx="1" presStyleCnt="4">
        <dgm:presLayoutVars>
          <dgm:bulletEnabled val="1"/>
        </dgm:presLayoutVars>
      </dgm:prSet>
      <dgm:spPr/>
    </dgm:pt>
    <dgm:pt modelId="{D3A691F7-F0F0-4448-A50A-CDF2F09AF1E9}" type="pres">
      <dgm:prSet presAssocID="{3B039C52-4593-4128-A2A8-F09D3E10D118}" presName="sibTrans" presStyleLbl="sibTrans2D1" presStyleIdx="1" presStyleCnt="3" custAng="10980000"/>
      <dgm:spPr/>
    </dgm:pt>
    <dgm:pt modelId="{653DDF9F-D4BA-4072-8234-82AAAE72526A}" type="pres">
      <dgm:prSet presAssocID="{3B039C52-4593-4128-A2A8-F09D3E10D118}" presName="connectorText" presStyleLbl="sibTrans2D1" presStyleIdx="1" presStyleCnt="3"/>
      <dgm:spPr/>
    </dgm:pt>
    <dgm:pt modelId="{5615F47F-9DBB-4AC2-AF74-A2EDE90E85AE}" type="pres">
      <dgm:prSet presAssocID="{1D22264B-4653-4354-9F9E-155A1DE29759}" presName="node" presStyleLbl="node1" presStyleIdx="2" presStyleCnt="4">
        <dgm:presLayoutVars>
          <dgm:bulletEnabled val="1"/>
        </dgm:presLayoutVars>
      </dgm:prSet>
      <dgm:spPr/>
    </dgm:pt>
    <dgm:pt modelId="{ED98605B-C663-4A61-9C06-DC49A7BE4945}" type="pres">
      <dgm:prSet presAssocID="{970BB0B4-8C3E-4276-9B6D-89DB2C28159A}" presName="sibTrans" presStyleLbl="sibTrans2D1" presStyleIdx="2" presStyleCnt="3" custAng="10920000"/>
      <dgm:spPr/>
    </dgm:pt>
    <dgm:pt modelId="{3A73B968-EE9E-49DD-B874-E7728CA54597}" type="pres">
      <dgm:prSet presAssocID="{970BB0B4-8C3E-4276-9B6D-89DB2C28159A}" presName="connectorText" presStyleLbl="sibTrans2D1" presStyleIdx="2" presStyleCnt="3"/>
      <dgm:spPr/>
    </dgm:pt>
    <dgm:pt modelId="{659971CD-C9ED-4C68-8C22-392D8DEDFE96}" type="pres">
      <dgm:prSet presAssocID="{1ADE50C0-7D71-4A3F-B6A5-5BF3BB15C5B2}" presName="node" presStyleLbl="node1" presStyleIdx="3" presStyleCnt="4">
        <dgm:presLayoutVars>
          <dgm:bulletEnabled val="1"/>
        </dgm:presLayoutVars>
      </dgm:prSet>
      <dgm:spPr/>
    </dgm:pt>
  </dgm:ptLst>
  <dgm:cxnLst>
    <dgm:cxn modelId="{27566802-17B6-4B7D-B89D-E0D01F626BE1}" srcId="{6601610B-DDA0-4216-A052-BE040CD4A8A5}" destId="{8A37EAD3-4CB4-444D-AE3D-5672D4FF1294}" srcOrd="1" destOrd="0" parTransId="{8830C9A8-D23B-4ACF-ABB9-1C070DA025CF}" sibTransId="{3B039C52-4593-4128-A2A8-F09D3E10D118}"/>
    <dgm:cxn modelId="{C326540C-325A-4766-AC01-71E859D3D8B6}" type="presOf" srcId="{1ADE50C0-7D71-4A3F-B6A5-5BF3BB15C5B2}" destId="{659971CD-C9ED-4C68-8C22-392D8DEDFE96}" srcOrd="0" destOrd="0" presId="urn:microsoft.com/office/officeart/2005/8/layout/process2"/>
    <dgm:cxn modelId="{0C03172D-FBF7-44C4-A447-AB58FCE5C041}" srcId="{6601610B-DDA0-4216-A052-BE040CD4A8A5}" destId="{1ADE50C0-7D71-4A3F-B6A5-5BF3BB15C5B2}" srcOrd="3" destOrd="0" parTransId="{6AFCB432-3B45-4FFF-9311-FC37CE2ED1BA}" sibTransId="{D60B0291-46E8-4CA9-BB6E-3CC5B5032476}"/>
    <dgm:cxn modelId="{4CE2FC2D-49E8-48B1-9658-FDD817D3392B}" type="presOf" srcId="{8A37EAD3-4CB4-444D-AE3D-5672D4FF1294}" destId="{43B95A9A-D755-4A58-BE29-D12C8CC6963E}" srcOrd="0" destOrd="0" presId="urn:microsoft.com/office/officeart/2005/8/layout/process2"/>
    <dgm:cxn modelId="{6EDFE75E-7908-41A8-BEE2-280673C0B034}" type="presOf" srcId="{DBE6AD21-37D0-4D02-BE88-07460A109962}" destId="{4BAE2EBE-27BF-4862-B933-EB1A876917D7}" srcOrd="0" destOrd="0" presId="urn:microsoft.com/office/officeart/2005/8/layout/process2"/>
    <dgm:cxn modelId="{C64F8947-AEE8-4864-9756-AAA5D2FB86F0}" type="presOf" srcId="{3B039C52-4593-4128-A2A8-F09D3E10D118}" destId="{D3A691F7-F0F0-4448-A50A-CDF2F09AF1E9}" srcOrd="0" destOrd="0" presId="urn:microsoft.com/office/officeart/2005/8/layout/process2"/>
    <dgm:cxn modelId="{9F54DD53-2909-44E6-8CBF-F0BDCC9FC07A}" type="presOf" srcId="{6601610B-DDA0-4216-A052-BE040CD4A8A5}" destId="{3A7E0D15-7071-49F2-83D7-72F1E8796760}" srcOrd="0" destOrd="0" presId="urn:microsoft.com/office/officeart/2005/8/layout/process2"/>
    <dgm:cxn modelId="{82B2DF7A-3C68-447E-A8BD-8E8C5BB253A7}" type="presOf" srcId="{970BB0B4-8C3E-4276-9B6D-89DB2C28159A}" destId="{3A73B968-EE9E-49DD-B874-E7728CA54597}" srcOrd="1" destOrd="0" presId="urn:microsoft.com/office/officeart/2005/8/layout/process2"/>
    <dgm:cxn modelId="{A9B30C84-090C-41C7-80E0-284D66A0B5B6}" type="presOf" srcId="{3B039C52-4593-4128-A2A8-F09D3E10D118}" destId="{653DDF9F-D4BA-4072-8234-82AAAE72526A}" srcOrd="1" destOrd="0" presId="urn:microsoft.com/office/officeart/2005/8/layout/process2"/>
    <dgm:cxn modelId="{27C4BE84-26AB-4363-804F-797F7FE84018}" type="presOf" srcId="{970BB0B4-8C3E-4276-9B6D-89DB2C28159A}" destId="{ED98605B-C663-4A61-9C06-DC49A7BE4945}" srcOrd="0" destOrd="0" presId="urn:microsoft.com/office/officeart/2005/8/layout/process2"/>
    <dgm:cxn modelId="{BC47098E-8D37-4BB8-A7EC-4DA1F56DE070}" srcId="{6601610B-DDA0-4216-A052-BE040CD4A8A5}" destId="{0665FC13-CDF6-4E4C-8935-B90A101FEC9E}" srcOrd="0" destOrd="0" parTransId="{FCAB3757-AC41-4355-B592-E3195EAC38D0}" sibTransId="{DBE6AD21-37D0-4D02-BE88-07460A109962}"/>
    <dgm:cxn modelId="{8BC898A6-EB16-46FC-97C8-0E7842CEB84B}" srcId="{6601610B-DDA0-4216-A052-BE040CD4A8A5}" destId="{1D22264B-4653-4354-9F9E-155A1DE29759}" srcOrd="2" destOrd="0" parTransId="{105CE52F-FBF5-4EA8-9B32-274649C0AFC4}" sibTransId="{970BB0B4-8C3E-4276-9B6D-89DB2C28159A}"/>
    <dgm:cxn modelId="{6C7AD3A9-C801-4582-834A-C4A545BE78F5}" type="presOf" srcId="{0665FC13-CDF6-4E4C-8935-B90A101FEC9E}" destId="{49830D3B-640E-4DBA-B747-144BA7C486C0}" srcOrd="0" destOrd="0" presId="urn:microsoft.com/office/officeart/2005/8/layout/process2"/>
    <dgm:cxn modelId="{0D0BC1AF-028C-4F66-A6F6-9B2305047710}" type="presOf" srcId="{1D22264B-4653-4354-9F9E-155A1DE29759}" destId="{5615F47F-9DBB-4AC2-AF74-A2EDE90E85AE}" srcOrd="0" destOrd="0" presId="urn:microsoft.com/office/officeart/2005/8/layout/process2"/>
    <dgm:cxn modelId="{AFC865E2-4C47-46E5-A270-9DD20EC52227}" type="presOf" srcId="{DBE6AD21-37D0-4D02-BE88-07460A109962}" destId="{BB42057B-E899-469F-B5B1-F5D0EDA928E2}" srcOrd="1" destOrd="0" presId="urn:microsoft.com/office/officeart/2005/8/layout/process2"/>
    <dgm:cxn modelId="{87B202E1-DB00-42D7-BE8C-9E956929831A}" type="presParOf" srcId="{3A7E0D15-7071-49F2-83D7-72F1E8796760}" destId="{49830D3B-640E-4DBA-B747-144BA7C486C0}" srcOrd="0" destOrd="0" presId="urn:microsoft.com/office/officeart/2005/8/layout/process2"/>
    <dgm:cxn modelId="{DF568388-2585-40C2-A491-52AD592687D1}" type="presParOf" srcId="{3A7E0D15-7071-49F2-83D7-72F1E8796760}" destId="{4BAE2EBE-27BF-4862-B933-EB1A876917D7}" srcOrd="1" destOrd="0" presId="urn:microsoft.com/office/officeart/2005/8/layout/process2"/>
    <dgm:cxn modelId="{95186E6E-0D56-4841-8EF6-45E9C8C38267}" type="presParOf" srcId="{4BAE2EBE-27BF-4862-B933-EB1A876917D7}" destId="{BB42057B-E899-469F-B5B1-F5D0EDA928E2}" srcOrd="0" destOrd="0" presId="urn:microsoft.com/office/officeart/2005/8/layout/process2"/>
    <dgm:cxn modelId="{ECF4EF69-F418-48A7-8B2F-D39DDFFFF36E}" type="presParOf" srcId="{3A7E0D15-7071-49F2-83D7-72F1E8796760}" destId="{43B95A9A-D755-4A58-BE29-D12C8CC6963E}" srcOrd="2" destOrd="0" presId="urn:microsoft.com/office/officeart/2005/8/layout/process2"/>
    <dgm:cxn modelId="{FD439003-4146-469E-823C-79AAE08A6A7A}" type="presParOf" srcId="{3A7E0D15-7071-49F2-83D7-72F1E8796760}" destId="{D3A691F7-F0F0-4448-A50A-CDF2F09AF1E9}" srcOrd="3" destOrd="0" presId="urn:microsoft.com/office/officeart/2005/8/layout/process2"/>
    <dgm:cxn modelId="{7CC471A1-CE35-4ED3-861C-52D401280AB4}" type="presParOf" srcId="{D3A691F7-F0F0-4448-A50A-CDF2F09AF1E9}" destId="{653DDF9F-D4BA-4072-8234-82AAAE72526A}" srcOrd="0" destOrd="0" presId="urn:microsoft.com/office/officeart/2005/8/layout/process2"/>
    <dgm:cxn modelId="{3A5A278F-1F0C-4EF7-803B-9FF7C4A21B6D}" type="presParOf" srcId="{3A7E0D15-7071-49F2-83D7-72F1E8796760}" destId="{5615F47F-9DBB-4AC2-AF74-A2EDE90E85AE}" srcOrd="4" destOrd="0" presId="urn:microsoft.com/office/officeart/2005/8/layout/process2"/>
    <dgm:cxn modelId="{6FEFAE46-C94F-434B-8269-61743018BD8D}" type="presParOf" srcId="{3A7E0D15-7071-49F2-83D7-72F1E8796760}" destId="{ED98605B-C663-4A61-9C06-DC49A7BE4945}" srcOrd="5" destOrd="0" presId="urn:microsoft.com/office/officeart/2005/8/layout/process2"/>
    <dgm:cxn modelId="{1653B1AF-3AF5-473C-A624-FF7DF1BFD77D}" type="presParOf" srcId="{ED98605B-C663-4A61-9C06-DC49A7BE4945}" destId="{3A73B968-EE9E-49DD-B874-E7728CA54597}" srcOrd="0" destOrd="0" presId="urn:microsoft.com/office/officeart/2005/8/layout/process2"/>
    <dgm:cxn modelId="{DB4DAD0C-CCE1-419F-94B5-F3296657A9C4}" type="presParOf" srcId="{3A7E0D15-7071-49F2-83D7-72F1E8796760}" destId="{659971CD-C9ED-4C68-8C22-392D8DEDFE96}" srcOrd="6"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947A4-DC06-46CE-8B2E-9CC890C6BFBD}">
      <dsp:nvSpPr>
        <dsp:cNvPr id="0" name=""/>
        <dsp:cNvSpPr/>
      </dsp:nvSpPr>
      <dsp:spPr>
        <a:xfrm>
          <a:off x="51" y="1118951"/>
          <a:ext cx="1457027" cy="8742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特征播放</a:t>
          </a:r>
          <a:endParaRPr lang="en-US" sz="2200" kern="1200" dirty="0"/>
        </a:p>
      </dsp:txBody>
      <dsp:txXfrm>
        <a:off x="25656" y="1144556"/>
        <a:ext cx="1405817" cy="823006"/>
      </dsp:txXfrm>
    </dsp:sp>
    <dsp:sp modelId="{274EFC89-9D7C-4F25-A4B8-5B5E1487473D}">
      <dsp:nvSpPr>
        <dsp:cNvPr id="0" name=""/>
        <dsp:cNvSpPr/>
      </dsp:nvSpPr>
      <dsp:spPr>
        <a:xfrm>
          <a:off x="1602781" y="1375388"/>
          <a:ext cx="308889" cy="361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02781" y="1447656"/>
        <a:ext cx="216222" cy="216806"/>
      </dsp:txXfrm>
    </dsp:sp>
    <dsp:sp modelId="{23A369B5-FF35-4E39-B38F-5FB06475E9D9}">
      <dsp:nvSpPr>
        <dsp:cNvPr id="0" name=""/>
        <dsp:cNvSpPr/>
      </dsp:nvSpPr>
      <dsp:spPr>
        <a:xfrm>
          <a:off x="2039890" y="1118951"/>
          <a:ext cx="2016219" cy="8742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特征重生成</a:t>
          </a:r>
          <a:endParaRPr lang="en-US" sz="2200" kern="1200" dirty="0"/>
        </a:p>
      </dsp:txBody>
      <dsp:txXfrm>
        <a:off x="2065495" y="1144556"/>
        <a:ext cx="1965009" cy="823006"/>
      </dsp:txXfrm>
    </dsp:sp>
    <dsp:sp modelId="{36594E5A-CDE4-4E58-9293-7058089D3F20}">
      <dsp:nvSpPr>
        <dsp:cNvPr id="0" name=""/>
        <dsp:cNvSpPr/>
      </dsp:nvSpPr>
      <dsp:spPr>
        <a:xfrm>
          <a:off x="4201812" y="1375388"/>
          <a:ext cx="308889" cy="361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201812" y="1447656"/>
        <a:ext cx="216222" cy="216806"/>
      </dsp:txXfrm>
    </dsp:sp>
    <dsp:sp modelId="{A58E4737-8EC9-4081-9A4B-27B690E77D63}">
      <dsp:nvSpPr>
        <dsp:cNvPr id="0" name=""/>
        <dsp:cNvSpPr/>
      </dsp:nvSpPr>
      <dsp:spPr>
        <a:xfrm>
          <a:off x="4638920" y="1118951"/>
          <a:ext cx="1457027" cy="8742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err="1"/>
            <a:t>Brep</a:t>
          </a:r>
          <a:r>
            <a:rPr lang="zh-CN" altLang="en-US" sz="2200" kern="1200" dirty="0"/>
            <a:t>更新</a:t>
          </a:r>
          <a:endParaRPr lang="en-US" sz="2200" kern="1200" dirty="0"/>
        </a:p>
      </dsp:txBody>
      <dsp:txXfrm>
        <a:off x="4664525" y="1144556"/>
        <a:ext cx="1405817" cy="8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7EF2B-1088-4DC6-B573-99D864BF1506}">
      <dsp:nvSpPr>
        <dsp:cNvPr id="0" name=""/>
        <dsp:cNvSpPr/>
      </dsp:nvSpPr>
      <dsp:spPr>
        <a:xfrm>
          <a:off x="857622" y="1209"/>
          <a:ext cx="1950688" cy="10377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特征输入参数</a:t>
          </a:r>
          <a:endParaRPr lang="en-US" sz="2200" kern="1200" dirty="0"/>
        </a:p>
      </dsp:txBody>
      <dsp:txXfrm>
        <a:off x="1143294" y="153181"/>
        <a:ext cx="1379344" cy="733787"/>
      </dsp:txXfrm>
    </dsp:sp>
    <dsp:sp modelId="{E4A8E2E5-FD3B-4610-ADF1-D3EFC7EAB14C}">
      <dsp:nvSpPr>
        <dsp:cNvPr id="0" name=""/>
        <dsp:cNvSpPr/>
      </dsp:nvSpPr>
      <dsp:spPr>
        <a:xfrm>
          <a:off x="1561921" y="1114833"/>
          <a:ext cx="542091" cy="542091"/>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633775" y="1322129"/>
        <a:ext cx="398383" cy="127499"/>
      </dsp:txXfrm>
    </dsp:sp>
    <dsp:sp modelId="{39508932-82B0-4F88-8150-015C6C9E0F72}">
      <dsp:nvSpPr>
        <dsp:cNvPr id="0" name=""/>
        <dsp:cNvSpPr/>
      </dsp:nvSpPr>
      <dsp:spPr>
        <a:xfrm>
          <a:off x="929627" y="1732817"/>
          <a:ext cx="1806679" cy="10742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特征模板</a:t>
          </a:r>
          <a:endParaRPr lang="en-US" sz="2200" kern="1200" dirty="0"/>
        </a:p>
      </dsp:txBody>
      <dsp:txXfrm>
        <a:off x="1194209" y="1890142"/>
        <a:ext cx="1277515" cy="759635"/>
      </dsp:txXfrm>
    </dsp:sp>
    <dsp:sp modelId="{DCC77176-9191-4B3F-8DED-1B9792A61315}">
      <dsp:nvSpPr>
        <dsp:cNvPr id="0" name=""/>
        <dsp:cNvSpPr/>
      </dsp:nvSpPr>
      <dsp:spPr>
        <a:xfrm>
          <a:off x="2948507" y="1230312"/>
          <a:ext cx="297215" cy="3476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48507" y="1299849"/>
        <a:ext cx="208051" cy="208612"/>
      </dsp:txXfrm>
    </dsp:sp>
    <dsp:sp modelId="{826AE65A-5FFD-47CF-9E4A-3C2241FFD7B3}">
      <dsp:nvSpPr>
        <dsp:cNvPr id="0" name=""/>
        <dsp:cNvSpPr/>
      </dsp:nvSpPr>
      <dsp:spPr>
        <a:xfrm>
          <a:off x="3369095" y="469515"/>
          <a:ext cx="1869281" cy="18692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特征结果</a:t>
          </a:r>
          <a:endParaRPr lang="en-US" sz="4000" kern="1200" dirty="0"/>
        </a:p>
      </dsp:txBody>
      <dsp:txXfrm>
        <a:off x="3642845" y="743265"/>
        <a:ext cx="1321781" cy="1321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7EF2B-1088-4DC6-B573-99D864BF1506}">
      <dsp:nvSpPr>
        <dsp:cNvPr id="0" name=""/>
        <dsp:cNvSpPr/>
      </dsp:nvSpPr>
      <dsp:spPr>
        <a:xfrm>
          <a:off x="857622" y="1209"/>
          <a:ext cx="1950688" cy="10377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特征输入参数</a:t>
          </a:r>
          <a:endParaRPr lang="en-US" sz="2200" kern="1200" dirty="0"/>
        </a:p>
      </dsp:txBody>
      <dsp:txXfrm>
        <a:off x="1143294" y="153181"/>
        <a:ext cx="1379344" cy="733787"/>
      </dsp:txXfrm>
    </dsp:sp>
    <dsp:sp modelId="{E4A8E2E5-FD3B-4610-ADF1-D3EFC7EAB14C}">
      <dsp:nvSpPr>
        <dsp:cNvPr id="0" name=""/>
        <dsp:cNvSpPr/>
      </dsp:nvSpPr>
      <dsp:spPr>
        <a:xfrm>
          <a:off x="1561921" y="1114833"/>
          <a:ext cx="542091" cy="542091"/>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633775" y="1322129"/>
        <a:ext cx="398383" cy="127499"/>
      </dsp:txXfrm>
    </dsp:sp>
    <dsp:sp modelId="{39508932-82B0-4F88-8150-015C6C9E0F72}">
      <dsp:nvSpPr>
        <dsp:cNvPr id="0" name=""/>
        <dsp:cNvSpPr/>
      </dsp:nvSpPr>
      <dsp:spPr>
        <a:xfrm>
          <a:off x="929627" y="1732817"/>
          <a:ext cx="1806679" cy="10742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特征模板</a:t>
          </a:r>
          <a:endParaRPr lang="en-US" sz="2200" kern="1200" dirty="0"/>
        </a:p>
      </dsp:txBody>
      <dsp:txXfrm>
        <a:off x="1194209" y="1890142"/>
        <a:ext cx="1277515" cy="759635"/>
      </dsp:txXfrm>
    </dsp:sp>
    <dsp:sp modelId="{DCC77176-9191-4B3F-8DED-1B9792A61315}">
      <dsp:nvSpPr>
        <dsp:cNvPr id="0" name=""/>
        <dsp:cNvSpPr/>
      </dsp:nvSpPr>
      <dsp:spPr>
        <a:xfrm>
          <a:off x="2948507" y="1230312"/>
          <a:ext cx="297215" cy="3476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48507" y="1299849"/>
        <a:ext cx="208051" cy="208612"/>
      </dsp:txXfrm>
    </dsp:sp>
    <dsp:sp modelId="{826AE65A-5FFD-47CF-9E4A-3C2241FFD7B3}">
      <dsp:nvSpPr>
        <dsp:cNvPr id="0" name=""/>
        <dsp:cNvSpPr/>
      </dsp:nvSpPr>
      <dsp:spPr>
        <a:xfrm>
          <a:off x="3369095" y="469515"/>
          <a:ext cx="1869281" cy="18692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特征结果</a:t>
          </a:r>
          <a:endParaRPr lang="en-US" sz="4000" kern="1200" dirty="0"/>
        </a:p>
      </dsp:txBody>
      <dsp:txXfrm>
        <a:off x="3642845" y="743265"/>
        <a:ext cx="1321781" cy="13217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7EF2B-1088-4DC6-B573-99D864BF1506}">
      <dsp:nvSpPr>
        <dsp:cNvPr id="0" name=""/>
        <dsp:cNvSpPr/>
      </dsp:nvSpPr>
      <dsp:spPr>
        <a:xfrm>
          <a:off x="500379" y="74"/>
          <a:ext cx="1916133" cy="10193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特征输入参数</a:t>
          </a:r>
          <a:endParaRPr lang="en-US" sz="2200" kern="1200" dirty="0"/>
        </a:p>
      </dsp:txBody>
      <dsp:txXfrm>
        <a:off x="780990" y="149354"/>
        <a:ext cx="1354911" cy="720789"/>
      </dsp:txXfrm>
    </dsp:sp>
    <dsp:sp modelId="{E4A8E2E5-FD3B-4610-ADF1-D3EFC7EAB14C}">
      <dsp:nvSpPr>
        <dsp:cNvPr id="0" name=""/>
        <dsp:cNvSpPr/>
      </dsp:nvSpPr>
      <dsp:spPr>
        <a:xfrm>
          <a:off x="1192201" y="1093972"/>
          <a:ext cx="532488" cy="53248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262782" y="1297595"/>
        <a:ext cx="391326" cy="125242"/>
      </dsp:txXfrm>
    </dsp:sp>
    <dsp:sp modelId="{39508932-82B0-4F88-8150-015C6C9E0F72}">
      <dsp:nvSpPr>
        <dsp:cNvPr id="0" name=""/>
        <dsp:cNvSpPr/>
      </dsp:nvSpPr>
      <dsp:spPr>
        <a:xfrm>
          <a:off x="571108" y="1701009"/>
          <a:ext cx="1774675" cy="10552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特征模板</a:t>
          </a:r>
          <a:endParaRPr lang="en-US" sz="2200" kern="1200" dirty="0"/>
        </a:p>
      </dsp:txBody>
      <dsp:txXfrm>
        <a:off x="831003" y="1855548"/>
        <a:ext cx="1254885" cy="746177"/>
      </dsp:txXfrm>
    </dsp:sp>
    <dsp:sp modelId="{DCC77176-9191-4B3F-8DED-1B9792A61315}">
      <dsp:nvSpPr>
        <dsp:cNvPr id="0" name=""/>
        <dsp:cNvSpPr/>
      </dsp:nvSpPr>
      <dsp:spPr>
        <a:xfrm>
          <a:off x="2554225" y="1207406"/>
          <a:ext cx="291950" cy="3415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554225" y="1275711"/>
        <a:ext cx="204365" cy="204917"/>
      </dsp:txXfrm>
    </dsp:sp>
    <dsp:sp modelId="{826AE65A-5FFD-47CF-9E4A-3C2241FFD7B3}">
      <dsp:nvSpPr>
        <dsp:cNvPr id="0" name=""/>
        <dsp:cNvSpPr/>
      </dsp:nvSpPr>
      <dsp:spPr>
        <a:xfrm>
          <a:off x="2967363" y="460085"/>
          <a:ext cx="1836168" cy="18361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特征结果</a:t>
          </a:r>
          <a:endParaRPr lang="en-US" sz="4000" kern="1200" dirty="0"/>
        </a:p>
      </dsp:txBody>
      <dsp:txXfrm>
        <a:off x="3236264" y="728986"/>
        <a:ext cx="1298366" cy="12983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7EF2B-1088-4DC6-B573-99D864BF1506}">
      <dsp:nvSpPr>
        <dsp:cNvPr id="0" name=""/>
        <dsp:cNvSpPr/>
      </dsp:nvSpPr>
      <dsp:spPr>
        <a:xfrm>
          <a:off x="857622" y="1209"/>
          <a:ext cx="1950688" cy="10377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特征输入参数</a:t>
          </a:r>
          <a:endParaRPr lang="en-US" sz="2200" kern="1200" dirty="0"/>
        </a:p>
      </dsp:txBody>
      <dsp:txXfrm>
        <a:off x="1143294" y="153181"/>
        <a:ext cx="1379344" cy="733787"/>
      </dsp:txXfrm>
    </dsp:sp>
    <dsp:sp modelId="{E4A8E2E5-FD3B-4610-ADF1-D3EFC7EAB14C}">
      <dsp:nvSpPr>
        <dsp:cNvPr id="0" name=""/>
        <dsp:cNvSpPr/>
      </dsp:nvSpPr>
      <dsp:spPr>
        <a:xfrm>
          <a:off x="1561921" y="1114833"/>
          <a:ext cx="542091" cy="542091"/>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633775" y="1322129"/>
        <a:ext cx="398383" cy="127499"/>
      </dsp:txXfrm>
    </dsp:sp>
    <dsp:sp modelId="{39508932-82B0-4F88-8150-015C6C9E0F72}">
      <dsp:nvSpPr>
        <dsp:cNvPr id="0" name=""/>
        <dsp:cNvSpPr/>
      </dsp:nvSpPr>
      <dsp:spPr>
        <a:xfrm>
          <a:off x="929627" y="1732817"/>
          <a:ext cx="1806679" cy="10742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特征模板</a:t>
          </a:r>
          <a:endParaRPr lang="en-US" sz="2200" kern="1200" dirty="0"/>
        </a:p>
      </dsp:txBody>
      <dsp:txXfrm>
        <a:off x="1194209" y="1890142"/>
        <a:ext cx="1277515" cy="759635"/>
      </dsp:txXfrm>
    </dsp:sp>
    <dsp:sp modelId="{DCC77176-9191-4B3F-8DED-1B9792A61315}">
      <dsp:nvSpPr>
        <dsp:cNvPr id="0" name=""/>
        <dsp:cNvSpPr/>
      </dsp:nvSpPr>
      <dsp:spPr>
        <a:xfrm>
          <a:off x="2948507" y="1230312"/>
          <a:ext cx="297215" cy="3476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48507" y="1299849"/>
        <a:ext cx="208051" cy="208612"/>
      </dsp:txXfrm>
    </dsp:sp>
    <dsp:sp modelId="{826AE65A-5FFD-47CF-9E4A-3C2241FFD7B3}">
      <dsp:nvSpPr>
        <dsp:cNvPr id="0" name=""/>
        <dsp:cNvSpPr/>
      </dsp:nvSpPr>
      <dsp:spPr>
        <a:xfrm>
          <a:off x="3369095" y="469515"/>
          <a:ext cx="1869281" cy="18692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特征结果</a:t>
          </a:r>
          <a:endParaRPr lang="en-US" sz="4000" kern="1200" dirty="0"/>
        </a:p>
      </dsp:txBody>
      <dsp:txXfrm>
        <a:off x="3642845" y="743265"/>
        <a:ext cx="1321781" cy="13217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30D3B-640E-4DBA-B747-144BA7C486C0}">
      <dsp:nvSpPr>
        <dsp:cNvPr id="0" name=""/>
        <dsp:cNvSpPr/>
      </dsp:nvSpPr>
      <dsp:spPr>
        <a:xfrm>
          <a:off x="558998" y="1699"/>
          <a:ext cx="1137914" cy="632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create</a:t>
          </a:r>
          <a:endParaRPr lang="zh-CN" altLang="en-US" sz="2500" kern="1200" dirty="0"/>
        </a:p>
      </dsp:txBody>
      <dsp:txXfrm>
        <a:off x="577514" y="20215"/>
        <a:ext cx="1100882" cy="595142"/>
      </dsp:txXfrm>
    </dsp:sp>
    <dsp:sp modelId="{4BAE2EBE-27BF-4862-B933-EB1A876917D7}">
      <dsp:nvSpPr>
        <dsp:cNvPr id="0" name=""/>
        <dsp:cNvSpPr/>
      </dsp:nvSpPr>
      <dsp:spPr>
        <a:xfrm rot="5400000">
          <a:off x="1009423" y="649678"/>
          <a:ext cx="237065" cy="284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1042613" y="673385"/>
        <a:ext cx="170686" cy="165946"/>
      </dsp:txXfrm>
    </dsp:sp>
    <dsp:sp modelId="{43B95A9A-D755-4A58-BE29-D12C8CC6963E}">
      <dsp:nvSpPr>
        <dsp:cNvPr id="0" name=""/>
        <dsp:cNvSpPr/>
      </dsp:nvSpPr>
      <dsp:spPr>
        <a:xfrm>
          <a:off x="558998" y="949961"/>
          <a:ext cx="1137914" cy="632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Mod</a:t>
          </a:r>
          <a:endParaRPr lang="zh-CN" altLang="en-US" sz="2500" kern="1200" dirty="0"/>
        </a:p>
      </dsp:txBody>
      <dsp:txXfrm>
        <a:off x="577514" y="968477"/>
        <a:ext cx="1100882" cy="595142"/>
      </dsp:txXfrm>
    </dsp:sp>
    <dsp:sp modelId="{D3A691F7-F0F0-4448-A50A-CDF2F09AF1E9}">
      <dsp:nvSpPr>
        <dsp:cNvPr id="0" name=""/>
        <dsp:cNvSpPr/>
      </dsp:nvSpPr>
      <dsp:spPr>
        <a:xfrm rot="5400000">
          <a:off x="1009423" y="1597941"/>
          <a:ext cx="237065" cy="284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1042613" y="1621648"/>
        <a:ext cx="170686" cy="165946"/>
      </dsp:txXfrm>
    </dsp:sp>
    <dsp:sp modelId="{5615F47F-9DBB-4AC2-AF74-A2EDE90E85AE}">
      <dsp:nvSpPr>
        <dsp:cNvPr id="0" name=""/>
        <dsp:cNvSpPr/>
      </dsp:nvSpPr>
      <dsp:spPr>
        <a:xfrm>
          <a:off x="558998" y="1898224"/>
          <a:ext cx="1137914" cy="632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Mod</a:t>
          </a:r>
          <a:endParaRPr lang="zh-CN" altLang="en-US" sz="2500" kern="1200" dirty="0"/>
        </a:p>
      </dsp:txBody>
      <dsp:txXfrm>
        <a:off x="577514" y="1916740"/>
        <a:ext cx="1100882" cy="595142"/>
      </dsp:txXfrm>
    </dsp:sp>
    <dsp:sp modelId="{ED98605B-C663-4A61-9C06-DC49A7BE4945}">
      <dsp:nvSpPr>
        <dsp:cNvPr id="0" name=""/>
        <dsp:cNvSpPr/>
      </dsp:nvSpPr>
      <dsp:spPr>
        <a:xfrm rot="5400000">
          <a:off x="1009423" y="2546203"/>
          <a:ext cx="237065" cy="284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1042613" y="2569910"/>
        <a:ext cx="170686" cy="165946"/>
      </dsp:txXfrm>
    </dsp:sp>
    <dsp:sp modelId="{659971CD-C9ED-4C68-8C22-392D8DEDFE96}">
      <dsp:nvSpPr>
        <dsp:cNvPr id="0" name=""/>
        <dsp:cNvSpPr/>
      </dsp:nvSpPr>
      <dsp:spPr>
        <a:xfrm>
          <a:off x="558998" y="2846486"/>
          <a:ext cx="1137914" cy="632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delete</a:t>
          </a:r>
          <a:endParaRPr lang="zh-CN" altLang="en-US" sz="2500" kern="1200" dirty="0"/>
        </a:p>
      </dsp:txBody>
      <dsp:txXfrm>
        <a:off x="577514" y="2865002"/>
        <a:ext cx="1100882" cy="5951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30D3B-640E-4DBA-B747-144BA7C486C0}">
      <dsp:nvSpPr>
        <dsp:cNvPr id="0" name=""/>
        <dsp:cNvSpPr/>
      </dsp:nvSpPr>
      <dsp:spPr>
        <a:xfrm>
          <a:off x="639363" y="1699"/>
          <a:ext cx="1181376" cy="632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Add op</a:t>
          </a:r>
          <a:endParaRPr lang="zh-CN" altLang="en-US" sz="1800" kern="1200" dirty="0"/>
        </a:p>
      </dsp:txBody>
      <dsp:txXfrm>
        <a:off x="657879" y="20215"/>
        <a:ext cx="1144344" cy="595142"/>
      </dsp:txXfrm>
    </dsp:sp>
    <dsp:sp modelId="{4BAE2EBE-27BF-4862-B933-EB1A876917D7}">
      <dsp:nvSpPr>
        <dsp:cNvPr id="0" name=""/>
        <dsp:cNvSpPr/>
      </dsp:nvSpPr>
      <dsp:spPr>
        <a:xfrm rot="5400000">
          <a:off x="1111519" y="649678"/>
          <a:ext cx="237065" cy="284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1144709" y="673385"/>
        <a:ext cx="170686" cy="165946"/>
      </dsp:txXfrm>
    </dsp:sp>
    <dsp:sp modelId="{43B95A9A-D755-4A58-BE29-D12C8CC6963E}">
      <dsp:nvSpPr>
        <dsp:cNvPr id="0" name=""/>
        <dsp:cNvSpPr/>
      </dsp:nvSpPr>
      <dsp:spPr>
        <a:xfrm>
          <a:off x="639363" y="949961"/>
          <a:ext cx="1181376" cy="632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Mod op</a:t>
          </a:r>
          <a:endParaRPr lang="zh-CN" altLang="en-US" sz="1800" kern="1200" dirty="0"/>
        </a:p>
      </dsp:txBody>
      <dsp:txXfrm>
        <a:off x="657879" y="968477"/>
        <a:ext cx="1144344" cy="595142"/>
      </dsp:txXfrm>
    </dsp:sp>
    <dsp:sp modelId="{D3A691F7-F0F0-4448-A50A-CDF2F09AF1E9}">
      <dsp:nvSpPr>
        <dsp:cNvPr id="0" name=""/>
        <dsp:cNvSpPr/>
      </dsp:nvSpPr>
      <dsp:spPr>
        <a:xfrm rot="5400000">
          <a:off x="1111519" y="1597941"/>
          <a:ext cx="237065" cy="284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1144709" y="1621648"/>
        <a:ext cx="170686" cy="165946"/>
      </dsp:txXfrm>
    </dsp:sp>
    <dsp:sp modelId="{5615F47F-9DBB-4AC2-AF74-A2EDE90E85AE}">
      <dsp:nvSpPr>
        <dsp:cNvPr id="0" name=""/>
        <dsp:cNvSpPr/>
      </dsp:nvSpPr>
      <dsp:spPr>
        <a:xfrm>
          <a:off x="639363" y="1898224"/>
          <a:ext cx="1181376" cy="632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Mod op</a:t>
          </a:r>
          <a:endParaRPr lang="zh-CN" altLang="en-US" sz="1800" kern="1200" dirty="0"/>
        </a:p>
      </dsp:txBody>
      <dsp:txXfrm>
        <a:off x="657879" y="1916740"/>
        <a:ext cx="1144344" cy="595142"/>
      </dsp:txXfrm>
    </dsp:sp>
    <dsp:sp modelId="{ED98605B-C663-4A61-9C06-DC49A7BE4945}">
      <dsp:nvSpPr>
        <dsp:cNvPr id="0" name=""/>
        <dsp:cNvSpPr/>
      </dsp:nvSpPr>
      <dsp:spPr>
        <a:xfrm rot="5400000">
          <a:off x="1111519" y="2546203"/>
          <a:ext cx="237065" cy="284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1144709" y="2569910"/>
        <a:ext cx="170686" cy="165946"/>
      </dsp:txXfrm>
    </dsp:sp>
    <dsp:sp modelId="{659971CD-C9ED-4C68-8C22-392D8DEDFE96}">
      <dsp:nvSpPr>
        <dsp:cNvPr id="0" name=""/>
        <dsp:cNvSpPr/>
      </dsp:nvSpPr>
      <dsp:spPr>
        <a:xfrm>
          <a:off x="639363" y="2846486"/>
          <a:ext cx="1181376" cy="632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Delete op</a:t>
          </a:r>
          <a:endParaRPr lang="zh-CN" altLang="en-US" sz="1800" kern="1200" dirty="0"/>
        </a:p>
      </dsp:txBody>
      <dsp:txXfrm>
        <a:off x="657879" y="2865002"/>
        <a:ext cx="1144344" cy="5951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30D3B-640E-4DBA-B747-144BA7C486C0}">
      <dsp:nvSpPr>
        <dsp:cNvPr id="0" name=""/>
        <dsp:cNvSpPr/>
      </dsp:nvSpPr>
      <dsp:spPr>
        <a:xfrm>
          <a:off x="661094" y="1699"/>
          <a:ext cx="1137914" cy="63217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delete</a:t>
          </a:r>
          <a:endParaRPr lang="zh-CN" altLang="en-US" sz="2300" kern="1200" dirty="0"/>
        </a:p>
      </dsp:txBody>
      <dsp:txXfrm>
        <a:off x="679610" y="20215"/>
        <a:ext cx="1100882" cy="595142"/>
      </dsp:txXfrm>
    </dsp:sp>
    <dsp:sp modelId="{4BAE2EBE-27BF-4862-B933-EB1A876917D7}">
      <dsp:nvSpPr>
        <dsp:cNvPr id="0" name=""/>
        <dsp:cNvSpPr/>
      </dsp:nvSpPr>
      <dsp:spPr>
        <a:xfrm rot="16320000">
          <a:off x="1111518" y="649678"/>
          <a:ext cx="237065" cy="28447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1143466" y="744482"/>
        <a:ext cx="170686" cy="165946"/>
      </dsp:txXfrm>
    </dsp:sp>
    <dsp:sp modelId="{43B95A9A-D755-4A58-BE29-D12C8CC6963E}">
      <dsp:nvSpPr>
        <dsp:cNvPr id="0" name=""/>
        <dsp:cNvSpPr/>
      </dsp:nvSpPr>
      <dsp:spPr>
        <a:xfrm>
          <a:off x="661094" y="949961"/>
          <a:ext cx="1137914" cy="63217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restore</a:t>
          </a:r>
          <a:endParaRPr lang="zh-CN" altLang="en-US" sz="2300" kern="1200" dirty="0"/>
        </a:p>
      </dsp:txBody>
      <dsp:txXfrm>
        <a:off x="679610" y="968477"/>
        <a:ext cx="1100882" cy="595142"/>
      </dsp:txXfrm>
    </dsp:sp>
    <dsp:sp modelId="{D3A691F7-F0F0-4448-A50A-CDF2F09AF1E9}">
      <dsp:nvSpPr>
        <dsp:cNvPr id="0" name=""/>
        <dsp:cNvSpPr/>
      </dsp:nvSpPr>
      <dsp:spPr>
        <a:xfrm rot="16380000">
          <a:off x="1111518" y="1597941"/>
          <a:ext cx="237065" cy="28447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1142846" y="1692718"/>
        <a:ext cx="170686" cy="165946"/>
      </dsp:txXfrm>
    </dsp:sp>
    <dsp:sp modelId="{5615F47F-9DBB-4AC2-AF74-A2EDE90E85AE}">
      <dsp:nvSpPr>
        <dsp:cNvPr id="0" name=""/>
        <dsp:cNvSpPr/>
      </dsp:nvSpPr>
      <dsp:spPr>
        <a:xfrm>
          <a:off x="661094" y="1898224"/>
          <a:ext cx="1137914" cy="63217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restore</a:t>
          </a:r>
          <a:endParaRPr lang="zh-CN" altLang="en-US" sz="2300" kern="1200" dirty="0"/>
        </a:p>
      </dsp:txBody>
      <dsp:txXfrm>
        <a:off x="679610" y="1916740"/>
        <a:ext cx="1100882" cy="595142"/>
      </dsp:txXfrm>
    </dsp:sp>
    <dsp:sp modelId="{ED98605B-C663-4A61-9C06-DC49A7BE4945}">
      <dsp:nvSpPr>
        <dsp:cNvPr id="0" name=""/>
        <dsp:cNvSpPr/>
      </dsp:nvSpPr>
      <dsp:spPr>
        <a:xfrm rot="16320000">
          <a:off x="1111518" y="2546203"/>
          <a:ext cx="237065" cy="28447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rot="-5400000">
        <a:off x="1143466" y="2641007"/>
        <a:ext cx="170686" cy="165946"/>
      </dsp:txXfrm>
    </dsp:sp>
    <dsp:sp modelId="{659971CD-C9ED-4C68-8C22-392D8DEDFE96}">
      <dsp:nvSpPr>
        <dsp:cNvPr id="0" name=""/>
        <dsp:cNvSpPr/>
      </dsp:nvSpPr>
      <dsp:spPr>
        <a:xfrm>
          <a:off x="661094" y="2846486"/>
          <a:ext cx="1137914" cy="63217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create</a:t>
          </a:r>
          <a:endParaRPr lang="zh-CN" altLang="en-US" sz="2300" kern="1200" dirty="0"/>
        </a:p>
      </dsp:txBody>
      <dsp:txXfrm>
        <a:off x="679610" y="2865002"/>
        <a:ext cx="1100882" cy="5951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ADC1593-68B3-407E-B2D5-EE5837CEE64B}" type="datetimeFigureOut">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黑体" panose="02010609060101010101" pitchFamily="49" charset="-122"/>
                <a:cs typeface="+mn-cs"/>
              </a:rPr>
              <a:t>2023/6/8</a:t>
            </a:fld>
            <a:endPar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黑体" panose="02010609060101010101" pitchFamily="49"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51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8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11</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30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12</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30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13</a:t>
            </a:fld>
            <a:endParaRPr lang="zh-CN" altLang="en-US" sz="1200" dirty="0"/>
          </a:p>
        </p:txBody>
      </p:sp>
    </p:spTree>
    <p:extLst>
      <p:ext uri="{BB962C8B-B14F-4D97-AF65-F5344CB8AC3E}">
        <p14:creationId xmlns:p14="http://schemas.microsoft.com/office/powerpoint/2010/main" val="1889154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14</a:t>
            </a:fld>
            <a:endParaRPr lang="zh-CN" altLang="en-US" sz="1200" dirty="0"/>
          </a:p>
        </p:txBody>
      </p:sp>
    </p:spTree>
    <p:extLst>
      <p:ext uri="{BB962C8B-B14F-4D97-AF65-F5344CB8AC3E}">
        <p14:creationId xmlns:p14="http://schemas.microsoft.com/office/powerpoint/2010/main" val="1335712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15</a:t>
            </a:fld>
            <a:endParaRPr lang="zh-CN" altLang="en-US" sz="1200" dirty="0"/>
          </a:p>
        </p:txBody>
      </p:sp>
    </p:spTree>
    <p:extLst>
      <p:ext uri="{BB962C8B-B14F-4D97-AF65-F5344CB8AC3E}">
        <p14:creationId xmlns:p14="http://schemas.microsoft.com/office/powerpoint/2010/main" val="1295871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16</a:t>
            </a:fld>
            <a:endParaRPr lang="zh-CN" altLang="en-US" sz="1200" dirty="0"/>
          </a:p>
        </p:txBody>
      </p:sp>
    </p:spTree>
    <p:extLst>
      <p:ext uri="{BB962C8B-B14F-4D97-AF65-F5344CB8AC3E}">
        <p14:creationId xmlns:p14="http://schemas.microsoft.com/office/powerpoint/2010/main" val="376906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17</a:t>
            </a:fld>
            <a:endParaRPr lang="zh-CN" altLang="en-US" sz="1200" dirty="0"/>
          </a:p>
        </p:txBody>
      </p:sp>
    </p:spTree>
    <p:extLst>
      <p:ext uri="{BB962C8B-B14F-4D97-AF65-F5344CB8AC3E}">
        <p14:creationId xmlns:p14="http://schemas.microsoft.com/office/powerpoint/2010/main" val="38387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18</a:t>
            </a:fld>
            <a:endParaRPr lang="zh-CN" altLang="en-US" sz="1200" dirty="0"/>
          </a:p>
        </p:txBody>
      </p:sp>
    </p:spTree>
    <p:extLst>
      <p:ext uri="{BB962C8B-B14F-4D97-AF65-F5344CB8AC3E}">
        <p14:creationId xmlns:p14="http://schemas.microsoft.com/office/powerpoint/2010/main" val="2698289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19</a:t>
            </a:fld>
            <a:endParaRPr lang="zh-CN" altLang="en-US" sz="1200" dirty="0"/>
          </a:p>
        </p:txBody>
      </p:sp>
    </p:spTree>
    <p:extLst>
      <p:ext uri="{BB962C8B-B14F-4D97-AF65-F5344CB8AC3E}">
        <p14:creationId xmlns:p14="http://schemas.microsoft.com/office/powerpoint/2010/main" val="118937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20</a:t>
            </a:fld>
            <a:endParaRPr lang="zh-CN" altLang="en-US" sz="1200" dirty="0"/>
          </a:p>
        </p:txBody>
      </p:sp>
    </p:spTree>
    <p:extLst>
      <p:ext uri="{BB962C8B-B14F-4D97-AF65-F5344CB8AC3E}">
        <p14:creationId xmlns:p14="http://schemas.microsoft.com/office/powerpoint/2010/main" val="196423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71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3</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21</a:t>
            </a:fld>
            <a:endParaRPr lang="zh-CN" altLang="en-US" sz="1200" dirty="0"/>
          </a:p>
        </p:txBody>
      </p:sp>
    </p:spTree>
    <p:extLst>
      <p:ext uri="{BB962C8B-B14F-4D97-AF65-F5344CB8AC3E}">
        <p14:creationId xmlns:p14="http://schemas.microsoft.com/office/powerpoint/2010/main" val="3249493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22</a:t>
            </a:fld>
            <a:endParaRPr lang="zh-CN" altLang="en-US" sz="1200" dirty="0"/>
          </a:p>
        </p:txBody>
      </p:sp>
    </p:spTree>
    <p:extLst>
      <p:ext uri="{BB962C8B-B14F-4D97-AF65-F5344CB8AC3E}">
        <p14:creationId xmlns:p14="http://schemas.microsoft.com/office/powerpoint/2010/main" val="3573658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23</a:t>
            </a:fld>
            <a:endParaRPr lang="zh-CN" altLang="en-US" sz="1200" dirty="0"/>
          </a:p>
        </p:txBody>
      </p:sp>
    </p:spTree>
    <p:extLst>
      <p:ext uri="{BB962C8B-B14F-4D97-AF65-F5344CB8AC3E}">
        <p14:creationId xmlns:p14="http://schemas.microsoft.com/office/powerpoint/2010/main" val="3518898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nchorCtr="0"/>
          <a:lstStyle/>
          <a:p>
            <a:pPr marL="0" lvl="2" indent="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24</a:t>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nchorCtr="0"/>
          <a:lstStyle/>
          <a:p>
            <a:pPr marL="0" lvl="2" indent="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25</a:t>
            </a:fld>
            <a:endParaRPr lang="zh-CN" altLang="en-US" sz="1200" dirty="0"/>
          </a:p>
        </p:txBody>
      </p:sp>
    </p:spTree>
    <p:extLst>
      <p:ext uri="{BB962C8B-B14F-4D97-AF65-F5344CB8AC3E}">
        <p14:creationId xmlns:p14="http://schemas.microsoft.com/office/powerpoint/2010/main" val="1044195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a:solidFill>
              <a:srgbClr val="000000">
                <a:alpha val="100000"/>
              </a:srgbClr>
            </a:solidFill>
            <a:miter lim="800000"/>
          </a:ln>
        </p:spPr>
      </p:sp>
      <p:sp>
        <p:nvSpPr>
          <p:cNvPr id="8499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84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26</a:t>
            </a:fld>
            <a:endParaRPr lang="zh-CN" altLang="en-US" sz="1200" dirty="0"/>
          </a:p>
        </p:txBody>
      </p:sp>
    </p:spTree>
    <p:extLst>
      <p:ext uri="{BB962C8B-B14F-4D97-AF65-F5344CB8AC3E}">
        <p14:creationId xmlns:p14="http://schemas.microsoft.com/office/powerpoint/2010/main" val="2834849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nchorCtr="0"/>
          <a:lstStyle/>
          <a:p>
            <a:pPr marL="0" lvl="2" indent="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27</a:t>
            </a:fld>
            <a:endParaRPr lang="zh-CN" altLang="en-US" sz="1200" dirty="0"/>
          </a:p>
        </p:txBody>
      </p:sp>
    </p:spTree>
    <p:extLst>
      <p:ext uri="{BB962C8B-B14F-4D97-AF65-F5344CB8AC3E}">
        <p14:creationId xmlns:p14="http://schemas.microsoft.com/office/powerpoint/2010/main" val="1509950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nchorCtr="0"/>
          <a:lstStyle/>
          <a:p>
            <a:pPr marL="0" lvl="2" indent="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28</a:t>
            </a:fld>
            <a:endParaRPr lang="zh-CN" altLang="en-US" sz="1200" dirty="0"/>
          </a:p>
        </p:txBody>
      </p:sp>
    </p:spTree>
    <p:extLst>
      <p:ext uri="{BB962C8B-B14F-4D97-AF65-F5344CB8AC3E}">
        <p14:creationId xmlns:p14="http://schemas.microsoft.com/office/powerpoint/2010/main" val="3046798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nchorCtr="0"/>
          <a:lstStyle/>
          <a:p>
            <a:pPr marL="0" lvl="2" indent="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29</a:t>
            </a:fld>
            <a:endParaRPr lang="zh-CN" altLang="en-US" sz="1200" dirty="0"/>
          </a:p>
        </p:txBody>
      </p:sp>
    </p:spTree>
    <p:extLst>
      <p:ext uri="{BB962C8B-B14F-4D97-AF65-F5344CB8AC3E}">
        <p14:creationId xmlns:p14="http://schemas.microsoft.com/office/powerpoint/2010/main" val="4166826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nchorCtr="0"/>
          <a:lstStyle/>
          <a:p>
            <a:pPr marL="0" lvl="2" indent="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30</a:t>
            </a:fld>
            <a:endParaRPr lang="zh-CN" altLang="en-US" sz="1200" dirty="0"/>
          </a:p>
        </p:txBody>
      </p:sp>
    </p:spTree>
    <p:extLst>
      <p:ext uri="{BB962C8B-B14F-4D97-AF65-F5344CB8AC3E}">
        <p14:creationId xmlns:p14="http://schemas.microsoft.com/office/powerpoint/2010/main" val="331316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a:solidFill>
              <a:srgbClr val="000000">
                <a:alpha val="100000"/>
              </a:srgbClr>
            </a:solidFill>
            <a:miter lim="800000"/>
          </a:ln>
        </p:spPr>
      </p:sp>
      <p:sp>
        <p:nvSpPr>
          <p:cNvPr id="1024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10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4</a:t>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a:solidFill>
              <a:srgbClr val="000000">
                <a:alpha val="100000"/>
              </a:srgbClr>
            </a:solidFill>
            <a:miter lim="800000"/>
          </a:ln>
        </p:spPr>
      </p:sp>
      <p:sp>
        <p:nvSpPr>
          <p:cNvPr id="93187" name="备注占位符 2"/>
          <p:cNvSpPr>
            <a:spLocks noGrp="1"/>
          </p:cNvSpPr>
          <p:nvPr>
            <p:ph type="body" idx="1"/>
          </p:nvPr>
        </p:nvSpPr>
        <p:spPr>
          <a:noFill/>
          <a:ln>
            <a:noFill/>
          </a:ln>
        </p:spPr>
        <p:txBody>
          <a:bodyPr wrap="square" lIns="91440" tIns="45720" rIns="91440" bIns="45720" anchor="t" anchorCtr="0"/>
          <a:lstStyle/>
          <a:p>
            <a:pPr lvl="0" eaLnBrk="1" hangingPunct="1"/>
            <a:endParaRPr lang="zh-CN" altLang="en-US" dirty="0"/>
          </a:p>
        </p:txBody>
      </p:sp>
      <p:sp>
        <p:nvSpPr>
          <p:cNvPr id="931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solidFill>
                  <a:schemeClr val="bg1"/>
                </a:solidFill>
                <a:latin typeface="Arial" panose="020B0604020202020204" pitchFamily="34" charset="0"/>
                <a:ea typeface="黑体" panose="02010609060101010101" pitchFamily="49" charset="-122"/>
              </a:rPr>
              <a:t>31</a:t>
            </a:fld>
            <a:endParaRPr lang="zh-CN" altLang="en-US" dirty="0">
              <a:solidFill>
                <a:schemeClr val="bg1"/>
              </a:solidFill>
              <a:latin typeface="Arial" panose="020B0604020202020204" pitchFamily="34" charset="0"/>
              <a:ea typeface="黑体" panose="020106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a:solidFill>
              <a:srgbClr val="000000">
                <a:alpha val="100000"/>
              </a:srgbClr>
            </a:solidFill>
            <a:miter lim="800000"/>
          </a:ln>
        </p:spPr>
      </p:sp>
      <p:sp>
        <p:nvSpPr>
          <p:cNvPr id="1433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14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5</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6</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18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7</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8</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a:solidFill>
              <a:srgbClr val="000000">
                <a:alpha val="100000"/>
              </a:srgbClr>
            </a:solidFill>
            <a:miter lim="800000"/>
          </a:ln>
        </p:spPr>
      </p:sp>
      <p:sp>
        <p:nvSpPr>
          <p:cNvPr id="24579" name="备注占位符 2"/>
          <p:cNvSpPr>
            <a:spLocks noGrp="1"/>
          </p:cNvSpPr>
          <p:nvPr>
            <p:ph type="body" idx="1"/>
          </p:nvPr>
        </p:nvSpPr>
        <p:spPr>
          <a:noFill/>
          <a:ln>
            <a:noFill/>
          </a:ln>
        </p:spPr>
        <p:txBody>
          <a:bodyPr wrap="square" lIns="91440" tIns="45720" rIns="91440" bIns="45720" anchor="t" anchorCtr="0"/>
          <a:lstStyle/>
          <a:p>
            <a:pPr lvl="0"/>
            <a:endParaRPr lang="en-US" altLang="zh-CN"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9</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10</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557338"/>
            <a:ext cx="2087562" cy="4246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5" y="1557338"/>
            <a:ext cx="6111875" cy="4246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55875" y="2636838"/>
            <a:ext cx="3055938" cy="3167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764215" y="2636838"/>
            <a:ext cx="3055937" cy="3167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rgbClr val="1C1C1C"/>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7"/>
          <p:cNvSpPr>
            <a:spLocks noGrp="1"/>
          </p:cNvSpPr>
          <p:nvPr>
            <p:ph type="title"/>
          </p:nvPr>
        </p:nvSpPr>
        <p:spPr>
          <a:xfrm>
            <a:off x="468313" y="1557338"/>
            <a:ext cx="8351837" cy="690562"/>
          </a:xfrm>
          <a:prstGeom prst="rect">
            <a:avLst/>
          </a:prstGeom>
          <a:noFill/>
          <a:ln w="9525">
            <a:noFill/>
          </a:ln>
        </p:spPr>
        <p:txBody>
          <a:bodyPr anchor="ctr" anchorCtr="0"/>
          <a:lstStyle/>
          <a:p>
            <a:pPr lvl="0"/>
            <a:r>
              <a:rPr lang="zh-CN" altLang="en-US" dirty="0"/>
              <a:t>单击此处编辑母版标题样式</a:t>
            </a:r>
          </a:p>
        </p:txBody>
      </p:sp>
      <p:sp>
        <p:nvSpPr>
          <p:cNvPr id="1027" name="Rectangle 9"/>
          <p:cNvSpPr>
            <a:spLocks noGrp="1"/>
          </p:cNvSpPr>
          <p:nvPr>
            <p:ph type="body" idx="1"/>
          </p:nvPr>
        </p:nvSpPr>
        <p:spPr>
          <a:xfrm>
            <a:off x="2555875" y="2636838"/>
            <a:ext cx="6264275" cy="3167062"/>
          </a:xfrm>
          <a:prstGeom prst="rect">
            <a:avLst/>
          </a:prstGeom>
          <a:noFill/>
          <a:ln w="9525">
            <a:noFill/>
          </a:ln>
        </p:spPr>
        <p:txBody>
          <a:bodyPr/>
          <a:lstStyle/>
          <a:p>
            <a:pPr lvl="0"/>
            <a:endParaRPr lang="zh-CN"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p:transition>
  <p:hf sldNum="0" hdr="0" ftr="0" dt="0"/>
  <p:txStyles>
    <p:titleStyle>
      <a:lvl1pPr algn="l" rtl="0" eaLnBrk="0" fontAlgn="base" hangingPunct="0">
        <a:spcBef>
          <a:spcPct val="0"/>
        </a:spcBef>
        <a:spcAft>
          <a:spcPct val="0"/>
        </a:spcAft>
        <a:defRPr sz="2500">
          <a:solidFill>
            <a:srgbClr val="004478"/>
          </a:solidFill>
          <a:latin typeface="+mj-lt"/>
          <a:ea typeface="+mj-ea"/>
          <a:cs typeface="+mj-cs"/>
        </a:defRPr>
      </a:lvl1pPr>
      <a:lvl2pPr algn="l" rtl="0" eaLnBrk="0" fontAlgn="base" hangingPunct="0">
        <a:spcBef>
          <a:spcPct val="0"/>
        </a:spcBef>
        <a:spcAft>
          <a:spcPct val="0"/>
        </a:spcAft>
        <a:defRPr sz="2500">
          <a:solidFill>
            <a:srgbClr val="004478"/>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2500">
          <a:solidFill>
            <a:srgbClr val="004478"/>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2500">
          <a:solidFill>
            <a:srgbClr val="004478"/>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2500">
          <a:solidFill>
            <a:srgbClr val="004478"/>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500">
          <a:solidFill>
            <a:srgbClr val="004478"/>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500">
          <a:solidFill>
            <a:srgbClr val="004478"/>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500">
          <a:solidFill>
            <a:srgbClr val="004478"/>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500">
          <a:solidFill>
            <a:srgbClr val="004478"/>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25.xml"/><Relationship Id="rId16" Type="http://schemas.openxmlformats.org/officeDocument/2006/relationships/diagramColors" Target="../diagrams/colors8.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74" name="Text Box 19"/>
          <p:cNvSpPr txBox="1"/>
          <p:nvPr/>
        </p:nvSpPr>
        <p:spPr>
          <a:xfrm>
            <a:off x="323850" y="2706688"/>
            <a:ext cx="8496300" cy="1150937"/>
          </a:xfrm>
          <a:prstGeom prst="rect">
            <a:avLst/>
          </a:prstGeom>
          <a:noFill/>
          <a:ln w="9525">
            <a:noFill/>
          </a:ln>
        </p:spPr>
        <p:txBody>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4400" b="1" dirty="0">
                <a:solidFill>
                  <a:schemeClr val="bg1"/>
                </a:solidFill>
                <a:latin typeface="华文楷体" panose="02010600040101010101" pitchFamily="2" charset="-122"/>
                <a:ea typeface="华文楷体" panose="02010600040101010101" pitchFamily="2" charset="-122"/>
              </a:rPr>
              <a:t>ZW3D</a:t>
            </a:r>
            <a:r>
              <a:rPr lang="zh-CN" altLang="en-US" sz="4400" b="1" dirty="0">
                <a:solidFill>
                  <a:schemeClr val="bg1"/>
                </a:solidFill>
                <a:latin typeface="华文楷体" panose="02010600040101010101" pitchFamily="2" charset="-122"/>
                <a:ea typeface="华文楷体" panose="02010600040101010101" pitchFamily="2" charset="-122"/>
              </a:rPr>
              <a:t>特征历史播放与回滚技术</a:t>
            </a:r>
            <a:endParaRPr lang="zh-CN" altLang="en-US" sz="2800" b="1" dirty="0">
              <a:solidFill>
                <a:schemeClr val="bg1"/>
              </a:solidFill>
              <a:latin typeface="华文楷体" panose="02010600040101010101" pitchFamily="2" charset="-122"/>
              <a:ea typeface="华文楷体" panose="02010600040101010101" pitchFamily="2" charset="-122"/>
            </a:endParaRPr>
          </a:p>
        </p:txBody>
      </p:sp>
      <p:sp>
        <p:nvSpPr>
          <p:cNvPr id="3075" name="TextBox 3"/>
          <p:cNvSpPr txBox="1"/>
          <p:nvPr/>
        </p:nvSpPr>
        <p:spPr>
          <a:xfrm>
            <a:off x="3643313" y="4100513"/>
            <a:ext cx="4600575"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r>
              <a:rPr lang="zh-CN" altLang="en-US" sz="2000" dirty="0">
                <a:solidFill>
                  <a:srgbClr val="9BE5FF"/>
                </a:solidFill>
                <a:ea typeface="黑体" panose="02010609060101010101" pitchFamily="49" charset="-122"/>
              </a:rPr>
              <a:t>任赞佐 </a:t>
            </a:r>
            <a:r>
              <a:rPr lang="en-US" altLang="zh-CN" sz="2000" dirty="0">
                <a:solidFill>
                  <a:srgbClr val="9BE5FF"/>
                </a:solidFill>
                <a:ea typeface="黑体" panose="02010609060101010101" pitchFamily="49" charset="-122"/>
              </a:rPr>
              <a:t>Left</a:t>
            </a:r>
          </a:p>
          <a:p>
            <a:pPr marL="0" lvl="0" indent="0" algn="r" eaLnBrk="1" hangingPunct="1">
              <a:spcBef>
                <a:spcPct val="0"/>
              </a:spcBef>
              <a:buNone/>
            </a:pPr>
            <a:r>
              <a:rPr lang="en-US" altLang="zh-CN" sz="2000" dirty="0">
                <a:solidFill>
                  <a:srgbClr val="9BE5FF"/>
                </a:solidFill>
                <a:ea typeface="黑体" panose="02010609060101010101" pitchFamily="49" charset="-122"/>
              </a:rPr>
              <a:t>2023.06.15</a:t>
            </a:r>
            <a:endParaRPr lang="zh-CN" altLang="en-US" sz="2000" dirty="0">
              <a:solidFill>
                <a:srgbClr val="9BE5FF"/>
              </a:solidFill>
              <a:ea typeface="黑体" panose="02010609060101010101" pitchFamily="49" charset="-122"/>
            </a:endParaRP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526BBFF-CD51-40C1-BB73-58C608950DDA}"/>
              </a:ext>
            </a:extLst>
          </p:cNvPr>
          <p:cNvSpPr txBox="1"/>
          <p:nvPr/>
        </p:nvSpPr>
        <p:spPr>
          <a:xfrm>
            <a:off x="539552" y="1628800"/>
            <a:ext cx="7272808" cy="400110"/>
          </a:xfrm>
          <a:prstGeom prst="rect">
            <a:avLst/>
          </a:prstGeom>
          <a:noFill/>
        </p:spPr>
        <p:txBody>
          <a:bodyPr wrap="square" rtlCol="0">
            <a:spAutoFit/>
          </a:bodyPr>
          <a:lstStyle/>
          <a:p>
            <a:r>
              <a:rPr lang="zh-CN" altLang="en-US" sz="2000" dirty="0">
                <a:solidFill>
                  <a:schemeClr val="tx1"/>
                </a:solidFill>
              </a:rPr>
              <a:t>我们的输入其实也是一个组合，是</a:t>
            </a:r>
            <a:r>
              <a:rPr lang="en-US" altLang="zh-CN" sz="2000" dirty="0" err="1">
                <a:solidFill>
                  <a:schemeClr val="tx1"/>
                </a:solidFill>
              </a:rPr>
              <a:t>Berp</a:t>
            </a:r>
            <a:r>
              <a:rPr lang="zh-CN" altLang="en-US" sz="2000" dirty="0">
                <a:solidFill>
                  <a:schemeClr val="tx1"/>
                </a:solidFill>
              </a:rPr>
              <a:t>和</a:t>
            </a:r>
            <a:r>
              <a:rPr lang="en-US" altLang="zh-CN" sz="2000" dirty="0">
                <a:solidFill>
                  <a:schemeClr val="tx1"/>
                </a:solidFill>
              </a:rPr>
              <a:t>VDATA</a:t>
            </a:r>
            <a:r>
              <a:rPr lang="zh-CN" altLang="en-US" sz="2000" dirty="0">
                <a:solidFill>
                  <a:schemeClr val="tx1"/>
                </a:solidFill>
              </a:rPr>
              <a:t>的一个组合。</a:t>
            </a:r>
            <a:endParaRPr lang="en-US" sz="2000" dirty="0">
              <a:solidFill>
                <a:schemeClr val="tx1"/>
              </a:solidFill>
            </a:endParaRPr>
          </a:p>
        </p:txBody>
      </p:sp>
      <p:graphicFrame>
        <p:nvGraphicFramePr>
          <p:cNvPr id="7" name="图示 6">
            <a:extLst>
              <a:ext uri="{FF2B5EF4-FFF2-40B4-BE49-F238E27FC236}">
                <a16:creationId xmlns:a16="http://schemas.microsoft.com/office/drawing/2014/main" id="{538D5630-6825-4E68-A36E-2ADFD431F8BC}"/>
              </a:ext>
            </a:extLst>
          </p:cNvPr>
          <p:cNvGraphicFramePr/>
          <p:nvPr>
            <p:extLst>
              <p:ext uri="{D42A27DB-BD31-4B8C-83A1-F6EECF244321}">
                <p14:modId xmlns:p14="http://schemas.microsoft.com/office/powerpoint/2010/main" val="3789554844"/>
              </p:ext>
            </p:extLst>
          </p:nvPr>
        </p:nvGraphicFramePr>
        <p:xfrm>
          <a:off x="2555776" y="2708920"/>
          <a:ext cx="6096000"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大括号 4">
            <a:extLst>
              <a:ext uri="{FF2B5EF4-FFF2-40B4-BE49-F238E27FC236}">
                <a16:creationId xmlns:a16="http://schemas.microsoft.com/office/drawing/2014/main" id="{DD80C18A-F3BB-4F93-B23F-A95786E70AC7}"/>
              </a:ext>
            </a:extLst>
          </p:cNvPr>
          <p:cNvSpPr/>
          <p:nvPr/>
        </p:nvSpPr>
        <p:spPr bwMode="auto">
          <a:xfrm>
            <a:off x="2411760" y="2420888"/>
            <a:ext cx="864096" cy="1512168"/>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3200" b="0" i="0" u="none" strike="noStrike" cap="none" normalizeH="0" baseline="0">
              <a:ln>
                <a:noFill/>
              </a:ln>
              <a:solidFill>
                <a:schemeClr val="bg1"/>
              </a:solidFill>
              <a:effectLst/>
              <a:latin typeface="Arial" panose="020B0604020202020204" pitchFamily="34" charset="0"/>
              <a:ea typeface="黑体" panose="02010609060101010101" pitchFamily="49" charset="-122"/>
            </a:endParaRPr>
          </a:p>
        </p:txBody>
      </p:sp>
      <p:sp>
        <p:nvSpPr>
          <p:cNvPr id="6" name="矩形: 圆角 5">
            <a:extLst>
              <a:ext uri="{FF2B5EF4-FFF2-40B4-BE49-F238E27FC236}">
                <a16:creationId xmlns:a16="http://schemas.microsoft.com/office/drawing/2014/main" id="{349C361B-2B9F-4BC8-AE99-EA55BB705898}"/>
              </a:ext>
            </a:extLst>
          </p:cNvPr>
          <p:cNvSpPr/>
          <p:nvPr/>
        </p:nvSpPr>
        <p:spPr bwMode="auto">
          <a:xfrm>
            <a:off x="971600" y="2080883"/>
            <a:ext cx="1152128"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a:ln>
                  <a:noFill/>
                </a:ln>
                <a:solidFill>
                  <a:schemeClr val="tx1"/>
                </a:solidFill>
                <a:effectLst/>
                <a:latin typeface="Arial" panose="020B0604020202020204" pitchFamily="34" charset="0"/>
                <a:ea typeface="黑体" panose="02010609060101010101" pitchFamily="49" charset="-122"/>
              </a:rPr>
              <a:t>Brep</a:t>
            </a:r>
            <a:endParaRPr kumimoji="0" lang="en-US" sz="28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p:txBody>
      </p:sp>
      <p:sp>
        <p:nvSpPr>
          <p:cNvPr id="11" name="矩形: 圆角 10">
            <a:extLst>
              <a:ext uri="{FF2B5EF4-FFF2-40B4-BE49-F238E27FC236}">
                <a16:creationId xmlns:a16="http://schemas.microsoft.com/office/drawing/2014/main" id="{5CE9D696-FA40-448C-963D-447A1706A30A}"/>
              </a:ext>
            </a:extLst>
          </p:cNvPr>
          <p:cNvSpPr/>
          <p:nvPr/>
        </p:nvSpPr>
        <p:spPr bwMode="auto">
          <a:xfrm>
            <a:off x="971600" y="3573016"/>
            <a:ext cx="1224136"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2400" dirty="0">
                <a:solidFill>
                  <a:schemeClr val="tx1"/>
                </a:solidFill>
                <a:latin typeface="Arial" panose="020B0604020202020204" pitchFamily="34" charset="0"/>
                <a:ea typeface="黑体" panose="02010609060101010101" pitchFamily="49" charset="-122"/>
              </a:rPr>
              <a:t>VDATA</a:t>
            </a:r>
            <a:endParaRPr kumimoji="0" 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p:txBody>
      </p:sp>
      <p:sp>
        <p:nvSpPr>
          <p:cNvPr id="8" name="文本框 7">
            <a:extLst>
              <a:ext uri="{FF2B5EF4-FFF2-40B4-BE49-F238E27FC236}">
                <a16:creationId xmlns:a16="http://schemas.microsoft.com/office/drawing/2014/main" id="{8997FB59-2306-4951-9CFB-D5932B03758A}"/>
              </a:ext>
            </a:extLst>
          </p:cNvPr>
          <p:cNvSpPr txBox="1"/>
          <p:nvPr/>
        </p:nvSpPr>
        <p:spPr>
          <a:xfrm>
            <a:off x="539552" y="5518567"/>
            <a:ext cx="6096000" cy="400110"/>
          </a:xfrm>
          <a:prstGeom prst="rect">
            <a:avLst/>
          </a:prstGeom>
          <a:noFill/>
        </p:spPr>
        <p:txBody>
          <a:bodyPr wrap="square" rtlCol="0">
            <a:spAutoFit/>
          </a:bodyPr>
          <a:lstStyle/>
          <a:p>
            <a:r>
              <a:rPr lang="en-US" altLang="zh-CN" sz="2000" dirty="0" err="1">
                <a:solidFill>
                  <a:srgbClr val="FF0000"/>
                </a:solidFill>
              </a:rPr>
              <a:t>Vdata</a:t>
            </a:r>
            <a:r>
              <a:rPr lang="zh-CN" altLang="en-US" sz="2000" dirty="0">
                <a:solidFill>
                  <a:srgbClr val="FF0000"/>
                </a:solidFill>
              </a:rPr>
              <a:t>作为用户的输入，只有用户才能改变！</a:t>
            </a:r>
            <a:endParaRPr lang="en-US" sz="2000" dirty="0">
              <a:solidFill>
                <a:srgbClr val="FF0000"/>
              </a:solidFill>
            </a:endParaRP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id="{36F60821-267F-4CDD-BE50-D9E4273FAC00}"/>
              </a:ext>
            </a:extLst>
          </p:cNvPr>
          <p:cNvGraphicFramePr/>
          <p:nvPr>
            <p:extLst>
              <p:ext uri="{D42A27DB-BD31-4B8C-83A1-F6EECF244321}">
                <p14:modId xmlns:p14="http://schemas.microsoft.com/office/powerpoint/2010/main" val="3241735607"/>
              </p:ext>
            </p:extLst>
          </p:nvPr>
        </p:nvGraphicFramePr>
        <p:xfrm>
          <a:off x="3995936" y="1628800"/>
          <a:ext cx="5303912" cy="2756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右大括号 5">
            <a:extLst>
              <a:ext uri="{FF2B5EF4-FFF2-40B4-BE49-F238E27FC236}">
                <a16:creationId xmlns:a16="http://schemas.microsoft.com/office/drawing/2014/main" id="{6C6C776D-AA56-427F-89A6-3C6574A9E74C}"/>
              </a:ext>
            </a:extLst>
          </p:cNvPr>
          <p:cNvSpPr/>
          <p:nvPr/>
        </p:nvSpPr>
        <p:spPr bwMode="auto">
          <a:xfrm>
            <a:off x="3563888" y="1392741"/>
            <a:ext cx="864096" cy="1512168"/>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3200" b="0" i="0" u="none" strike="noStrike" cap="none" normalizeH="0" baseline="0">
              <a:ln>
                <a:noFill/>
              </a:ln>
              <a:solidFill>
                <a:schemeClr val="bg1"/>
              </a:solidFill>
              <a:effectLst/>
              <a:latin typeface="Arial" panose="020B0604020202020204" pitchFamily="34" charset="0"/>
              <a:ea typeface="黑体" panose="02010609060101010101" pitchFamily="49" charset="-122"/>
            </a:endParaRPr>
          </a:p>
        </p:txBody>
      </p:sp>
      <p:sp>
        <p:nvSpPr>
          <p:cNvPr id="7" name="矩形: 圆角 6">
            <a:extLst>
              <a:ext uri="{FF2B5EF4-FFF2-40B4-BE49-F238E27FC236}">
                <a16:creationId xmlns:a16="http://schemas.microsoft.com/office/drawing/2014/main" id="{834780ED-75D8-458F-8E35-FE8702641C79}"/>
              </a:ext>
            </a:extLst>
          </p:cNvPr>
          <p:cNvSpPr/>
          <p:nvPr/>
        </p:nvSpPr>
        <p:spPr bwMode="auto">
          <a:xfrm>
            <a:off x="2123728" y="1052736"/>
            <a:ext cx="1152128"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a:ln>
                  <a:noFill/>
                </a:ln>
                <a:solidFill>
                  <a:schemeClr val="tx1"/>
                </a:solidFill>
                <a:effectLst/>
                <a:latin typeface="Arial" panose="020B0604020202020204" pitchFamily="34" charset="0"/>
                <a:ea typeface="黑体" panose="02010609060101010101" pitchFamily="49" charset="-122"/>
              </a:rPr>
              <a:t>Brep</a:t>
            </a:r>
            <a:endParaRPr kumimoji="0" lang="en-US" sz="28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p:txBody>
      </p:sp>
      <p:sp>
        <p:nvSpPr>
          <p:cNvPr id="8" name="矩形: 圆角 7">
            <a:extLst>
              <a:ext uri="{FF2B5EF4-FFF2-40B4-BE49-F238E27FC236}">
                <a16:creationId xmlns:a16="http://schemas.microsoft.com/office/drawing/2014/main" id="{7625571E-E909-4270-B61F-14F41756B4FF}"/>
              </a:ext>
            </a:extLst>
          </p:cNvPr>
          <p:cNvSpPr/>
          <p:nvPr/>
        </p:nvSpPr>
        <p:spPr bwMode="auto">
          <a:xfrm>
            <a:off x="2123728" y="2544869"/>
            <a:ext cx="1224136"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2400" dirty="0">
                <a:solidFill>
                  <a:schemeClr val="tx1"/>
                </a:solidFill>
                <a:latin typeface="Arial" panose="020B0604020202020204" pitchFamily="34" charset="0"/>
                <a:ea typeface="黑体" panose="02010609060101010101" pitchFamily="49" charset="-122"/>
              </a:rPr>
              <a:t>VDATA</a:t>
            </a:r>
            <a:endParaRPr kumimoji="0" 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p:txBody>
      </p:sp>
      <p:sp>
        <p:nvSpPr>
          <p:cNvPr id="9" name="文本框 8">
            <a:extLst>
              <a:ext uri="{FF2B5EF4-FFF2-40B4-BE49-F238E27FC236}">
                <a16:creationId xmlns:a16="http://schemas.microsoft.com/office/drawing/2014/main" id="{166FEB21-9251-407E-8712-F9C74E4CB5D5}"/>
              </a:ext>
            </a:extLst>
          </p:cNvPr>
          <p:cNvSpPr txBox="1"/>
          <p:nvPr/>
        </p:nvSpPr>
        <p:spPr>
          <a:xfrm>
            <a:off x="1115616" y="4789601"/>
            <a:ext cx="6912768" cy="1015663"/>
          </a:xfrm>
          <a:prstGeom prst="rect">
            <a:avLst/>
          </a:prstGeom>
          <a:noFill/>
        </p:spPr>
        <p:txBody>
          <a:bodyPr wrap="square" rtlCol="0">
            <a:spAutoFit/>
          </a:bodyPr>
          <a:lstStyle/>
          <a:p>
            <a:r>
              <a:rPr lang="zh-CN" altLang="en-US" sz="2000" dirty="0">
                <a:solidFill>
                  <a:schemeClr val="tx1"/>
                </a:solidFill>
              </a:rPr>
              <a:t>所以一个特征什么时候需要重生成，也很清楚。一般情况下特征函数模板是不会变化的，</a:t>
            </a:r>
            <a:r>
              <a:rPr lang="zh-CN" altLang="en-US" sz="2000" dirty="0">
                <a:solidFill>
                  <a:srgbClr val="FF0000"/>
                </a:solidFill>
              </a:rPr>
              <a:t>当</a:t>
            </a:r>
            <a:r>
              <a:rPr lang="en-US" altLang="zh-CN" sz="2000" dirty="0" err="1">
                <a:solidFill>
                  <a:srgbClr val="FF0000"/>
                </a:solidFill>
              </a:rPr>
              <a:t>brep</a:t>
            </a:r>
            <a:r>
              <a:rPr lang="zh-CN" altLang="en-US" sz="2000" dirty="0">
                <a:solidFill>
                  <a:srgbClr val="FF0000"/>
                </a:solidFill>
              </a:rPr>
              <a:t>或者</a:t>
            </a:r>
            <a:r>
              <a:rPr lang="en-US" altLang="zh-CN" sz="2000" dirty="0" err="1">
                <a:solidFill>
                  <a:srgbClr val="FF0000"/>
                </a:solidFill>
              </a:rPr>
              <a:t>Vdata</a:t>
            </a:r>
            <a:r>
              <a:rPr lang="zh-CN" altLang="en-US" sz="2000" dirty="0">
                <a:solidFill>
                  <a:srgbClr val="FF0000"/>
                </a:solidFill>
              </a:rPr>
              <a:t>变化的时候这个特征就需要重生成。</a:t>
            </a:r>
            <a:endParaRPr lang="en-US" sz="2000" dirty="0">
              <a:solidFill>
                <a:srgbClr val="FF0000"/>
              </a:solidFill>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03C40B-92A0-4728-8CDA-4B19B62559AA}"/>
              </a:ext>
            </a:extLst>
          </p:cNvPr>
          <p:cNvSpPr txBox="1"/>
          <p:nvPr/>
        </p:nvSpPr>
        <p:spPr>
          <a:xfrm>
            <a:off x="323528" y="1628800"/>
            <a:ext cx="7776864" cy="5324535"/>
          </a:xfrm>
          <a:prstGeom prst="rect">
            <a:avLst/>
          </a:prstGeom>
          <a:noFill/>
        </p:spPr>
        <p:txBody>
          <a:bodyPr wrap="square" rtlCol="0">
            <a:spAutoFit/>
          </a:bodyPr>
          <a:lstStyle/>
          <a:p>
            <a:r>
              <a:rPr lang="en-US" sz="2000" dirty="0">
                <a:solidFill>
                  <a:schemeClr val="tx1"/>
                </a:solidFill>
              </a:rPr>
              <a:t>1.</a:t>
            </a:r>
            <a:r>
              <a:rPr lang="zh-CN" altLang="en-US" sz="2000" dirty="0">
                <a:solidFill>
                  <a:schemeClr val="tx1"/>
                </a:solidFill>
              </a:rPr>
              <a:t>特征重定义</a:t>
            </a:r>
            <a:endParaRPr lang="en-US" altLang="zh-CN" sz="2000" dirty="0">
              <a:solidFill>
                <a:schemeClr val="tx1"/>
              </a:solidFill>
            </a:endParaRPr>
          </a:p>
          <a:p>
            <a:r>
              <a:rPr lang="zh-CN" altLang="en-US" sz="2000" dirty="0">
                <a:solidFill>
                  <a:schemeClr val="tx1"/>
                </a:solidFill>
              </a:rPr>
              <a:t>被重定义的特征</a:t>
            </a:r>
            <a:r>
              <a:rPr lang="en-US" altLang="zh-CN" sz="2000" dirty="0" err="1">
                <a:solidFill>
                  <a:schemeClr val="tx1"/>
                </a:solidFill>
              </a:rPr>
              <a:t>vdata</a:t>
            </a:r>
            <a:r>
              <a:rPr lang="zh-CN" altLang="en-US" sz="2000" dirty="0">
                <a:solidFill>
                  <a:schemeClr val="tx1"/>
                </a:solidFill>
              </a:rPr>
              <a:t>被改变，本特征需要重生成。由于本特征被重生成，后面的特征对应的</a:t>
            </a:r>
            <a:r>
              <a:rPr lang="en-US" altLang="zh-CN" sz="2000" dirty="0" err="1">
                <a:solidFill>
                  <a:schemeClr val="tx1"/>
                </a:solidFill>
              </a:rPr>
              <a:t>brep</a:t>
            </a:r>
            <a:r>
              <a:rPr lang="zh-CN" altLang="en-US" sz="2000" dirty="0">
                <a:solidFill>
                  <a:schemeClr val="tx1"/>
                </a:solidFill>
              </a:rPr>
              <a:t>改变，所以下一个特征需要重生成，依此类推被重定义特征的特征之后的特征都需要重生成。</a:t>
            </a:r>
            <a:endParaRPr lang="en-US" altLang="zh-CN" sz="2000" dirty="0">
              <a:solidFill>
                <a:schemeClr val="tx1"/>
              </a:solidFill>
            </a:endParaRPr>
          </a:p>
          <a:p>
            <a:r>
              <a:rPr lang="en-US" sz="2000" dirty="0">
                <a:solidFill>
                  <a:schemeClr val="tx1"/>
                </a:solidFill>
              </a:rPr>
              <a:t>2.</a:t>
            </a:r>
            <a:r>
              <a:rPr lang="zh-CN" altLang="en-US" sz="2000" dirty="0">
                <a:solidFill>
                  <a:schemeClr val="tx1"/>
                </a:solidFill>
              </a:rPr>
              <a:t>特征重生成</a:t>
            </a:r>
            <a:endParaRPr lang="en-US" altLang="zh-CN" sz="2000" dirty="0">
              <a:solidFill>
                <a:schemeClr val="tx1"/>
              </a:solidFill>
            </a:endParaRPr>
          </a:p>
          <a:p>
            <a:r>
              <a:rPr lang="zh-CN" altLang="en-US" sz="2000" dirty="0">
                <a:solidFill>
                  <a:schemeClr val="tx1"/>
                </a:solidFill>
              </a:rPr>
              <a:t>如果只想重生成单个特征，由于我们重生成改变之后的</a:t>
            </a:r>
            <a:r>
              <a:rPr lang="en-US" altLang="zh-CN" sz="2000" dirty="0" err="1">
                <a:solidFill>
                  <a:schemeClr val="tx1"/>
                </a:solidFill>
              </a:rPr>
              <a:t>brep</a:t>
            </a:r>
            <a:r>
              <a:rPr lang="zh-CN" altLang="en-US" sz="2000" dirty="0">
                <a:solidFill>
                  <a:schemeClr val="tx1"/>
                </a:solidFill>
              </a:rPr>
              <a:t>，所以需要重生成之后的特征。</a:t>
            </a:r>
            <a:endParaRPr lang="en-US" altLang="zh-CN" sz="2000" dirty="0">
              <a:solidFill>
                <a:schemeClr val="tx1"/>
              </a:solidFill>
            </a:endParaRPr>
          </a:p>
          <a:p>
            <a:r>
              <a:rPr lang="en-US" sz="2000" dirty="0">
                <a:solidFill>
                  <a:schemeClr val="tx1"/>
                </a:solidFill>
              </a:rPr>
              <a:t>3.</a:t>
            </a:r>
            <a:r>
              <a:rPr lang="zh-CN" altLang="en-US" sz="2000" dirty="0">
                <a:solidFill>
                  <a:schemeClr val="tx1"/>
                </a:solidFill>
              </a:rPr>
              <a:t>特征抑制</a:t>
            </a:r>
            <a:endParaRPr lang="en-US" altLang="zh-CN" sz="2000" dirty="0">
              <a:solidFill>
                <a:schemeClr val="tx1"/>
              </a:solidFill>
            </a:endParaRPr>
          </a:p>
          <a:p>
            <a:r>
              <a:rPr lang="zh-CN" altLang="en-US" sz="2000" dirty="0">
                <a:solidFill>
                  <a:schemeClr val="tx1"/>
                </a:solidFill>
              </a:rPr>
              <a:t>我们抑制历史树中的一个特征，也会对应</a:t>
            </a:r>
            <a:r>
              <a:rPr lang="en-US" altLang="zh-CN" sz="2000" dirty="0" err="1">
                <a:solidFill>
                  <a:schemeClr val="tx1"/>
                </a:solidFill>
              </a:rPr>
              <a:t>brep</a:t>
            </a:r>
            <a:r>
              <a:rPr lang="zh-CN" altLang="en-US" sz="2000" dirty="0">
                <a:solidFill>
                  <a:schemeClr val="tx1"/>
                </a:solidFill>
              </a:rPr>
              <a:t>的改变，导致后面的特征需要重生成。</a:t>
            </a:r>
            <a:endParaRPr lang="en-US" altLang="zh-CN" sz="2000" dirty="0">
              <a:solidFill>
                <a:schemeClr val="tx1"/>
              </a:solidFill>
            </a:endParaRPr>
          </a:p>
          <a:p>
            <a:r>
              <a:rPr lang="en-US" sz="2000" dirty="0">
                <a:solidFill>
                  <a:schemeClr val="tx1"/>
                </a:solidFill>
              </a:rPr>
              <a:t>4.</a:t>
            </a:r>
            <a:r>
              <a:rPr lang="zh-CN" altLang="en-US" sz="2000" dirty="0">
                <a:solidFill>
                  <a:schemeClr val="tx1"/>
                </a:solidFill>
              </a:rPr>
              <a:t>特征删除</a:t>
            </a:r>
            <a:endParaRPr lang="en-US" altLang="zh-CN" sz="2000" dirty="0">
              <a:solidFill>
                <a:schemeClr val="tx1"/>
              </a:solidFill>
            </a:endParaRPr>
          </a:p>
          <a:p>
            <a:r>
              <a:rPr lang="zh-CN" altLang="en-US" sz="2000" dirty="0">
                <a:solidFill>
                  <a:schemeClr val="tx1"/>
                </a:solidFill>
              </a:rPr>
              <a:t>我们删除历史树中的一个特征，也会对应</a:t>
            </a:r>
            <a:r>
              <a:rPr lang="en-US" altLang="zh-CN" sz="2000" dirty="0" err="1">
                <a:solidFill>
                  <a:schemeClr val="tx1"/>
                </a:solidFill>
              </a:rPr>
              <a:t>brep</a:t>
            </a:r>
            <a:r>
              <a:rPr lang="zh-CN" altLang="en-US" sz="2000" dirty="0">
                <a:solidFill>
                  <a:schemeClr val="tx1"/>
                </a:solidFill>
              </a:rPr>
              <a:t>的改变，导致后面的特征需要重生成。</a:t>
            </a:r>
            <a:endParaRPr lang="en-US" altLang="zh-CN" sz="2000" dirty="0">
              <a:solidFill>
                <a:schemeClr val="tx1"/>
              </a:solidFill>
            </a:endParaRPr>
          </a:p>
          <a:p>
            <a:endParaRPr lang="en-US" altLang="zh-CN" sz="2000" dirty="0">
              <a:solidFill>
                <a:schemeClr val="tx1"/>
              </a:solidFill>
            </a:endParaRPr>
          </a:p>
          <a:p>
            <a:r>
              <a:rPr lang="zh-CN" altLang="en-US" sz="2000" dirty="0">
                <a:solidFill>
                  <a:schemeClr val="tx1"/>
                </a:solidFill>
              </a:rPr>
              <a:t>由于我们现在仅仅只有一份总的</a:t>
            </a:r>
            <a:r>
              <a:rPr lang="en-US" altLang="zh-CN" sz="2000" dirty="0" err="1">
                <a:solidFill>
                  <a:schemeClr val="tx1"/>
                </a:solidFill>
              </a:rPr>
              <a:t>brep</a:t>
            </a:r>
            <a:r>
              <a:rPr lang="zh-CN" altLang="en-US" sz="2000" dirty="0">
                <a:solidFill>
                  <a:schemeClr val="tx1"/>
                </a:solidFill>
              </a:rPr>
              <a:t>，所以结构是十分脆弱的。一点点小小的改动就需要重生成。</a:t>
            </a:r>
            <a:endParaRPr lang="en-US" altLang="zh-CN" sz="2000" dirty="0">
              <a:solidFill>
                <a:schemeClr val="tx1"/>
              </a:solidFill>
            </a:endParaRPr>
          </a:p>
          <a:p>
            <a:endParaRPr lang="en-US" sz="2000" dirty="0">
              <a:solidFill>
                <a:schemeClr val="tx1"/>
              </a:solidFill>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03C40B-92A0-4728-8CDA-4B19B62559AA}"/>
              </a:ext>
            </a:extLst>
          </p:cNvPr>
          <p:cNvSpPr txBox="1"/>
          <p:nvPr/>
        </p:nvSpPr>
        <p:spPr>
          <a:xfrm>
            <a:off x="323528" y="1628800"/>
            <a:ext cx="7776864" cy="400110"/>
          </a:xfrm>
          <a:prstGeom prst="rect">
            <a:avLst/>
          </a:prstGeom>
          <a:noFill/>
        </p:spPr>
        <p:txBody>
          <a:bodyPr wrap="square" rtlCol="0">
            <a:spAutoFit/>
          </a:bodyPr>
          <a:lstStyle/>
          <a:p>
            <a:endParaRPr lang="en-US" sz="2000" dirty="0">
              <a:solidFill>
                <a:schemeClr val="tx1"/>
              </a:solidFill>
            </a:endParaRPr>
          </a:p>
        </p:txBody>
      </p:sp>
      <p:sp>
        <p:nvSpPr>
          <p:cNvPr id="3" name="TextBox 2">
            <a:extLst>
              <a:ext uri="{FF2B5EF4-FFF2-40B4-BE49-F238E27FC236}">
                <a16:creationId xmlns:a16="http://schemas.microsoft.com/office/drawing/2014/main" id="{06B7609A-3323-42DD-8B95-AF976BB991F8}"/>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属性对特征重生成的影响</a:t>
            </a:r>
          </a:p>
        </p:txBody>
      </p:sp>
      <p:pic>
        <p:nvPicPr>
          <p:cNvPr id="5" name="图片 4">
            <a:extLst>
              <a:ext uri="{FF2B5EF4-FFF2-40B4-BE49-F238E27FC236}">
                <a16:creationId xmlns:a16="http://schemas.microsoft.com/office/drawing/2014/main" id="{E02FF06B-D4C4-435E-AEA2-54D784C2F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034570"/>
            <a:ext cx="2362196" cy="3757016"/>
          </a:xfrm>
          <a:prstGeom prst="rect">
            <a:avLst/>
          </a:prstGeom>
        </p:spPr>
      </p:pic>
      <p:sp>
        <p:nvSpPr>
          <p:cNvPr id="6" name="文本框 5">
            <a:extLst>
              <a:ext uri="{FF2B5EF4-FFF2-40B4-BE49-F238E27FC236}">
                <a16:creationId xmlns:a16="http://schemas.microsoft.com/office/drawing/2014/main" id="{35959071-51AA-4FF9-9F9A-931E1F2261FE}"/>
              </a:ext>
            </a:extLst>
          </p:cNvPr>
          <p:cNvSpPr txBox="1"/>
          <p:nvPr/>
        </p:nvSpPr>
        <p:spPr>
          <a:xfrm>
            <a:off x="3059832" y="2028910"/>
            <a:ext cx="5544616" cy="1631216"/>
          </a:xfrm>
          <a:prstGeom prst="rect">
            <a:avLst/>
          </a:prstGeom>
          <a:noFill/>
        </p:spPr>
        <p:txBody>
          <a:bodyPr wrap="square" rtlCol="0">
            <a:spAutoFit/>
          </a:bodyPr>
          <a:lstStyle/>
          <a:p>
            <a:r>
              <a:rPr lang="zh-CN" altLang="en-US" sz="2000" dirty="0">
                <a:solidFill>
                  <a:schemeClr val="tx1"/>
                </a:solidFill>
              </a:rPr>
              <a:t>我们可以对特征或者实体对象赋予属性（颜色、可见性等）。</a:t>
            </a:r>
            <a:endParaRPr lang="en-US" altLang="zh-CN" sz="2000" dirty="0">
              <a:solidFill>
                <a:schemeClr val="tx1"/>
              </a:solidFill>
            </a:endParaRPr>
          </a:p>
          <a:p>
            <a:endParaRPr lang="en-US" sz="2000" dirty="0">
              <a:solidFill>
                <a:schemeClr val="tx1"/>
              </a:solidFill>
            </a:endParaRPr>
          </a:p>
          <a:p>
            <a:r>
              <a:rPr lang="zh-CN" altLang="en-US" sz="2000" dirty="0">
                <a:solidFill>
                  <a:schemeClr val="tx1"/>
                </a:solidFill>
              </a:rPr>
              <a:t>如果隐藏了一个</a:t>
            </a:r>
            <a:r>
              <a:rPr lang="en-US" altLang="zh-CN" sz="2000" dirty="0">
                <a:solidFill>
                  <a:schemeClr val="tx1"/>
                </a:solidFill>
              </a:rPr>
              <a:t>shell</a:t>
            </a:r>
            <a:r>
              <a:rPr lang="zh-CN" altLang="en-US" sz="2000" dirty="0">
                <a:solidFill>
                  <a:schemeClr val="tx1"/>
                </a:solidFill>
              </a:rPr>
              <a:t>，算不算对</a:t>
            </a:r>
            <a:r>
              <a:rPr lang="en-US" altLang="zh-CN" sz="2000" dirty="0" err="1">
                <a:solidFill>
                  <a:schemeClr val="tx1"/>
                </a:solidFill>
              </a:rPr>
              <a:t>Brep</a:t>
            </a:r>
            <a:r>
              <a:rPr lang="zh-CN" altLang="en-US" sz="2000" dirty="0">
                <a:solidFill>
                  <a:schemeClr val="tx1"/>
                </a:solidFill>
              </a:rPr>
              <a:t>的修改，应不应该重生成了？</a:t>
            </a:r>
            <a:endParaRPr lang="en-US" sz="2000" dirty="0">
              <a:solidFill>
                <a:schemeClr val="tx1"/>
              </a:solidFill>
            </a:endParaRPr>
          </a:p>
        </p:txBody>
      </p:sp>
      <p:sp>
        <p:nvSpPr>
          <p:cNvPr id="8" name="文本框 7">
            <a:extLst>
              <a:ext uri="{FF2B5EF4-FFF2-40B4-BE49-F238E27FC236}">
                <a16:creationId xmlns:a16="http://schemas.microsoft.com/office/drawing/2014/main" id="{39B84597-736B-4801-BC5C-82F1788A12BE}"/>
              </a:ext>
            </a:extLst>
          </p:cNvPr>
          <p:cNvSpPr txBox="1"/>
          <p:nvPr/>
        </p:nvSpPr>
        <p:spPr>
          <a:xfrm>
            <a:off x="3059832" y="3889813"/>
            <a:ext cx="4824536" cy="2246769"/>
          </a:xfrm>
          <a:prstGeom prst="rect">
            <a:avLst/>
          </a:prstGeom>
          <a:noFill/>
        </p:spPr>
        <p:txBody>
          <a:bodyPr wrap="square" rtlCol="0">
            <a:spAutoFit/>
          </a:bodyPr>
          <a:lstStyle/>
          <a:p>
            <a:r>
              <a:rPr lang="zh-CN" altLang="en-US" sz="2000" dirty="0">
                <a:solidFill>
                  <a:schemeClr val="tx1"/>
                </a:solidFill>
              </a:rPr>
              <a:t>当前的属性不具有时序性，所以这个改变不算是改变</a:t>
            </a:r>
            <a:r>
              <a:rPr lang="en-US" altLang="zh-CN" sz="2000" dirty="0" err="1">
                <a:solidFill>
                  <a:schemeClr val="tx1"/>
                </a:solidFill>
              </a:rPr>
              <a:t>brep</a:t>
            </a:r>
            <a:r>
              <a:rPr lang="zh-CN" altLang="en-US" sz="2000" dirty="0">
                <a:solidFill>
                  <a:schemeClr val="tx1"/>
                </a:solidFill>
              </a:rPr>
              <a:t>。所以隐藏等属性改变不会触发重生成。</a:t>
            </a:r>
            <a:endParaRPr lang="en-US" altLang="zh-CN" sz="2000" dirty="0">
              <a:solidFill>
                <a:schemeClr val="tx1"/>
              </a:solidFill>
            </a:endParaRPr>
          </a:p>
          <a:p>
            <a:r>
              <a:rPr lang="zh-CN" altLang="en-US" sz="2000" dirty="0">
                <a:solidFill>
                  <a:schemeClr val="tx1"/>
                </a:solidFill>
              </a:rPr>
              <a:t>不触发重生成的前提是不会影响别的特征的建模结果，</a:t>
            </a:r>
            <a:r>
              <a:rPr lang="zh-CN" altLang="en-US" sz="2000" dirty="0">
                <a:solidFill>
                  <a:srgbClr val="FF0000"/>
                </a:solidFill>
              </a:rPr>
              <a:t>所以在执行特征中不应该将属性等不具有时序性的数据作为特征执行的判断条件。</a:t>
            </a:r>
            <a:endParaRPr lang="en-US" sz="2000" dirty="0">
              <a:solidFill>
                <a:srgbClr val="FF0000"/>
              </a:solidFill>
            </a:endParaRPr>
          </a:p>
        </p:txBody>
      </p:sp>
    </p:spTree>
    <p:extLst>
      <p:ext uri="{BB962C8B-B14F-4D97-AF65-F5344CB8AC3E}">
        <p14:creationId xmlns:p14="http://schemas.microsoft.com/office/powerpoint/2010/main" val="10869799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a:extLst>
              <a:ext uri="{FF2B5EF4-FFF2-40B4-BE49-F238E27FC236}">
                <a16:creationId xmlns:a16="http://schemas.microsoft.com/office/drawing/2014/main" id="{538D5630-6825-4E68-A36E-2ADFD431F8BC}"/>
              </a:ext>
            </a:extLst>
          </p:cNvPr>
          <p:cNvGraphicFramePr/>
          <p:nvPr/>
        </p:nvGraphicFramePr>
        <p:xfrm>
          <a:off x="2555776" y="2708920"/>
          <a:ext cx="6096000"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大括号 4">
            <a:extLst>
              <a:ext uri="{FF2B5EF4-FFF2-40B4-BE49-F238E27FC236}">
                <a16:creationId xmlns:a16="http://schemas.microsoft.com/office/drawing/2014/main" id="{DD80C18A-F3BB-4F93-B23F-A95786E70AC7}"/>
              </a:ext>
            </a:extLst>
          </p:cNvPr>
          <p:cNvSpPr/>
          <p:nvPr/>
        </p:nvSpPr>
        <p:spPr bwMode="auto">
          <a:xfrm>
            <a:off x="2411760" y="2420888"/>
            <a:ext cx="864096" cy="1512168"/>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3200" b="0" i="0" u="none" strike="noStrike" cap="none" normalizeH="0" baseline="0">
              <a:ln>
                <a:noFill/>
              </a:ln>
              <a:solidFill>
                <a:schemeClr val="bg1"/>
              </a:solidFill>
              <a:effectLst/>
              <a:latin typeface="Arial" panose="020B0604020202020204" pitchFamily="34" charset="0"/>
              <a:ea typeface="黑体" panose="02010609060101010101" pitchFamily="49" charset="-122"/>
            </a:endParaRPr>
          </a:p>
        </p:txBody>
      </p:sp>
      <p:sp>
        <p:nvSpPr>
          <p:cNvPr id="6" name="矩形: 圆角 5">
            <a:extLst>
              <a:ext uri="{FF2B5EF4-FFF2-40B4-BE49-F238E27FC236}">
                <a16:creationId xmlns:a16="http://schemas.microsoft.com/office/drawing/2014/main" id="{349C361B-2B9F-4BC8-AE99-EA55BB705898}"/>
              </a:ext>
            </a:extLst>
          </p:cNvPr>
          <p:cNvSpPr/>
          <p:nvPr/>
        </p:nvSpPr>
        <p:spPr bwMode="auto">
          <a:xfrm>
            <a:off x="971600" y="2080883"/>
            <a:ext cx="1152128"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a:ln>
                  <a:noFill/>
                </a:ln>
                <a:solidFill>
                  <a:schemeClr val="tx1"/>
                </a:solidFill>
                <a:effectLst/>
                <a:latin typeface="Arial" panose="020B0604020202020204" pitchFamily="34" charset="0"/>
                <a:ea typeface="黑体" panose="02010609060101010101" pitchFamily="49" charset="-122"/>
              </a:rPr>
              <a:t>Brep</a:t>
            </a:r>
            <a:endParaRPr kumimoji="0" lang="en-US" sz="28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p:txBody>
      </p:sp>
      <p:sp>
        <p:nvSpPr>
          <p:cNvPr id="11" name="矩形: 圆角 10">
            <a:extLst>
              <a:ext uri="{FF2B5EF4-FFF2-40B4-BE49-F238E27FC236}">
                <a16:creationId xmlns:a16="http://schemas.microsoft.com/office/drawing/2014/main" id="{5CE9D696-FA40-448C-963D-447A1706A30A}"/>
              </a:ext>
            </a:extLst>
          </p:cNvPr>
          <p:cNvSpPr/>
          <p:nvPr/>
        </p:nvSpPr>
        <p:spPr bwMode="auto">
          <a:xfrm>
            <a:off x="971600" y="3573016"/>
            <a:ext cx="1224136" cy="7200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2400" dirty="0">
                <a:solidFill>
                  <a:schemeClr val="tx1"/>
                </a:solidFill>
                <a:latin typeface="Arial" panose="020B0604020202020204" pitchFamily="34" charset="0"/>
                <a:ea typeface="黑体" panose="02010609060101010101" pitchFamily="49" charset="-122"/>
              </a:rPr>
              <a:t>VDATA</a:t>
            </a:r>
            <a:endParaRPr kumimoji="0" 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p:txBody>
      </p:sp>
      <p:sp>
        <p:nvSpPr>
          <p:cNvPr id="8" name="TextBox 2">
            <a:extLst>
              <a:ext uri="{FF2B5EF4-FFF2-40B4-BE49-F238E27FC236}">
                <a16:creationId xmlns:a16="http://schemas.microsoft.com/office/drawing/2014/main" id="{D1D04E44-D498-47D3-80C7-71F807042EC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特征依赖</a:t>
            </a:r>
          </a:p>
        </p:txBody>
      </p:sp>
      <p:sp>
        <p:nvSpPr>
          <p:cNvPr id="3" name="文本框 2">
            <a:extLst>
              <a:ext uri="{FF2B5EF4-FFF2-40B4-BE49-F238E27FC236}">
                <a16:creationId xmlns:a16="http://schemas.microsoft.com/office/drawing/2014/main" id="{A5792760-E5BC-422D-B52D-86E2B71DB734}"/>
              </a:ext>
            </a:extLst>
          </p:cNvPr>
          <p:cNvSpPr txBox="1"/>
          <p:nvPr/>
        </p:nvSpPr>
        <p:spPr>
          <a:xfrm>
            <a:off x="755576" y="5624884"/>
            <a:ext cx="7704856" cy="707886"/>
          </a:xfrm>
          <a:prstGeom prst="rect">
            <a:avLst/>
          </a:prstGeom>
          <a:noFill/>
        </p:spPr>
        <p:txBody>
          <a:bodyPr wrap="square" rtlCol="0">
            <a:spAutoFit/>
          </a:bodyPr>
          <a:lstStyle/>
          <a:p>
            <a:r>
              <a:rPr lang="zh-CN" altLang="en-US" sz="2000" dirty="0">
                <a:solidFill>
                  <a:schemeClr val="tx1"/>
                </a:solidFill>
              </a:rPr>
              <a:t>不是任意一个</a:t>
            </a:r>
            <a:r>
              <a:rPr lang="en-US" altLang="zh-CN" sz="2000" dirty="0" err="1">
                <a:solidFill>
                  <a:schemeClr val="tx1"/>
                </a:solidFill>
              </a:rPr>
              <a:t>brep</a:t>
            </a:r>
            <a:r>
              <a:rPr lang="zh-CN" altLang="en-US" sz="2000" dirty="0">
                <a:solidFill>
                  <a:schemeClr val="tx1"/>
                </a:solidFill>
              </a:rPr>
              <a:t>都会导致特征输入的改变，通常来说只有</a:t>
            </a:r>
            <a:r>
              <a:rPr lang="en-US" altLang="zh-CN" sz="2000" dirty="0">
                <a:solidFill>
                  <a:schemeClr val="tx1"/>
                </a:solidFill>
              </a:rPr>
              <a:t>VDATA</a:t>
            </a:r>
            <a:r>
              <a:rPr lang="zh-CN" altLang="en-US" sz="2000" dirty="0">
                <a:solidFill>
                  <a:schemeClr val="tx1"/>
                </a:solidFill>
              </a:rPr>
              <a:t>记录拓扑元素相关的</a:t>
            </a:r>
            <a:r>
              <a:rPr lang="en-US" altLang="zh-CN" sz="2000" dirty="0" err="1">
                <a:solidFill>
                  <a:schemeClr val="tx1"/>
                </a:solidFill>
              </a:rPr>
              <a:t>brep</a:t>
            </a:r>
            <a:r>
              <a:rPr lang="zh-CN" altLang="en-US" sz="2000" dirty="0">
                <a:solidFill>
                  <a:schemeClr val="tx1"/>
                </a:solidFill>
              </a:rPr>
              <a:t>改变这个特征输入才应该改变。</a:t>
            </a:r>
            <a:endParaRPr lang="en-US" sz="2000" dirty="0">
              <a:solidFill>
                <a:schemeClr val="tx1"/>
              </a:solidFill>
            </a:endParaRPr>
          </a:p>
        </p:txBody>
      </p:sp>
    </p:spTree>
    <p:extLst>
      <p:ext uri="{BB962C8B-B14F-4D97-AF65-F5344CB8AC3E}">
        <p14:creationId xmlns:p14="http://schemas.microsoft.com/office/powerpoint/2010/main" val="3228945533"/>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D1D04E44-D498-47D3-80C7-71F807042EC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特征依赖</a:t>
            </a:r>
          </a:p>
        </p:txBody>
      </p:sp>
      <p:pic>
        <p:nvPicPr>
          <p:cNvPr id="4" name="图片 3">
            <a:extLst>
              <a:ext uri="{FF2B5EF4-FFF2-40B4-BE49-F238E27FC236}">
                <a16:creationId xmlns:a16="http://schemas.microsoft.com/office/drawing/2014/main" id="{303577AA-B221-4790-BCA6-5BB2D6F27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032074"/>
            <a:ext cx="2770865" cy="2575484"/>
          </a:xfrm>
          <a:prstGeom prst="rect">
            <a:avLst/>
          </a:prstGeom>
        </p:spPr>
      </p:pic>
      <p:pic>
        <p:nvPicPr>
          <p:cNvPr id="10" name="图片 9">
            <a:extLst>
              <a:ext uri="{FF2B5EF4-FFF2-40B4-BE49-F238E27FC236}">
                <a16:creationId xmlns:a16="http://schemas.microsoft.com/office/drawing/2014/main" id="{6C6DE3F0-5031-4BBB-85A3-EF48E786E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72" y="2032074"/>
            <a:ext cx="3334574" cy="2575484"/>
          </a:xfrm>
          <a:prstGeom prst="rect">
            <a:avLst/>
          </a:prstGeom>
        </p:spPr>
      </p:pic>
      <p:sp>
        <p:nvSpPr>
          <p:cNvPr id="12" name="文本框 11">
            <a:extLst>
              <a:ext uri="{FF2B5EF4-FFF2-40B4-BE49-F238E27FC236}">
                <a16:creationId xmlns:a16="http://schemas.microsoft.com/office/drawing/2014/main" id="{52D2B181-A35D-4B0D-87F3-2ED13037C028}"/>
              </a:ext>
            </a:extLst>
          </p:cNvPr>
          <p:cNvSpPr txBox="1"/>
          <p:nvPr/>
        </p:nvSpPr>
        <p:spPr>
          <a:xfrm>
            <a:off x="683568" y="4979005"/>
            <a:ext cx="7992888" cy="707886"/>
          </a:xfrm>
          <a:prstGeom prst="rect">
            <a:avLst/>
          </a:prstGeom>
          <a:noFill/>
        </p:spPr>
        <p:txBody>
          <a:bodyPr wrap="square" rtlCol="0">
            <a:spAutoFit/>
          </a:bodyPr>
          <a:lstStyle/>
          <a:p>
            <a:r>
              <a:rPr lang="zh-CN" altLang="en-US" sz="2000" dirty="0">
                <a:solidFill>
                  <a:schemeClr val="tx1"/>
                </a:solidFill>
              </a:rPr>
              <a:t>这种特征影响后续特征输入的关系，就是特征依赖关系。</a:t>
            </a:r>
            <a:endParaRPr lang="en-US" altLang="zh-CN" sz="2000" dirty="0">
              <a:solidFill>
                <a:schemeClr val="tx1"/>
              </a:solidFill>
            </a:endParaRPr>
          </a:p>
          <a:p>
            <a:r>
              <a:rPr lang="zh-CN" altLang="en-US" sz="2000" dirty="0">
                <a:solidFill>
                  <a:schemeClr val="tx1"/>
                </a:solidFill>
              </a:rPr>
              <a:t>特征依赖关系是由一个特征的</a:t>
            </a:r>
            <a:r>
              <a:rPr lang="en-US" altLang="zh-CN" sz="2000" dirty="0">
                <a:solidFill>
                  <a:schemeClr val="tx1"/>
                </a:solidFill>
              </a:rPr>
              <a:t>VDATA</a:t>
            </a:r>
            <a:r>
              <a:rPr lang="zh-CN" altLang="en-US" sz="2000" dirty="0">
                <a:solidFill>
                  <a:schemeClr val="tx1"/>
                </a:solidFill>
              </a:rPr>
              <a:t>决定的。</a:t>
            </a:r>
            <a:endParaRPr lang="en-US" sz="2000" dirty="0">
              <a:solidFill>
                <a:schemeClr val="tx1"/>
              </a:solidFill>
            </a:endParaRPr>
          </a:p>
        </p:txBody>
      </p:sp>
    </p:spTree>
    <p:extLst>
      <p:ext uri="{BB962C8B-B14F-4D97-AF65-F5344CB8AC3E}">
        <p14:creationId xmlns:p14="http://schemas.microsoft.com/office/powerpoint/2010/main" val="2813793567"/>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D1D04E44-D498-47D3-80C7-71F807042EC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特征依赖</a:t>
            </a:r>
          </a:p>
        </p:txBody>
      </p:sp>
      <p:sp>
        <p:nvSpPr>
          <p:cNvPr id="12" name="文本框 11">
            <a:extLst>
              <a:ext uri="{FF2B5EF4-FFF2-40B4-BE49-F238E27FC236}">
                <a16:creationId xmlns:a16="http://schemas.microsoft.com/office/drawing/2014/main" id="{52D2B181-A35D-4B0D-87F3-2ED13037C028}"/>
              </a:ext>
            </a:extLst>
          </p:cNvPr>
          <p:cNvSpPr txBox="1"/>
          <p:nvPr/>
        </p:nvSpPr>
        <p:spPr>
          <a:xfrm>
            <a:off x="251520" y="2276872"/>
            <a:ext cx="7992888" cy="1938992"/>
          </a:xfrm>
          <a:prstGeom prst="rect">
            <a:avLst/>
          </a:prstGeom>
          <a:noFill/>
        </p:spPr>
        <p:txBody>
          <a:bodyPr wrap="square" rtlCol="0">
            <a:spAutoFit/>
          </a:bodyPr>
          <a:lstStyle/>
          <a:p>
            <a:r>
              <a:rPr lang="zh-CN" altLang="en-US" sz="2000" dirty="0">
                <a:solidFill>
                  <a:schemeClr val="tx1"/>
                </a:solidFill>
              </a:rPr>
              <a:t>特征依赖关系只应该和特征</a:t>
            </a:r>
            <a:r>
              <a:rPr lang="en-US" altLang="zh-CN" sz="2000" dirty="0">
                <a:solidFill>
                  <a:schemeClr val="tx1"/>
                </a:solidFill>
              </a:rPr>
              <a:t>VDATA</a:t>
            </a:r>
            <a:r>
              <a:rPr lang="zh-CN" altLang="en-US" sz="2000" dirty="0">
                <a:solidFill>
                  <a:schemeClr val="tx1"/>
                </a:solidFill>
              </a:rPr>
              <a:t>相关，所以一个特征的依赖关系并不会作为自己重生成的一个依据，而是它的一个“属性”。</a:t>
            </a:r>
            <a:endParaRPr lang="en-US" altLang="zh-CN" sz="2000" dirty="0">
              <a:solidFill>
                <a:schemeClr val="tx1"/>
              </a:solidFill>
            </a:endParaRPr>
          </a:p>
          <a:p>
            <a:endParaRPr lang="en-US" sz="2000" dirty="0">
              <a:solidFill>
                <a:schemeClr val="tx1"/>
              </a:solidFill>
            </a:endParaRPr>
          </a:p>
          <a:p>
            <a:r>
              <a:rPr lang="zh-CN" altLang="en-US" sz="2000" dirty="0">
                <a:solidFill>
                  <a:schemeClr val="tx1"/>
                </a:solidFill>
              </a:rPr>
              <a:t>特征执行逻辑应该和特征依赖关系一致。</a:t>
            </a:r>
            <a:endParaRPr lang="en-US" altLang="zh-CN" sz="2000" dirty="0">
              <a:solidFill>
                <a:schemeClr val="tx1"/>
              </a:solidFill>
            </a:endParaRPr>
          </a:p>
          <a:p>
            <a:endParaRPr lang="en-US" sz="2000" dirty="0">
              <a:solidFill>
                <a:schemeClr val="tx1"/>
              </a:solidFill>
            </a:endParaRPr>
          </a:p>
          <a:p>
            <a:r>
              <a:rPr lang="zh-CN" altLang="en-US" sz="2000" dirty="0">
                <a:solidFill>
                  <a:srgbClr val="FF0000"/>
                </a:solidFill>
              </a:rPr>
              <a:t>严禁特征执行中使用无关依赖项（非</a:t>
            </a:r>
            <a:r>
              <a:rPr lang="en-US" altLang="zh-CN" sz="2000" dirty="0">
                <a:solidFill>
                  <a:srgbClr val="FF0000"/>
                </a:solidFill>
              </a:rPr>
              <a:t>VDATA</a:t>
            </a:r>
            <a:r>
              <a:rPr lang="zh-CN" altLang="en-US" sz="2000" dirty="0">
                <a:solidFill>
                  <a:srgbClr val="FF0000"/>
                </a:solidFill>
              </a:rPr>
              <a:t>记录项）。</a:t>
            </a:r>
            <a:endParaRPr lang="en-US" sz="2000" dirty="0">
              <a:solidFill>
                <a:srgbClr val="FF0000"/>
              </a:solidFill>
            </a:endParaRPr>
          </a:p>
        </p:txBody>
      </p:sp>
    </p:spTree>
    <p:extLst>
      <p:ext uri="{BB962C8B-B14F-4D97-AF65-F5344CB8AC3E}">
        <p14:creationId xmlns:p14="http://schemas.microsoft.com/office/powerpoint/2010/main" val="2965644684"/>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D1D04E44-D498-47D3-80C7-71F807042EC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特征依赖</a:t>
            </a:r>
          </a:p>
        </p:txBody>
      </p:sp>
      <p:sp>
        <p:nvSpPr>
          <p:cNvPr id="12" name="文本框 11">
            <a:extLst>
              <a:ext uri="{FF2B5EF4-FFF2-40B4-BE49-F238E27FC236}">
                <a16:creationId xmlns:a16="http://schemas.microsoft.com/office/drawing/2014/main" id="{52D2B181-A35D-4B0D-87F3-2ED13037C028}"/>
              </a:ext>
            </a:extLst>
          </p:cNvPr>
          <p:cNvSpPr txBox="1"/>
          <p:nvPr/>
        </p:nvSpPr>
        <p:spPr>
          <a:xfrm>
            <a:off x="251520" y="2276872"/>
            <a:ext cx="7992888" cy="1631216"/>
          </a:xfrm>
          <a:prstGeom prst="rect">
            <a:avLst/>
          </a:prstGeom>
          <a:noFill/>
        </p:spPr>
        <p:txBody>
          <a:bodyPr wrap="square" rtlCol="0">
            <a:spAutoFit/>
          </a:bodyPr>
          <a:lstStyle/>
          <a:p>
            <a:r>
              <a:rPr lang="zh-CN" altLang="en-US" sz="2000" dirty="0">
                <a:solidFill>
                  <a:schemeClr val="tx1"/>
                </a:solidFill>
              </a:rPr>
              <a:t>特征依赖存在修改和参考的定义。</a:t>
            </a:r>
            <a:endParaRPr lang="en-US" altLang="zh-CN" sz="2000" dirty="0">
              <a:solidFill>
                <a:schemeClr val="tx1"/>
              </a:solidFill>
            </a:endParaRPr>
          </a:p>
          <a:p>
            <a:endParaRPr lang="en-US" sz="2000" dirty="0">
              <a:solidFill>
                <a:schemeClr val="tx1"/>
              </a:solidFill>
            </a:endParaRPr>
          </a:p>
          <a:p>
            <a:r>
              <a:rPr lang="zh-CN" altLang="en-US" sz="2000" dirty="0">
                <a:solidFill>
                  <a:schemeClr val="tx1"/>
                </a:solidFill>
              </a:rPr>
              <a:t>在特征执行中对特征依赖的操作应该合乎直觉。（如果不确定可以找参数组确认）</a:t>
            </a:r>
            <a:endParaRPr lang="en-US" altLang="zh-CN" sz="2000" dirty="0">
              <a:solidFill>
                <a:schemeClr val="tx1"/>
              </a:solidFill>
            </a:endParaRPr>
          </a:p>
          <a:p>
            <a:endParaRPr lang="en-US" sz="2000" dirty="0">
              <a:solidFill>
                <a:srgbClr val="FF0000"/>
              </a:solidFill>
            </a:endParaRPr>
          </a:p>
        </p:txBody>
      </p:sp>
      <p:pic>
        <p:nvPicPr>
          <p:cNvPr id="3" name="图片 2">
            <a:extLst>
              <a:ext uri="{FF2B5EF4-FFF2-40B4-BE49-F238E27FC236}">
                <a16:creationId xmlns:a16="http://schemas.microsoft.com/office/drawing/2014/main" id="{98201F46-6CCF-4E66-9BAC-1178467DB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717032"/>
            <a:ext cx="4427984" cy="2185208"/>
          </a:xfrm>
          <a:prstGeom prst="rect">
            <a:avLst/>
          </a:prstGeom>
        </p:spPr>
      </p:pic>
      <p:sp>
        <p:nvSpPr>
          <p:cNvPr id="4" name="文本框 3">
            <a:extLst>
              <a:ext uri="{FF2B5EF4-FFF2-40B4-BE49-F238E27FC236}">
                <a16:creationId xmlns:a16="http://schemas.microsoft.com/office/drawing/2014/main" id="{CDB551E8-9B0F-40A8-A4B0-4D2E0A966A2A}"/>
              </a:ext>
            </a:extLst>
          </p:cNvPr>
          <p:cNvSpPr txBox="1"/>
          <p:nvPr/>
        </p:nvSpPr>
        <p:spPr>
          <a:xfrm>
            <a:off x="5025018" y="4103717"/>
            <a:ext cx="3024336" cy="400110"/>
          </a:xfrm>
          <a:prstGeom prst="rect">
            <a:avLst/>
          </a:prstGeom>
          <a:noFill/>
        </p:spPr>
        <p:txBody>
          <a:bodyPr wrap="square" rtlCol="0">
            <a:spAutoFit/>
          </a:bodyPr>
          <a:lstStyle/>
          <a:p>
            <a:r>
              <a:rPr lang="zh-CN" altLang="en-US" sz="2000" dirty="0">
                <a:solidFill>
                  <a:schemeClr val="tx1"/>
                </a:solidFill>
              </a:rPr>
              <a:t>切割命令应该是参考依赖</a:t>
            </a:r>
            <a:endParaRPr lang="en-US" sz="2000" dirty="0">
              <a:solidFill>
                <a:schemeClr val="tx1"/>
              </a:solidFill>
            </a:endParaRPr>
          </a:p>
        </p:txBody>
      </p:sp>
      <p:pic>
        <p:nvPicPr>
          <p:cNvPr id="9" name="图片 8">
            <a:extLst>
              <a:ext uri="{FF2B5EF4-FFF2-40B4-BE49-F238E27FC236}">
                <a16:creationId xmlns:a16="http://schemas.microsoft.com/office/drawing/2014/main" id="{275C5F8E-BD13-44CF-9146-4B4ED750A8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7099" y="4703973"/>
            <a:ext cx="1200174" cy="1721461"/>
          </a:xfrm>
          <a:prstGeom prst="rect">
            <a:avLst/>
          </a:prstGeom>
        </p:spPr>
      </p:pic>
    </p:spTree>
    <p:extLst>
      <p:ext uri="{BB962C8B-B14F-4D97-AF65-F5344CB8AC3E}">
        <p14:creationId xmlns:p14="http://schemas.microsoft.com/office/powerpoint/2010/main" val="1575653111"/>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D1D04E44-D498-47D3-80C7-71F807042EC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特征依赖</a:t>
            </a:r>
          </a:p>
        </p:txBody>
      </p:sp>
      <p:pic>
        <p:nvPicPr>
          <p:cNvPr id="3" name="图片 2">
            <a:extLst>
              <a:ext uri="{FF2B5EF4-FFF2-40B4-BE49-F238E27FC236}">
                <a16:creationId xmlns:a16="http://schemas.microsoft.com/office/drawing/2014/main" id="{EF42DCD7-4539-4187-AFC9-6B031AD65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05896"/>
            <a:ext cx="3066667" cy="2046207"/>
          </a:xfrm>
          <a:prstGeom prst="rect">
            <a:avLst/>
          </a:prstGeom>
        </p:spPr>
      </p:pic>
      <p:pic>
        <p:nvPicPr>
          <p:cNvPr id="5" name="图片 4">
            <a:extLst>
              <a:ext uri="{FF2B5EF4-FFF2-40B4-BE49-F238E27FC236}">
                <a16:creationId xmlns:a16="http://schemas.microsoft.com/office/drawing/2014/main" id="{7D9FDC65-3057-4BE5-8733-24E76C05D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160" y="2134727"/>
            <a:ext cx="1932207" cy="3365960"/>
          </a:xfrm>
          <a:prstGeom prst="rect">
            <a:avLst/>
          </a:prstGeom>
        </p:spPr>
      </p:pic>
      <p:sp>
        <p:nvSpPr>
          <p:cNvPr id="6" name="文本框 5">
            <a:extLst>
              <a:ext uri="{FF2B5EF4-FFF2-40B4-BE49-F238E27FC236}">
                <a16:creationId xmlns:a16="http://schemas.microsoft.com/office/drawing/2014/main" id="{C8A43B38-CF9A-498C-B51C-C72C07DF6912}"/>
              </a:ext>
            </a:extLst>
          </p:cNvPr>
          <p:cNvSpPr txBox="1"/>
          <p:nvPr/>
        </p:nvSpPr>
        <p:spPr>
          <a:xfrm>
            <a:off x="1199633" y="5949280"/>
            <a:ext cx="2088233" cy="400110"/>
          </a:xfrm>
          <a:prstGeom prst="rect">
            <a:avLst/>
          </a:prstGeom>
          <a:noFill/>
        </p:spPr>
        <p:txBody>
          <a:bodyPr wrap="square" rtlCol="0">
            <a:spAutoFit/>
          </a:bodyPr>
          <a:lstStyle/>
          <a:p>
            <a:pPr algn="ctr"/>
            <a:r>
              <a:rPr lang="zh-CN" altLang="en-US" sz="2000" dirty="0">
                <a:solidFill>
                  <a:schemeClr val="tx1"/>
                </a:solidFill>
              </a:rPr>
              <a:t>特征抑制</a:t>
            </a:r>
            <a:endParaRPr lang="en-US" sz="2000" dirty="0">
              <a:solidFill>
                <a:schemeClr val="tx1"/>
              </a:solidFill>
            </a:endParaRPr>
          </a:p>
        </p:txBody>
      </p:sp>
      <p:sp>
        <p:nvSpPr>
          <p:cNvPr id="9" name="文本框 8">
            <a:extLst>
              <a:ext uri="{FF2B5EF4-FFF2-40B4-BE49-F238E27FC236}">
                <a16:creationId xmlns:a16="http://schemas.microsoft.com/office/drawing/2014/main" id="{F2AF91B0-1865-410D-9E3A-C73258FAF279}"/>
              </a:ext>
            </a:extLst>
          </p:cNvPr>
          <p:cNvSpPr txBox="1"/>
          <p:nvPr/>
        </p:nvSpPr>
        <p:spPr>
          <a:xfrm>
            <a:off x="5856134" y="5949280"/>
            <a:ext cx="2088233" cy="400110"/>
          </a:xfrm>
          <a:prstGeom prst="rect">
            <a:avLst/>
          </a:prstGeom>
          <a:noFill/>
        </p:spPr>
        <p:txBody>
          <a:bodyPr wrap="square" rtlCol="0">
            <a:spAutoFit/>
          </a:bodyPr>
          <a:lstStyle/>
          <a:p>
            <a:pPr algn="ctr"/>
            <a:r>
              <a:rPr lang="zh-CN" altLang="en-US" sz="2000" dirty="0">
                <a:solidFill>
                  <a:schemeClr val="tx1"/>
                </a:solidFill>
              </a:rPr>
              <a:t>特征删除</a:t>
            </a:r>
            <a:endParaRPr lang="en-US" sz="2000" dirty="0">
              <a:solidFill>
                <a:schemeClr val="tx1"/>
              </a:solidFill>
            </a:endParaRPr>
          </a:p>
        </p:txBody>
      </p:sp>
    </p:spTree>
    <p:extLst>
      <p:ext uri="{BB962C8B-B14F-4D97-AF65-F5344CB8AC3E}">
        <p14:creationId xmlns:p14="http://schemas.microsoft.com/office/powerpoint/2010/main" val="297746361"/>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D1D04E44-D498-47D3-80C7-71F807042EC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特征依赖</a:t>
            </a:r>
          </a:p>
        </p:txBody>
      </p:sp>
      <p:sp>
        <p:nvSpPr>
          <p:cNvPr id="2" name="文本框 1">
            <a:extLst>
              <a:ext uri="{FF2B5EF4-FFF2-40B4-BE49-F238E27FC236}">
                <a16:creationId xmlns:a16="http://schemas.microsoft.com/office/drawing/2014/main" id="{4B423346-65EF-48D2-AB92-11FCB41A70D6}"/>
              </a:ext>
            </a:extLst>
          </p:cNvPr>
          <p:cNvSpPr txBox="1"/>
          <p:nvPr/>
        </p:nvSpPr>
        <p:spPr>
          <a:xfrm>
            <a:off x="611560" y="2132856"/>
            <a:ext cx="7920880" cy="400110"/>
          </a:xfrm>
          <a:prstGeom prst="rect">
            <a:avLst/>
          </a:prstGeom>
          <a:noFill/>
        </p:spPr>
        <p:txBody>
          <a:bodyPr wrap="square" rtlCol="0">
            <a:spAutoFit/>
          </a:bodyPr>
          <a:lstStyle/>
          <a:p>
            <a:r>
              <a:rPr lang="zh-CN" altLang="en-US" sz="2000" dirty="0">
                <a:solidFill>
                  <a:schemeClr val="tx1"/>
                </a:solidFill>
              </a:rPr>
              <a:t>有了特征依赖之后重定义还需要重生成下面的全部特征吗？</a:t>
            </a:r>
            <a:endParaRPr lang="en-US" sz="2000" dirty="0">
              <a:solidFill>
                <a:schemeClr val="tx1"/>
              </a:solidFill>
            </a:endParaRPr>
          </a:p>
        </p:txBody>
      </p:sp>
      <p:pic>
        <p:nvPicPr>
          <p:cNvPr id="7" name="图片 6">
            <a:extLst>
              <a:ext uri="{FF2B5EF4-FFF2-40B4-BE49-F238E27FC236}">
                <a16:creationId xmlns:a16="http://schemas.microsoft.com/office/drawing/2014/main" id="{45DDB88F-040F-433F-9950-553FD7D8C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945055"/>
            <a:ext cx="4355976" cy="2759960"/>
          </a:xfrm>
          <a:prstGeom prst="rect">
            <a:avLst/>
          </a:prstGeom>
        </p:spPr>
      </p:pic>
      <p:sp>
        <p:nvSpPr>
          <p:cNvPr id="10" name="文本框 9">
            <a:extLst>
              <a:ext uri="{FF2B5EF4-FFF2-40B4-BE49-F238E27FC236}">
                <a16:creationId xmlns:a16="http://schemas.microsoft.com/office/drawing/2014/main" id="{95CD12F8-9565-4A29-A82F-4D23B9376F10}"/>
              </a:ext>
            </a:extLst>
          </p:cNvPr>
          <p:cNvSpPr txBox="1"/>
          <p:nvPr/>
        </p:nvSpPr>
        <p:spPr>
          <a:xfrm>
            <a:off x="5508104" y="4149080"/>
            <a:ext cx="3024336" cy="1015663"/>
          </a:xfrm>
          <a:prstGeom prst="rect">
            <a:avLst/>
          </a:prstGeom>
          <a:noFill/>
        </p:spPr>
        <p:txBody>
          <a:bodyPr wrap="square" rtlCol="0">
            <a:spAutoFit/>
          </a:bodyPr>
          <a:lstStyle/>
          <a:p>
            <a:r>
              <a:rPr lang="zh-CN" altLang="en-US" sz="2000" dirty="0">
                <a:solidFill>
                  <a:schemeClr val="tx1"/>
                </a:solidFill>
              </a:rPr>
              <a:t>需要。</a:t>
            </a:r>
            <a:endParaRPr lang="en-US" altLang="zh-CN" sz="2000" dirty="0">
              <a:solidFill>
                <a:schemeClr val="tx1"/>
              </a:solidFill>
            </a:endParaRPr>
          </a:p>
          <a:p>
            <a:r>
              <a:rPr lang="zh-CN" altLang="en-US" sz="2000" dirty="0">
                <a:solidFill>
                  <a:schemeClr val="tx1"/>
                </a:solidFill>
              </a:rPr>
              <a:t>由于我们特征不存储几何结果以及只有一份拓扑表</a:t>
            </a:r>
            <a:endParaRPr lang="en-US" sz="2000" dirty="0">
              <a:solidFill>
                <a:schemeClr val="tx1"/>
              </a:solidFill>
            </a:endParaRPr>
          </a:p>
        </p:txBody>
      </p:sp>
    </p:spTree>
    <p:extLst>
      <p:ext uri="{BB962C8B-B14F-4D97-AF65-F5344CB8AC3E}">
        <p14:creationId xmlns:p14="http://schemas.microsoft.com/office/powerpoint/2010/main" val="21475619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环形箭头 6"/>
          <p:cNvSpPr/>
          <p:nvPr/>
        </p:nvSpPr>
        <p:spPr bwMode="auto">
          <a:xfrm>
            <a:off x="714375" y="3429000"/>
            <a:ext cx="1643063" cy="571500"/>
          </a:xfrm>
          <a:prstGeom prst="circularArrow">
            <a:avLst/>
          </a:prstGeom>
          <a:noFill/>
          <a:ln w="9525" cap="flat" cmpd="sng" algn="ctr">
            <a:noFill/>
            <a:prstDash val="solid"/>
            <a:round/>
            <a:headEnd type="none" w="med" len="med"/>
            <a:tailEnd type="none" w="med" len="med"/>
          </a:ln>
          <a:effectLst/>
        </p:spPr>
        <p:txBody>
          <a:bodyPr lIns="72000" tIns="72000" rIns="72000" bIns="7200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bg1"/>
              </a:solidFill>
              <a:effectLst/>
              <a:uLnTx/>
              <a:uFillTx/>
              <a:latin typeface="Arial" panose="020B0604020202020204" pitchFamily="34" charset="0"/>
              <a:ea typeface="黑体" panose="02010609060101010101" pitchFamily="49" charset="-122"/>
              <a:cs typeface="+mn-cs"/>
            </a:endParaRPr>
          </a:p>
        </p:txBody>
      </p:sp>
      <p:pic>
        <p:nvPicPr>
          <p:cNvPr id="4099" name="内容占位符 3" descr="无标题"/>
          <p:cNvPicPr>
            <a:picLocks noChangeAspect="1"/>
          </p:cNvPicPr>
          <p:nvPr/>
        </p:nvPicPr>
        <p:blipFill>
          <a:blip r:embed="rId3"/>
          <a:stretch>
            <a:fillRect/>
          </a:stretch>
        </p:blipFill>
        <p:spPr>
          <a:xfrm>
            <a:off x="251520" y="1452562"/>
            <a:ext cx="4591050" cy="4524375"/>
          </a:xfrm>
          <a:prstGeom prst="rect">
            <a:avLst/>
          </a:prstGeom>
          <a:noFill/>
          <a:ln w="9525">
            <a:noFill/>
          </a:ln>
        </p:spPr>
      </p:pic>
      <p:sp>
        <p:nvSpPr>
          <p:cNvPr id="2" name="文本框 1">
            <a:extLst>
              <a:ext uri="{FF2B5EF4-FFF2-40B4-BE49-F238E27FC236}">
                <a16:creationId xmlns:a16="http://schemas.microsoft.com/office/drawing/2014/main" id="{CA8D46A3-8361-4F94-8544-5DEACA390E4D}"/>
              </a:ext>
            </a:extLst>
          </p:cNvPr>
          <p:cNvSpPr txBox="1"/>
          <p:nvPr/>
        </p:nvSpPr>
        <p:spPr>
          <a:xfrm>
            <a:off x="5148064" y="2348880"/>
            <a:ext cx="3631207" cy="1569660"/>
          </a:xfrm>
          <a:prstGeom prst="rect">
            <a:avLst/>
          </a:prstGeom>
          <a:noFill/>
        </p:spPr>
        <p:txBody>
          <a:bodyPr wrap="square" rtlCol="0">
            <a:spAutoFit/>
          </a:bodyPr>
          <a:lstStyle/>
          <a:p>
            <a:r>
              <a:rPr lang="zh-CN" altLang="en-US" dirty="0">
                <a:solidFill>
                  <a:schemeClr val="tx1"/>
                </a:solidFill>
              </a:rPr>
              <a:t>参数化对于用户可感的表现就是特征的历史树播放</a:t>
            </a:r>
            <a:endParaRPr lang="en-US" dirty="0">
              <a:solidFill>
                <a:schemeClr val="tx1"/>
              </a:solidFill>
            </a:endParaRP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D1D04E44-D498-47D3-80C7-71F807042EC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特征依赖</a:t>
            </a:r>
          </a:p>
        </p:txBody>
      </p:sp>
      <p:sp>
        <p:nvSpPr>
          <p:cNvPr id="2" name="文本框 1">
            <a:extLst>
              <a:ext uri="{FF2B5EF4-FFF2-40B4-BE49-F238E27FC236}">
                <a16:creationId xmlns:a16="http://schemas.microsoft.com/office/drawing/2014/main" id="{D5737471-8088-4880-8B89-9115699D3438}"/>
              </a:ext>
            </a:extLst>
          </p:cNvPr>
          <p:cNvSpPr txBox="1"/>
          <p:nvPr/>
        </p:nvSpPr>
        <p:spPr>
          <a:xfrm>
            <a:off x="395536" y="2204864"/>
            <a:ext cx="4392488" cy="400110"/>
          </a:xfrm>
          <a:prstGeom prst="rect">
            <a:avLst/>
          </a:prstGeom>
          <a:noFill/>
        </p:spPr>
        <p:txBody>
          <a:bodyPr wrap="square" rtlCol="0">
            <a:spAutoFit/>
          </a:bodyPr>
          <a:lstStyle/>
          <a:p>
            <a:r>
              <a:rPr lang="zh-CN" altLang="en-US" sz="2000" dirty="0">
                <a:solidFill>
                  <a:schemeClr val="tx1"/>
                </a:solidFill>
              </a:rPr>
              <a:t>特征依赖的修改方式</a:t>
            </a:r>
            <a:endParaRPr lang="en-US" sz="2000" dirty="0">
              <a:solidFill>
                <a:schemeClr val="tx1"/>
              </a:solidFill>
            </a:endParaRPr>
          </a:p>
        </p:txBody>
      </p:sp>
      <p:pic>
        <p:nvPicPr>
          <p:cNvPr id="7" name="图片 6">
            <a:extLst>
              <a:ext uri="{FF2B5EF4-FFF2-40B4-BE49-F238E27FC236}">
                <a16:creationId xmlns:a16="http://schemas.microsoft.com/office/drawing/2014/main" id="{3C3DF68F-C77A-4190-AC78-7F5F080DF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928650"/>
            <a:ext cx="4767916" cy="2733683"/>
          </a:xfrm>
          <a:prstGeom prst="rect">
            <a:avLst/>
          </a:prstGeom>
        </p:spPr>
      </p:pic>
      <p:pic>
        <p:nvPicPr>
          <p:cNvPr id="11" name="图片 10">
            <a:extLst>
              <a:ext uri="{FF2B5EF4-FFF2-40B4-BE49-F238E27FC236}">
                <a16:creationId xmlns:a16="http://schemas.microsoft.com/office/drawing/2014/main" id="{93A123E1-4C0C-4D7B-88C0-F1A53E7046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144" y="2204864"/>
            <a:ext cx="2309488" cy="3857166"/>
          </a:xfrm>
          <a:prstGeom prst="rect">
            <a:avLst/>
          </a:prstGeom>
        </p:spPr>
      </p:pic>
    </p:spTree>
    <p:extLst>
      <p:ext uri="{BB962C8B-B14F-4D97-AF65-F5344CB8AC3E}">
        <p14:creationId xmlns:p14="http://schemas.microsoft.com/office/powerpoint/2010/main" val="1610892273"/>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D1D04E44-D498-47D3-80C7-71F807042EC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特征依赖</a:t>
            </a:r>
          </a:p>
        </p:txBody>
      </p:sp>
      <p:sp>
        <p:nvSpPr>
          <p:cNvPr id="3" name="矩形: 圆角 2">
            <a:extLst>
              <a:ext uri="{FF2B5EF4-FFF2-40B4-BE49-F238E27FC236}">
                <a16:creationId xmlns:a16="http://schemas.microsoft.com/office/drawing/2014/main" id="{AFAC8460-5652-44A0-BE7F-9E12454A04D0}"/>
              </a:ext>
            </a:extLst>
          </p:cNvPr>
          <p:cNvSpPr/>
          <p:nvPr/>
        </p:nvSpPr>
        <p:spPr bwMode="auto">
          <a:xfrm>
            <a:off x="1115616" y="2584723"/>
            <a:ext cx="2448272" cy="7920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sz="2800" dirty="0">
                <a:solidFill>
                  <a:schemeClr val="tx1"/>
                </a:solidFill>
                <a:latin typeface="Arial" panose="020B0604020202020204" pitchFamily="34" charset="0"/>
                <a:ea typeface="黑体" panose="02010609060101010101" pitchFamily="49" charset="-122"/>
              </a:rPr>
              <a:t>特征</a:t>
            </a:r>
            <a:r>
              <a:rPr lang="en-US" altLang="zh-CN" sz="2800" dirty="0">
                <a:solidFill>
                  <a:schemeClr val="tx1"/>
                </a:solidFill>
                <a:latin typeface="Arial" panose="020B0604020202020204" pitchFamily="34" charset="0"/>
                <a:ea typeface="黑体" panose="02010609060101010101" pitchFamily="49" charset="-122"/>
              </a:rPr>
              <a:t>VDATA</a:t>
            </a:r>
            <a:endParaRPr kumimoji="0" lang="en-US" sz="28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p:txBody>
      </p:sp>
      <p:sp>
        <p:nvSpPr>
          <p:cNvPr id="4" name="等号 3">
            <a:extLst>
              <a:ext uri="{FF2B5EF4-FFF2-40B4-BE49-F238E27FC236}">
                <a16:creationId xmlns:a16="http://schemas.microsoft.com/office/drawing/2014/main" id="{22548F31-C065-4109-AB55-02177B59CAFC}"/>
              </a:ext>
            </a:extLst>
          </p:cNvPr>
          <p:cNvSpPr/>
          <p:nvPr/>
        </p:nvSpPr>
        <p:spPr bwMode="auto">
          <a:xfrm>
            <a:off x="3707904" y="2718829"/>
            <a:ext cx="1128426" cy="523875"/>
          </a:xfrm>
          <a:prstGeom prst="mathEqual">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3200" b="0" i="0" u="none" strike="noStrike" cap="none" normalizeH="0" baseline="0">
              <a:ln>
                <a:noFill/>
              </a:ln>
              <a:solidFill>
                <a:schemeClr val="bg1"/>
              </a:solidFill>
              <a:effectLst/>
              <a:latin typeface="Arial" panose="020B0604020202020204" pitchFamily="34" charset="0"/>
              <a:ea typeface="黑体" panose="02010609060101010101" pitchFamily="49" charset="-122"/>
            </a:endParaRPr>
          </a:p>
        </p:txBody>
      </p:sp>
      <p:sp>
        <p:nvSpPr>
          <p:cNvPr id="9" name="矩形: 圆角 8">
            <a:extLst>
              <a:ext uri="{FF2B5EF4-FFF2-40B4-BE49-F238E27FC236}">
                <a16:creationId xmlns:a16="http://schemas.microsoft.com/office/drawing/2014/main" id="{21FEDDC2-58C5-410D-A3EC-51EA24B6F000}"/>
              </a:ext>
            </a:extLst>
          </p:cNvPr>
          <p:cNvSpPr/>
          <p:nvPr/>
        </p:nvSpPr>
        <p:spPr bwMode="auto">
          <a:xfrm>
            <a:off x="4975450" y="2583562"/>
            <a:ext cx="2448272" cy="7920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sz="2800" dirty="0">
                <a:solidFill>
                  <a:schemeClr val="tx1"/>
                </a:solidFill>
                <a:latin typeface="Arial" panose="020B0604020202020204" pitchFamily="34" charset="0"/>
                <a:ea typeface="黑体" panose="02010609060101010101" pitchFamily="49" charset="-122"/>
              </a:rPr>
              <a:t>特征输入</a:t>
            </a:r>
            <a:endParaRPr kumimoji="0" lang="en-US" sz="28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p:txBody>
      </p:sp>
      <p:sp>
        <p:nvSpPr>
          <p:cNvPr id="5" name="文本框 4">
            <a:extLst>
              <a:ext uri="{FF2B5EF4-FFF2-40B4-BE49-F238E27FC236}">
                <a16:creationId xmlns:a16="http://schemas.microsoft.com/office/drawing/2014/main" id="{69C6B274-9685-4DF5-9D50-0E62F5B9483D}"/>
              </a:ext>
            </a:extLst>
          </p:cNvPr>
          <p:cNvSpPr txBox="1"/>
          <p:nvPr/>
        </p:nvSpPr>
        <p:spPr>
          <a:xfrm>
            <a:off x="2219889" y="3789040"/>
            <a:ext cx="4104456" cy="400110"/>
          </a:xfrm>
          <a:prstGeom prst="rect">
            <a:avLst/>
          </a:prstGeom>
          <a:noFill/>
        </p:spPr>
        <p:txBody>
          <a:bodyPr wrap="square" rtlCol="0">
            <a:spAutoFit/>
          </a:bodyPr>
          <a:lstStyle/>
          <a:p>
            <a:pPr algn="ctr"/>
            <a:r>
              <a:rPr lang="zh-CN" altLang="en-US" sz="2000" dirty="0">
                <a:solidFill>
                  <a:schemeClr val="tx1"/>
                </a:solidFill>
              </a:rPr>
              <a:t>特征</a:t>
            </a:r>
            <a:r>
              <a:rPr lang="en-US" altLang="zh-CN" sz="2000" dirty="0">
                <a:solidFill>
                  <a:schemeClr val="tx1"/>
                </a:solidFill>
              </a:rPr>
              <a:t>Unlink</a:t>
            </a:r>
            <a:endParaRPr lang="en-US" sz="2000" dirty="0">
              <a:solidFill>
                <a:schemeClr val="tx1"/>
              </a:solidFill>
            </a:endParaRPr>
          </a:p>
        </p:txBody>
      </p:sp>
      <p:sp>
        <p:nvSpPr>
          <p:cNvPr id="6" name="文本框 5">
            <a:extLst>
              <a:ext uri="{FF2B5EF4-FFF2-40B4-BE49-F238E27FC236}">
                <a16:creationId xmlns:a16="http://schemas.microsoft.com/office/drawing/2014/main" id="{258CEF65-41F3-42CA-8C9E-4F4C5D0DB44C}"/>
              </a:ext>
            </a:extLst>
          </p:cNvPr>
          <p:cNvSpPr txBox="1"/>
          <p:nvPr/>
        </p:nvSpPr>
        <p:spPr>
          <a:xfrm>
            <a:off x="1115616" y="4593149"/>
            <a:ext cx="6480720" cy="707886"/>
          </a:xfrm>
          <a:prstGeom prst="rect">
            <a:avLst/>
          </a:prstGeom>
          <a:noFill/>
        </p:spPr>
        <p:txBody>
          <a:bodyPr wrap="square" rtlCol="0">
            <a:spAutoFit/>
          </a:bodyPr>
          <a:lstStyle/>
          <a:p>
            <a:r>
              <a:rPr lang="zh-CN" altLang="en-US" sz="2000" dirty="0">
                <a:solidFill>
                  <a:schemeClr val="tx1"/>
                </a:solidFill>
              </a:rPr>
              <a:t>特征输入没有改变，改变的是</a:t>
            </a:r>
            <a:r>
              <a:rPr lang="en-US" altLang="zh-CN" sz="2000" dirty="0" err="1">
                <a:solidFill>
                  <a:schemeClr val="tx1"/>
                </a:solidFill>
              </a:rPr>
              <a:t>vdata</a:t>
            </a:r>
            <a:r>
              <a:rPr lang="zh-CN" altLang="en-US" sz="2000" dirty="0">
                <a:solidFill>
                  <a:schemeClr val="tx1"/>
                </a:solidFill>
              </a:rPr>
              <a:t>转换到特征输入的这个过程。</a:t>
            </a:r>
            <a:r>
              <a:rPr lang="zh-CN" altLang="en-US" sz="2000" dirty="0">
                <a:solidFill>
                  <a:srgbClr val="FF0000"/>
                </a:solidFill>
              </a:rPr>
              <a:t>所以特征</a:t>
            </a:r>
            <a:r>
              <a:rPr lang="en-US" altLang="zh-CN" sz="2000" dirty="0">
                <a:solidFill>
                  <a:srgbClr val="FF0000"/>
                </a:solidFill>
              </a:rPr>
              <a:t>unlink</a:t>
            </a:r>
            <a:r>
              <a:rPr lang="zh-CN" altLang="en-US" sz="2000" dirty="0">
                <a:solidFill>
                  <a:srgbClr val="FF0000"/>
                </a:solidFill>
              </a:rPr>
              <a:t>不需要重生成。</a:t>
            </a:r>
            <a:endParaRPr lang="en-US" sz="2000" dirty="0">
              <a:solidFill>
                <a:srgbClr val="FF0000"/>
              </a:solidFill>
            </a:endParaRPr>
          </a:p>
        </p:txBody>
      </p:sp>
    </p:spTree>
    <p:extLst>
      <p:ext uri="{BB962C8B-B14F-4D97-AF65-F5344CB8AC3E}">
        <p14:creationId xmlns:p14="http://schemas.microsoft.com/office/powerpoint/2010/main" val="4270933158"/>
      </p:ext>
    </p:extLst>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D1D04E44-D498-47D3-80C7-71F807042EC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静态特征</a:t>
            </a:r>
          </a:p>
        </p:txBody>
      </p:sp>
      <p:sp>
        <p:nvSpPr>
          <p:cNvPr id="10" name="文本框 9">
            <a:extLst>
              <a:ext uri="{FF2B5EF4-FFF2-40B4-BE49-F238E27FC236}">
                <a16:creationId xmlns:a16="http://schemas.microsoft.com/office/drawing/2014/main" id="{FD977E96-4286-461C-9B1A-D3C286CE7131}"/>
              </a:ext>
            </a:extLst>
          </p:cNvPr>
          <p:cNvSpPr txBox="1"/>
          <p:nvPr/>
        </p:nvSpPr>
        <p:spPr>
          <a:xfrm>
            <a:off x="179512" y="2204864"/>
            <a:ext cx="6696744" cy="400110"/>
          </a:xfrm>
          <a:prstGeom prst="rect">
            <a:avLst/>
          </a:prstGeom>
          <a:noFill/>
        </p:spPr>
        <p:txBody>
          <a:bodyPr wrap="square" rtlCol="0">
            <a:spAutoFit/>
          </a:bodyPr>
          <a:lstStyle/>
          <a:p>
            <a:r>
              <a:rPr lang="zh-CN" altLang="en-US" sz="2000" dirty="0">
                <a:solidFill>
                  <a:schemeClr val="tx1"/>
                </a:solidFill>
              </a:rPr>
              <a:t>不存在特征参数，不会改变的特征就是静态特征。</a:t>
            </a:r>
            <a:endParaRPr lang="en-US" sz="2000" dirty="0">
              <a:solidFill>
                <a:schemeClr val="tx1"/>
              </a:solidFill>
            </a:endParaRPr>
          </a:p>
        </p:txBody>
      </p:sp>
      <p:pic>
        <p:nvPicPr>
          <p:cNvPr id="13" name="图片 12">
            <a:extLst>
              <a:ext uri="{FF2B5EF4-FFF2-40B4-BE49-F238E27FC236}">
                <a16:creationId xmlns:a16="http://schemas.microsoft.com/office/drawing/2014/main" id="{CF6DA3A4-DC9F-4D31-81A0-FA0FCBED7F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2928650"/>
            <a:ext cx="3758463" cy="1996020"/>
          </a:xfrm>
          <a:prstGeom prst="rect">
            <a:avLst/>
          </a:prstGeom>
        </p:spPr>
      </p:pic>
      <p:pic>
        <p:nvPicPr>
          <p:cNvPr id="15" name="图片 14">
            <a:extLst>
              <a:ext uri="{FF2B5EF4-FFF2-40B4-BE49-F238E27FC236}">
                <a16:creationId xmlns:a16="http://schemas.microsoft.com/office/drawing/2014/main" id="{C84EFAA9-0D3D-40E3-914E-4D1D2191BB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360" y="2204864"/>
            <a:ext cx="1872208" cy="3634287"/>
          </a:xfrm>
          <a:prstGeom prst="rect">
            <a:avLst/>
          </a:prstGeom>
        </p:spPr>
      </p:pic>
      <p:sp>
        <p:nvSpPr>
          <p:cNvPr id="16" name="文本框 15">
            <a:extLst>
              <a:ext uri="{FF2B5EF4-FFF2-40B4-BE49-F238E27FC236}">
                <a16:creationId xmlns:a16="http://schemas.microsoft.com/office/drawing/2014/main" id="{1C94FE3A-E9FB-4001-A1B0-3150812761F3}"/>
              </a:ext>
            </a:extLst>
          </p:cNvPr>
          <p:cNvSpPr txBox="1"/>
          <p:nvPr/>
        </p:nvSpPr>
        <p:spPr>
          <a:xfrm>
            <a:off x="870611" y="5373216"/>
            <a:ext cx="3384376" cy="400110"/>
          </a:xfrm>
          <a:prstGeom prst="rect">
            <a:avLst/>
          </a:prstGeom>
          <a:noFill/>
        </p:spPr>
        <p:txBody>
          <a:bodyPr wrap="square" rtlCol="0">
            <a:spAutoFit/>
          </a:bodyPr>
          <a:lstStyle/>
          <a:p>
            <a:pPr algn="ctr"/>
            <a:r>
              <a:rPr lang="zh-CN" altLang="en-US" sz="2000" dirty="0">
                <a:solidFill>
                  <a:schemeClr val="tx1"/>
                </a:solidFill>
              </a:rPr>
              <a:t>去参</a:t>
            </a:r>
            <a:endParaRPr lang="en-US" sz="2000" dirty="0">
              <a:solidFill>
                <a:schemeClr val="tx1"/>
              </a:solidFill>
            </a:endParaRPr>
          </a:p>
        </p:txBody>
      </p:sp>
      <p:sp>
        <p:nvSpPr>
          <p:cNvPr id="17" name="文本框 16">
            <a:extLst>
              <a:ext uri="{FF2B5EF4-FFF2-40B4-BE49-F238E27FC236}">
                <a16:creationId xmlns:a16="http://schemas.microsoft.com/office/drawing/2014/main" id="{70B66385-0404-4C0F-98F4-B4D4D5D9B20F}"/>
              </a:ext>
            </a:extLst>
          </p:cNvPr>
          <p:cNvSpPr txBox="1"/>
          <p:nvPr/>
        </p:nvSpPr>
        <p:spPr>
          <a:xfrm>
            <a:off x="5609276" y="5962772"/>
            <a:ext cx="3384376" cy="400110"/>
          </a:xfrm>
          <a:prstGeom prst="rect">
            <a:avLst/>
          </a:prstGeom>
          <a:noFill/>
        </p:spPr>
        <p:txBody>
          <a:bodyPr wrap="square" rtlCol="0">
            <a:spAutoFit/>
          </a:bodyPr>
          <a:lstStyle/>
          <a:p>
            <a:pPr algn="ctr"/>
            <a:r>
              <a:rPr lang="zh-CN" altLang="en-US" sz="2000" dirty="0">
                <a:solidFill>
                  <a:schemeClr val="tx1"/>
                </a:solidFill>
              </a:rPr>
              <a:t>封装</a:t>
            </a:r>
            <a:endParaRPr lang="en-US" sz="2000" dirty="0">
              <a:solidFill>
                <a:schemeClr val="tx1"/>
              </a:solidFill>
            </a:endParaRPr>
          </a:p>
        </p:txBody>
      </p:sp>
    </p:spTree>
    <p:extLst>
      <p:ext uri="{BB962C8B-B14F-4D97-AF65-F5344CB8AC3E}">
        <p14:creationId xmlns:p14="http://schemas.microsoft.com/office/powerpoint/2010/main" val="3236879948"/>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D1D04E44-D498-47D3-80C7-71F807042EC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静态特征</a:t>
            </a:r>
          </a:p>
        </p:txBody>
      </p:sp>
      <p:pic>
        <p:nvPicPr>
          <p:cNvPr id="3" name="图片 2">
            <a:extLst>
              <a:ext uri="{FF2B5EF4-FFF2-40B4-BE49-F238E27FC236}">
                <a16:creationId xmlns:a16="http://schemas.microsoft.com/office/drawing/2014/main" id="{336C8D5B-EDDE-4D13-A923-E1729AA21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382755"/>
            <a:ext cx="3085714" cy="3095238"/>
          </a:xfrm>
          <a:prstGeom prst="rect">
            <a:avLst/>
          </a:prstGeom>
        </p:spPr>
      </p:pic>
      <p:sp>
        <p:nvSpPr>
          <p:cNvPr id="4" name="文本框 3">
            <a:extLst>
              <a:ext uri="{FF2B5EF4-FFF2-40B4-BE49-F238E27FC236}">
                <a16:creationId xmlns:a16="http://schemas.microsoft.com/office/drawing/2014/main" id="{A9D44EFD-72C4-4A04-94D7-06AA6B9BA40C}"/>
              </a:ext>
            </a:extLst>
          </p:cNvPr>
          <p:cNvSpPr txBox="1"/>
          <p:nvPr/>
        </p:nvSpPr>
        <p:spPr>
          <a:xfrm>
            <a:off x="4202739" y="4293096"/>
            <a:ext cx="3960440" cy="1015663"/>
          </a:xfrm>
          <a:prstGeom prst="rect">
            <a:avLst/>
          </a:prstGeom>
          <a:noFill/>
        </p:spPr>
        <p:txBody>
          <a:bodyPr wrap="square" rtlCol="0">
            <a:spAutoFit/>
          </a:bodyPr>
          <a:lstStyle/>
          <a:p>
            <a:r>
              <a:rPr lang="zh-CN" altLang="en-US" sz="2000" dirty="0">
                <a:solidFill>
                  <a:schemeClr val="tx1"/>
                </a:solidFill>
              </a:rPr>
              <a:t>静态特征没有参数，重生成中不需要进行重新建模计算。不能进行重定义。</a:t>
            </a:r>
            <a:endParaRPr lang="en-US" sz="2000" dirty="0">
              <a:solidFill>
                <a:schemeClr val="tx1"/>
              </a:solidFill>
            </a:endParaRPr>
          </a:p>
        </p:txBody>
      </p:sp>
      <p:sp>
        <p:nvSpPr>
          <p:cNvPr id="5" name="文本框 4">
            <a:extLst>
              <a:ext uri="{FF2B5EF4-FFF2-40B4-BE49-F238E27FC236}">
                <a16:creationId xmlns:a16="http://schemas.microsoft.com/office/drawing/2014/main" id="{67050A70-DB9C-4882-8D95-40F947DEA763}"/>
              </a:ext>
            </a:extLst>
          </p:cNvPr>
          <p:cNvSpPr txBox="1"/>
          <p:nvPr/>
        </p:nvSpPr>
        <p:spPr>
          <a:xfrm>
            <a:off x="4211960" y="2492896"/>
            <a:ext cx="4104456" cy="1015663"/>
          </a:xfrm>
          <a:prstGeom prst="rect">
            <a:avLst/>
          </a:prstGeom>
          <a:noFill/>
        </p:spPr>
        <p:txBody>
          <a:bodyPr wrap="square" rtlCol="0">
            <a:spAutoFit/>
          </a:bodyPr>
          <a:lstStyle/>
          <a:p>
            <a:r>
              <a:rPr lang="zh-CN" altLang="en-US" sz="2000" dirty="0">
                <a:solidFill>
                  <a:schemeClr val="tx1"/>
                </a:solidFill>
              </a:rPr>
              <a:t>去参和封装都不会对</a:t>
            </a:r>
            <a:r>
              <a:rPr lang="en-US" altLang="zh-CN" sz="2000" dirty="0" err="1">
                <a:solidFill>
                  <a:schemeClr val="tx1"/>
                </a:solidFill>
              </a:rPr>
              <a:t>Brep</a:t>
            </a:r>
            <a:r>
              <a:rPr lang="zh-CN" altLang="en-US" sz="2000" dirty="0">
                <a:solidFill>
                  <a:schemeClr val="tx1"/>
                </a:solidFill>
              </a:rPr>
              <a:t>进行改变，特征</a:t>
            </a:r>
            <a:r>
              <a:rPr lang="en-US" altLang="zh-CN" sz="2000" dirty="0">
                <a:solidFill>
                  <a:schemeClr val="tx1"/>
                </a:solidFill>
              </a:rPr>
              <a:t>VDATA</a:t>
            </a:r>
            <a:r>
              <a:rPr lang="zh-CN" altLang="en-US" sz="2000" dirty="0">
                <a:solidFill>
                  <a:schemeClr val="tx1"/>
                </a:solidFill>
              </a:rPr>
              <a:t>没有了也不需要重新计算，所以不需要重生成。</a:t>
            </a:r>
            <a:endParaRPr lang="en-US" sz="2000" dirty="0">
              <a:solidFill>
                <a:schemeClr val="tx1"/>
              </a:solidFill>
            </a:endParaRPr>
          </a:p>
        </p:txBody>
      </p:sp>
    </p:spTree>
    <p:extLst>
      <p:ext uri="{BB962C8B-B14F-4D97-AF65-F5344CB8AC3E}">
        <p14:creationId xmlns:p14="http://schemas.microsoft.com/office/powerpoint/2010/main" val="3144426563"/>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p:nvPr/>
        </p:nvSpPr>
        <p:spPr>
          <a:xfrm>
            <a:off x="0" y="1357313"/>
            <a:ext cx="9144000" cy="523220"/>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快速回滚</a:t>
            </a:r>
            <a:endParaRPr lang="zh-CN" altLang="en-US" sz="2000" b="1" dirty="0">
              <a:solidFill>
                <a:srgbClr val="002060"/>
              </a:solidFill>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9DA2D513-0E0D-4B43-A9E2-F518427213AD}"/>
              </a:ext>
            </a:extLst>
          </p:cNvPr>
          <p:cNvSpPr txBox="1"/>
          <p:nvPr/>
        </p:nvSpPr>
        <p:spPr>
          <a:xfrm>
            <a:off x="395536" y="2204864"/>
            <a:ext cx="8064896" cy="400110"/>
          </a:xfrm>
          <a:prstGeom prst="rect">
            <a:avLst/>
          </a:prstGeom>
          <a:noFill/>
        </p:spPr>
        <p:txBody>
          <a:bodyPr wrap="square" rtlCol="0">
            <a:spAutoFit/>
          </a:bodyPr>
          <a:lstStyle/>
          <a:p>
            <a:r>
              <a:rPr lang="zh-CN" altLang="en-US" sz="2000" dirty="0">
                <a:solidFill>
                  <a:schemeClr val="tx1"/>
                </a:solidFill>
              </a:rPr>
              <a:t>特征向下播放是重生成，向上播放怎么处理了？</a:t>
            </a:r>
            <a:endParaRPr lang="en-US" sz="2000" dirty="0">
              <a:solidFill>
                <a:schemeClr val="tx1"/>
              </a:solidFill>
            </a:endParaRPr>
          </a:p>
        </p:txBody>
      </p:sp>
      <p:pic>
        <p:nvPicPr>
          <p:cNvPr id="5" name="图片 4">
            <a:extLst>
              <a:ext uri="{FF2B5EF4-FFF2-40B4-BE49-F238E27FC236}">
                <a16:creationId xmlns:a16="http://schemas.microsoft.com/office/drawing/2014/main" id="{5CB363B0-1776-4D69-88EE-2E202B532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929305"/>
            <a:ext cx="2914286" cy="2476190"/>
          </a:xfrm>
          <a:prstGeom prst="rect">
            <a:avLst/>
          </a:prstGeom>
        </p:spPr>
      </p:pic>
      <p:sp>
        <p:nvSpPr>
          <p:cNvPr id="6" name="文本框 5">
            <a:extLst>
              <a:ext uri="{FF2B5EF4-FFF2-40B4-BE49-F238E27FC236}">
                <a16:creationId xmlns:a16="http://schemas.microsoft.com/office/drawing/2014/main" id="{7453715A-ED9A-4A71-A89F-D9C6AD8178CB}"/>
              </a:ext>
            </a:extLst>
          </p:cNvPr>
          <p:cNvSpPr txBox="1"/>
          <p:nvPr/>
        </p:nvSpPr>
        <p:spPr>
          <a:xfrm>
            <a:off x="3637936" y="3466888"/>
            <a:ext cx="4248472" cy="707886"/>
          </a:xfrm>
          <a:prstGeom prst="rect">
            <a:avLst/>
          </a:prstGeom>
          <a:noFill/>
        </p:spPr>
        <p:txBody>
          <a:bodyPr wrap="square" rtlCol="0">
            <a:spAutoFit/>
          </a:bodyPr>
          <a:lstStyle/>
          <a:p>
            <a:r>
              <a:rPr lang="zh-CN" altLang="en-US" sz="2000" dirty="0">
                <a:solidFill>
                  <a:schemeClr val="tx1"/>
                </a:solidFill>
              </a:rPr>
              <a:t>我们没有多份</a:t>
            </a:r>
            <a:r>
              <a:rPr lang="en-US" altLang="zh-CN" sz="2000" dirty="0" err="1">
                <a:solidFill>
                  <a:schemeClr val="tx1"/>
                </a:solidFill>
              </a:rPr>
              <a:t>brep</a:t>
            </a:r>
            <a:r>
              <a:rPr lang="zh-CN" altLang="en-US" sz="2000" dirty="0">
                <a:solidFill>
                  <a:schemeClr val="tx1"/>
                </a:solidFill>
              </a:rPr>
              <a:t>，如何恢复到之前的某个历史树状态了？</a:t>
            </a:r>
            <a:endParaRPr lang="en-US" sz="2000" dirty="0">
              <a:solidFill>
                <a:schemeClr val="tx1"/>
              </a:solidFill>
            </a:endParaRPr>
          </a:p>
        </p:txBody>
      </p:sp>
      <p:sp>
        <p:nvSpPr>
          <p:cNvPr id="7" name="文本框 6">
            <a:extLst>
              <a:ext uri="{FF2B5EF4-FFF2-40B4-BE49-F238E27FC236}">
                <a16:creationId xmlns:a16="http://schemas.microsoft.com/office/drawing/2014/main" id="{7E5E5AF4-4914-49AA-9F00-CAB12012AC4B}"/>
              </a:ext>
            </a:extLst>
          </p:cNvPr>
          <p:cNvSpPr txBox="1"/>
          <p:nvPr/>
        </p:nvSpPr>
        <p:spPr>
          <a:xfrm>
            <a:off x="3637936" y="4725144"/>
            <a:ext cx="3960440" cy="400110"/>
          </a:xfrm>
          <a:prstGeom prst="rect">
            <a:avLst/>
          </a:prstGeom>
          <a:noFill/>
        </p:spPr>
        <p:txBody>
          <a:bodyPr wrap="square" rtlCol="0">
            <a:spAutoFit/>
          </a:bodyPr>
          <a:lstStyle/>
          <a:p>
            <a:r>
              <a:rPr lang="zh-CN" altLang="en-US" sz="2000" dirty="0">
                <a:solidFill>
                  <a:schemeClr val="tx1"/>
                </a:solidFill>
              </a:rPr>
              <a:t>从头向下播放</a:t>
            </a:r>
            <a:endParaRPr lang="en-US" sz="2000" dirty="0">
              <a:solidFill>
                <a:schemeClr val="tx1"/>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p:nvPr/>
        </p:nvSpPr>
        <p:spPr>
          <a:xfrm>
            <a:off x="0" y="1357313"/>
            <a:ext cx="9144000" cy="523220"/>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快速回滚</a:t>
            </a:r>
            <a:endParaRPr lang="zh-CN" altLang="en-US" sz="2000" b="1" dirty="0">
              <a:solidFill>
                <a:srgbClr val="002060"/>
              </a:solidFill>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9DA2D513-0E0D-4B43-A9E2-F518427213AD}"/>
              </a:ext>
            </a:extLst>
          </p:cNvPr>
          <p:cNvSpPr txBox="1"/>
          <p:nvPr/>
        </p:nvSpPr>
        <p:spPr>
          <a:xfrm>
            <a:off x="395536" y="2204864"/>
            <a:ext cx="8064896" cy="1938992"/>
          </a:xfrm>
          <a:prstGeom prst="rect">
            <a:avLst/>
          </a:prstGeom>
          <a:noFill/>
        </p:spPr>
        <p:txBody>
          <a:bodyPr wrap="square" rtlCol="0">
            <a:spAutoFit/>
          </a:bodyPr>
          <a:lstStyle/>
          <a:p>
            <a:r>
              <a:rPr lang="zh-CN" altLang="en-US" sz="2000" dirty="0">
                <a:solidFill>
                  <a:schemeClr val="tx1"/>
                </a:solidFill>
              </a:rPr>
              <a:t>快速回滚就是针对历史树特征的“</a:t>
            </a:r>
            <a:r>
              <a:rPr lang="en-US" altLang="zh-CN" sz="2000" dirty="0">
                <a:solidFill>
                  <a:schemeClr val="tx1"/>
                </a:solidFill>
              </a:rPr>
              <a:t>undo/redo</a:t>
            </a:r>
            <a:r>
              <a:rPr lang="zh-CN" altLang="en-US" sz="2000" dirty="0">
                <a:solidFill>
                  <a:schemeClr val="tx1"/>
                </a:solidFill>
              </a:rPr>
              <a:t>操作”。</a:t>
            </a:r>
            <a:endParaRPr lang="en-US" altLang="zh-CN" sz="2000" dirty="0">
              <a:solidFill>
                <a:schemeClr val="tx1"/>
              </a:solidFill>
            </a:endParaRPr>
          </a:p>
          <a:p>
            <a:endParaRPr lang="en-US" altLang="zh-CN" sz="2000" dirty="0">
              <a:solidFill>
                <a:schemeClr val="tx1"/>
              </a:solidFill>
            </a:endParaRPr>
          </a:p>
          <a:p>
            <a:r>
              <a:rPr lang="zh-CN" altLang="en-US" sz="2000" dirty="0">
                <a:solidFill>
                  <a:schemeClr val="tx1"/>
                </a:solidFill>
              </a:rPr>
              <a:t>历史快速回滚就是通过直接恢复数据的方式，从后往前恢复特征对零件的改动，从而恢复指定特征播放前零件的状态。</a:t>
            </a:r>
            <a:endParaRPr lang="en-US" altLang="zh-CN" sz="2000" dirty="0">
              <a:solidFill>
                <a:schemeClr val="tx1"/>
              </a:solidFill>
            </a:endParaRPr>
          </a:p>
          <a:p>
            <a:endParaRPr lang="en-US" sz="2000" dirty="0">
              <a:solidFill>
                <a:schemeClr val="tx1"/>
              </a:solidFill>
            </a:endParaRPr>
          </a:p>
          <a:p>
            <a:r>
              <a:rPr lang="zh-CN" altLang="en-US" sz="2000" dirty="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2084919320"/>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2"/>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快速回滚</a:t>
            </a:r>
            <a:endParaRPr lang="zh-CN" altLang="en-US" sz="2000" b="1" dirty="0">
              <a:solidFill>
                <a:srgbClr val="002060"/>
              </a:solidFill>
              <a:latin typeface="华文楷体" panose="02010600040101010101" pitchFamily="2" charset="-122"/>
              <a:ea typeface="华文楷体" panose="02010600040101010101" pitchFamily="2" charset="-122"/>
            </a:endParaRPr>
          </a:p>
        </p:txBody>
      </p:sp>
      <p:sp>
        <p:nvSpPr>
          <p:cNvPr id="83971" name="TextBox 1"/>
          <p:cNvSpPr txBox="1"/>
          <p:nvPr/>
        </p:nvSpPr>
        <p:spPr>
          <a:xfrm>
            <a:off x="-36512" y="1844675"/>
            <a:ext cx="8567737"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800100" lvl="1" indent="-342900" eaLnBrk="1" hangingPunct="1">
              <a:lnSpc>
                <a:spcPct val="150000"/>
              </a:lnSpc>
              <a:spcBef>
                <a:spcPts val="600"/>
              </a:spcBef>
              <a:spcAft>
                <a:spcPts val="600"/>
              </a:spcAft>
              <a:buFont typeface="Wingdings" panose="05000000000000000000" pitchFamily="2" charset="2"/>
              <a:buChar char="Ø"/>
            </a:pPr>
            <a:r>
              <a:rPr lang="zh-CN" altLang="en-US" sz="1600" dirty="0">
                <a:solidFill>
                  <a:srgbClr val="002060"/>
                </a:solidFill>
                <a:latin typeface="黑体" panose="02010609060101010101" pitchFamily="49" charset="-122"/>
                <a:ea typeface="黑体" panose="02010609060101010101" pitchFamily="49" charset="-122"/>
              </a:rPr>
              <a:t>快速回滚：基于特征的选择性“</a:t>
            </a:r>
            <a:r>
              <a:rPr lang="en-US" altLang="zh-CN" sz="1600" dirty="0">
                <a:solidFill>
                  <a:srgbClr val="002060"/>
                </a:solidFill>
                <a:latin typeface="黑体" panose="02010609060101010101" pitchFamily="49" charset="-122"/>
                <a:ea typeface="黑体" panose="02010609060101010101" pitchFamily="49" charset="-122"/>
              </a:rPr>
              <a:t>undo</a:t>
            </a:r>
            <a:r>
              <a:rPr lang="zh-CN" altLang="en-US" sz="1600" dirty="0">
                <a:solidFill>
                  <a:srgbClr val="002060"/>
                </a:solidFill>
                <a:latin typeface="黑体" panose="02010609060101010101" pitchFamily="49" charset="-122"/>
                <a:ea typeface="黑体" panose="02010609060101010101" pitchFamily="49" charset="-122"/>
              </a:rPr>
              <a:t>”</a:t>
            </a:r>
            <a:endParaRPr lang="en-US" altLang="zh-CN" sz="1600" dirty="0">
              <a:solidFill>
                <a:srgbClr val="002060"/>
              </a:solidFill>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467544" y="2324903"/>
          <a:ext cx="2255912" cy="3480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nvGraphicFramePr>
        <p:xfrm>
          <a:off x="2267744" y="2324903"/>
          <a:ext cx="2460104" cy="348036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图示 5"/>
          <p:cNvGraphicFramePr/>
          <p:nvPr/>
        </p:nvGraphicFramePr>
        <p:xfrm>
          <a:off x="5796136" y="2324903"/>
          <a:ext cx="2460103" cy="348036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83975" name="TextBox 1"/>
          <p:cNvSpPr txBox="1"/>
          <p:nvPr/>
        </p:nvSpPr>
        <p:spPr>
          <a:xfrm>
            <a:off x="6486525" y="6021388"/>
            <a:ext cx="1254125" cy="403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1" indent="0" eaLnBrk="1" hangingPunct="1">
              <a:lnSpc>
                <a:spcPct val="150000"/>
              </a:lnSpc>
              <a:spcBef>
                <a:spcPts val="600"/>
              </a:spcBef>
              <a:spcAft>
                <a:spcPts val="600"/>
              </a:spcAft>
              <a:buNone/>
            </a:pPr>
            <a:r>
              <a:rPr lang="zh-CN" altLang="en-US" sz="1600" dirty="0">
                <a:solidFill>
                  <a:srgbClr val="002060"/>
                </a:solidFill>
                <a:latin typeface="黑体" panose="02010609060101010101" pitchFamily="49" charset="-122"/>
                <a:ea typeface="黑体" panose="02010609060101010101" pitchFamily="49" charset="-122"/>
              </a:rPr>
              <a:t>快速回滚</a:t>
            </a:r>
            <a:endParaRPr lang="en-US" altLang="zh-CN" sz="1600" dirty="0">
              <a:solidFill>
                <a:srgbClr val="002060"/>
              </a:solidFill>
              <a:latin typeface="黑体" panose="02010609060101010101" pitchFamily="49" charset="-122"/>
              <a:ea typeface="黑体" panose="02010609060101010101" pitchFamily="49" charset="-122"/>
            </a:endParaRPr>
          </a:p>
        </p:txBody>
      </p:sp>
      <p:sp>
        <p:nvSpPr>
          <p:cNvPr id="83976" name="TextBox 1"/>
          <p:cNvSpPr txBox="1"/>
          <p:nvPr/>
        </p:nvSpPr>
        <p:spPr>
          <a:xfrm>
            <a:off x="2724150" y="6021388"/>
            <a:ext cx="1449388" cy="415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1" indent="0" eaLnBrk="1" hangingPunct="1">
              <a:lnSpc>
                <a:spcPct val="150000"/>
              </a:lnSpc>
              <a:spcBef>
                <a:spcPts val="600"/>
              </a:spcBef>
              <a:spcAft>
                <a:spcPts val="600"/>
              </a:spcAft>
              <a:buNone/>
            </a:pPr>
            <a:r>
              <a:rPr lang="zh-CN" altLang="en-US" sz="1600" dirty="0">
                <a:solidFill>
                  <a:srgbClr val="002060"/>
                </a:solidFill>
                <a:latin typeface="黑体" panose="02010609060101010101" pitchFamily="49" charset="-122"/>
                <a:ea typeface="黑体" panose="02010609060101010101" pitchFamily="49" charset="-122"/>
              </a:rPr>
              <a:t>快速回滚备份</a:t>
            </a:r>
            <a:endParaRPr lang="en-US" altLang="zh-CN" sz="1600" dirty="0">
              <a:solidFill>
                <a:srgbClr val="002060"/>
              </a:solidFill>
              <a:latin typeface="黑体" panose="02010609060101010101" pitchFamily="49" charset="-122"/>
              <a:ea typeface="黑体" panose="02010609060101010101" pitchFamily="49" charset="-122"/>
            </a:endParaRPr>
          </a:p>
        </p:txBody>
      </p:sp>
      <p:sp>
        <p:nvSpPr>
          <p:cNvPr id="83977" name="TextBox 1"/>
          <p:cNvSpPr txBox="1"/>
          <p:nvPr/>
        </p:nvSpPr>
        <p:spPr>
          <a:xfrm>
            <a:off x="468313" y="6021388"/>
            <a:ext cx="2027237"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1" indent="0" eaLnBrk="1" hangingPunct="1">
              <a:lnSpc>
                <a:spcPct val="150000"/>
              </a:lnSpc>
              <a:spcBef>
                <a:spcPts val="600"/>
              </a:spcBef>
              <a:spcAft>
                <a:spcPts val="600"/>
              </a:spcAft>
              <a:buNone/>
            </a:pPr>
            <a:r>
              <a:rPr lang="zh-CN" altLang="en-US" sz="1600" dirty="0">
                <a:solidFill>
                  <a:srgbClr val="002060"/>
                </a:solidFill>
                <a:latin typeface="黑体" panose="02010609060101010101" pitchFamily="49" charset="-122"/>
                <a:ea typeface="黑体" panose="02010609060101010101" pitchFamily="49" charset="-122"/>
              </a:rPr>
              <a:t>特征执行、重生成</a:t>
            </a:r>
            <a:endParaRPr lang="en-US" altLang="zh-CN" sz="1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93238877"/>
      </p:ext>
    </p:extLst>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p:nvPr/>
        </p:nvSpPr>
        <p:spPr>
          <a:xfrm>
            <a:off x="0" y="1357313"/>
            <a:ext cx="9144000" cy="523220"/>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快速回滚</a:t>
            </a:r>
            <a:endParaRPr lang="zh-CN" altLang="en-US" sz="2000" b="1" dirty="0">
              <a:solidFill>
                <a:srgbClr val="002060"/>
              </a:solidFill>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9DA2D513-0E0D-4B43-A9E2-F518427213AD}"/>
              </a:ext>
            </a:extLst>
          </p:cNvPr>
          <p:cNvSpPr txBox="1"/>
          <p:nvPr/>
        </p:nvSpPr>
        <p:spPr>
          <a:xfrm>
            <a:off x="395536" y="2204864"/>
            <a:ext cx="8064896" cy="4401205"/>
          </a:xfrm>
          <a:prstGeom prst="rect">
            <a:avLst/>
          </a:prstGeom>
          <a:noFill/>
        </p:spPr>
        <p:txBody>
          <a:bodyPr wrap="square" rtlCol="0">
            <a:spAutoFit/>
          </a:bodyPr>
          <a:lstStyle/>
          <a:p>
            <a:r>
              <a:rPr lang="zh-CN" altLang="en-US" sz="2000" b="1" i="0" dirty="0">
                <a:solidFill>
                  <a:srgbClr val="FF0000"/>
                </a:solidFill>
                <a:effectLst/>
                <a:latin typeface="+mj-ea"/>
                <a:ea typeface="+mj-ea"/>
              </a:rPr>
              <a:t>快速回滚本质不是数据库</a:t>
            </a:r>
            <a:r>
              <a:rPr lang="en-US" altLang="zh-CN" sz="2000" b="1" i="0" dirty="0">
                <a:solidFill>
                  <a:srgbClr val="FF0000"/>
                </a:solidFill>
                <a:effectLst/>
                <a:latin typeface="+mj-ea"/>
                <a:ea typeface="+mj-ea"/>
              </a:rPr>
              <a:t>undo</a:t>
            </a:r>
            <a:r>
              <a:rPr lang="zh-CN" altLang="en-US" sz="2000" b="0" i="0" dirty="0">
                <a:solidFill>
                  <a:srgbClr val="172B4D"/>
                </a:solidFill>
                <a:effectLst/>
                <a:latin typeface="+mj-ea"/>
                <a:ea typeface="+mj-ea"/>
              </a:rPr>
              <a:t>，只是历史快速回滚借鉴了数据库备份和</a:t>
            </a:r>
            <a:r>
              <a:rPr lang="en-US" altLang="zh-CN" sz="2000" b="0" i="0" dirty="0">
                <a:solidFill>
                  <a:srgbClr val="172B4D"/>
                </a:solidFill>
                <a:effectLst/>
                <a:latin typeface="+mj-ea"/>
                <a:ea typeface="+mj-ea"/>
              </a:rPr>
              <a:t>undo</a:t>
            </a:r>
            <a:r>
              <a:rPr lang="zh-CN" altLang="en-US" sz="2000" b="0" i="0" dirty="0">
                <a:solidFill>
                  <a:srgbClr val="172B4D"/>
                </a:solidFill>
                <a:effectLst/>
                <a:latin typeface="+mj-ea"/>
                <a:ea typeface="+mj-ea"/>
              </a:rPr>
              <a:t>的逻辑。历史快速回滚其实还是普通的正向的数据库操作，它本身可以被</a:t>
            </a:r>
            <a:r>
              <a:rPr lang="en-US" altLang="zh-CN" sz="2000" b="0" i="0" dirty="0">
                <a:solidFill>
                  <a:srgbClr val="172B4D"/>
                </a:solidFill>
                <a:effectLst/>
                <a:latin typeface="+mj-ea"/>
                <a:ea typeface="+mj-ea"/>
              </a:rPr>
              <a:t>undo/redo</a:t>
            </a:r>
            <a:r>
              <a:rPr lang="zh-CN" altLang="en-US" sz="2000" b="0" i="0" dirty="0">
                <a:solidFill>
                  <a:srgbClr val="172B4D"/>
                </a:solidFill>
                <a:effectLst/>
                <a:latin typeface="+mj-ea"/>
                <a:ea typeface="+mj-ea"/>
              </a:rPr>
              <a:t>。</a:t>
            </a:r>
            <a:r>
              <a:rPr lang="zh-CN" altLang="en-US" sz="2000" b="0" i="0" dirty="0">
                <a:solidFill>
                  <a:schemeClr val="tx1"/>
                </a:solidFill>
                <a:effectLst/>
                <a:latin typeface="+mj-ea"/>
                <a:ea typeface="+mj-ea"/>
              </a:rPr>
              <a:t>历史快速回</a:t>
            </a:r>
            <a:r>
              <a:rPr lang="zh-CN" altLang="en-US" sz="2000" i="0" dirty="0">
                <a:solidFill>
                  <a:schemeClr val="tx1"/>
                </a:solidFill>
                <a:effectLst/>
                <a:latin typeface="+mj-ea"/>
                <a:ea typeface="+mj-ea"/>
              </a:rPr>
              <a:t>滚影响的是只有历史对象</a:t>
            </a:r>
            <a:r>
              <a:rPr lang="zh-CN" altLang="en-US" sz="2000" b="0" i="0" dirty="0">
                <a:solidFill>
                  <a:srgbClr val="172B4D"/>
                </a:solidFill>
                <a:effectLst/>
                <a:latin typeface="+mj-ea"/>
                <a:ea typeface="+mj-ea"/>
              </a:rPr>
              <a:t>，而数据库的备份和</a:t>
            </a:r>
            <a:r>
              <a:rPr lang="en-US" altLang="zh-CN" sz="2000" b="0" i="0" dirty="0">
                <a:solidFill>
                  <a:srgbClr val="172B4D"/>
                </a:solidFill>
                <a:effectLst/>
                <a:latin typeface="+mj-ea"/>
                <a:ea typeface="+mj-ea"/>
              </a:rPr>
              <a:t>undo</a:t>
            </a:r>
            <a:r>
              <a:rPr lang="zh-CN" altLang="en-US" sz="2000" b="0" i="0" dirty="0">
                <a:solidFill>
                  <a:srgbClr val="172B4D"/>
                </a:solidFill>
                <a:effectLst/>
                <a:latin typeface="+mj-ea"/>
                <a:ea typeface="+mj-ea"/>
              </a:rPr>
              <a:t>管理的是全部的数据库对象。</a:t>
            </a:r>
            <a:endParaRPr lang="en-US" altLang="zh-CN" sz="2000" b="0" i="0" dirty="0">
              <a:solidFill>
                <a:srgbClr val="172B4D"/>
              </a:solidFill>
              <a:effectLst/>
              <a:latin typeface="+mj-ea"/>
              <a:ea typeface="+mj-ea"/>
            </a:endParaRPr>
          </a:p>
          <a:p>
            <a:endParaRPr lang="en-US" sz="2000" dirty="0">
              <a:solidFill>
                <a:srgbClr val="172B4D"/>
              </a:solidFill>
              <a:latin typeface="+mj-ea"/>
              <a:ea typeface="+mj-ea"/>
            </a:endParaRPr>
          </a:p>
          <a:p>
            <a:r>
              <a:rPr lang="zh-CN" altLang="en-US" sz="2000" dirty="0">
                <a:solidFill>
                  <a:schemeClr val="tx1"/>
                </a:solidFill>
                <a:latin typeface="+mj-ea"/>
                <a:ea typeface="+mj-ea"/>
              </a:rPr>
              <a:t>快速回滚会在每个特征结束后，记录下</a:t>
            </a:r>
            <a:r>
              <a:rPr lang="en-US" altLang="zh-CN" sz="2000" dirty="0" err="1">
                <a:solidFill>
                  <a:schemeClr val="tx1"/>
                </a:solidFill>
                <a:latin typeface="+mj-ea"/>
                <a:ea typeface="+mj-ea"/>
              </a:rPr>
              <a:t>db</a:t>
            </a:r>
            <a:r>
              <a:rPr lang="zh-CN" altLang="en-US" sz="2000" dirty="0">
                <a:solidFill>
                  <a:schemeClr val="tx1"/>
                </a:solidFill>
                <a:latin typeface="+mj-ea"/>
                <a:ea typeface="+mj-ea"/>
              </a:rPr>
              <a:t>的修改放到特征下。</a:t>
            </a:r>
            <a:endParaRPr lang="en-US" altLang="zh-CN" sz="2000" dirty="0">
              <a:solidFill>
                <a:schemeClr val="tx1"/>
              </a:solidFill>
              <a:latin typeface="+mj-ea"/>
              <a:ea typeface="+mj-ea"/>
            </a:endParaRPr>
          </a:p>
          <a:p>
            <a:r>
              <a:rPr lang="zh-CN" altLang="en-US" sz="2000" dirty="0">
                <a:solidFill>
                  <a:schemeClr val="tx1"/>
                </a:solidFill>
                <a:latin typeface="+mj-ea"/>
                <a:ea typeface="+mj-ea"/>
              </a:rPr>
              <a:t>快速回滚备份开始：</a:t>
            </a:r>
            <a:endParaRPr lang="en-US" altLang="zh-CN" sz="2000" dirty="0">
              <a:solidFill>
                <a:schemeClr val="tx1"/>
              </a:solidFill>
              <a:latin typeface="+mj-ea"/>
              <a:ea typeface="+mj-ea"/>
            </a:endParaRPr>
          </a:p>
          <a:p>
            <a:r>
              <a:rPr lang="en-US" sz="2000" dirty="0" err="1">
                <a:solidFill>
                  <a:schemeClr val="tx1"/>
                </a:solidFill>
                <a:latin typeface="+mj-ea"/>
                <a:ea typeface="+mj-ea"/>
              </a:rPr>
              <a:t>CdHQRBackupXnBegin</a:t>
            </a:r>
            <a:r>
              <a:rPr lang="en-US" sz="2000" dirty="0">
                <a:solidFill>
                  <a:schemeClr val="tx1"/>
                </a:solidFill>
                <a:latin typeface="+mj-ea"/>
                <a:ea typeface="+mj-ea"/>
              </a:rPr>
              <a:t>/</a:t>
            </a:r>
            <a:r>
              <a:rPr lang="en-US" sz="2000" dirty="0" err="1">
                <a:solidFill>
                  <a:schemeClr val="tx1"/>
                </a:solidFill>
                <a:latin typeface="+mj-ea"/>
                <a:ea typeface="+mj-ea"/>
              </a:rPr>
              <a:t>CdHQRBackupFtrXnBegin</a:t>
            </a:r>
            <a:endParaRPr lang="en-US" sz="2000" dirty="0">
              <a:solidFill>
                <a:schemeClr val="tx1"/>
              </a:solidFill>
              <a:latin typeface="+mj-ea"/>
              <a:ea typeface="+mj-ea"/>
            </a:endParaRPr>
          </a:p>
          <a:p>
            <a:endParaRPr lang="en-US" sz="2000" dirty="0">
              <a:solidFill>
                <a:schemeClr val="tx1"/>
              </a:solidFill>
              <a:latin typeface="+mj-ea"/>
              <a:ea typeface="+mj-ea"/>
            </a:endParaRPr>
          </a:p>
          <a:p>
            <a:r>
              <a:rPr lang="zh-CN" altLang="en-US" sz="2000" dirty="0">
                <a:solidFill>
                  <a:schemeClr val="tx1"/>
                </a:solidFill>
                <a:latin typeface="+mj-ea"/>
                <a:ea typeface="+mj-ea"/>
              </a:rPr>
              <a:t>快速回滚备份记录：</a:t>
            </a:r>
            <a:r>
              <a:rPr lang="en-US" sz="2000" dirty="0" err="1">
                <a:solidFill>
                  <a:schemeClr val="tx1"/>
                </a:solidFill>
                <a:latin typeface="+mj-ea"/>
                <a:ea typeface="+mj-ea"/>
              </a:rPr>
              <a:t>CdHQRBackupObjUtil</a:t>
            </a:r>
            <a:r>
              <a:rPr lang="en-US" sz="2000" dirty="0">
                <a:solidFill>
                  <a:schemeClr val="tx1"/>
                </a:solidFill>
                <a:latin typeface="+mj-ea"/>
                <a:ea typeface="+mj-ea"/>
              </a:rPr>
              <a:t>/</a:t>
            </a:r>
            <a:r>
              <a:rPr lang="en-US" sz="2000" dirty="0" err="1">
                <a:solidFill>
                  <a:schemeClr val="tx1"/>
                </a:solidFill>
                <a:latin typeface="+mj-ea"/>
                <a:ea typeface="+mj-ea"/>
              </a:rPr>
              <a:t>CdBinHQRBackupObjExt</a:t>
            </a:r>
            <a:r>
              <a:rPr lang="en-US" sz="2000" dirty="0">
                <a:solidFill>
                  <a:schemeClr val="tx1"/>
                </a:solidFill>
                <a:latin typeface="+mj-ea"/>
                <a:ea typeface="+mj-ea"/>
              </a:rPr>
              <a:t>/CdHQRBackupObjExt2</a:t>
            </a:r>
          </a:p>
          <a:p>
            <a:endParaRPr lang="en-US" sz="2000" dirty="0">
              <a:solidFill>
                <a:schemeClr val="tx1"/>
              </a:solidFill>
              <a:latin typeface="+mj-ea"/>
              <a:ea typeface="+mj-ea"/>
            </a:endParaRPr>
          </a:p>
          <a:p>
            <a:r>
              <a:rPr lang="zh-CN" altLang="en-US" sz="2000" dirty="0">
                <a:solidFill>
                  <a:schemeClr val="tx1"/>
                </a:solidFill>
                <a:latin typeface="+mj-ea"/>
                <a:ea typeface="+mj-ea"/>
              </a:rPr>
              <a:t>快速回滚备份结束：</a:t>
            </a:r>
            <a:r>
              <a:rPr lang="en-US" sz="2000" dirty="0" err="1">
                <a:solidFill>
                  <a:schemeClr val="tx1"/>
                </a:solidFill>
                <a:latin typeface="+mj-ea"/>
                <a:ea typeface="+mj-ea"/>
              </a:rPr>
              <a:t>CdHQRBackupXnEnd</a:t>
            </a:r>
            <a:r>
              <a:rPr lang="en-US" sz="2000" dirty="0">
                <a:solidFill>
                  <a:schemeClr val="tx1"/>
                </a:solidFill>
                <a:latin typeface="+mj-ea"/>
                <a:ea typeface="+mj-ea"/>
              </a:rPr>
              <a:t>/</a:t>
            </a:r>
            <a:r>
              <a:rPr lang="en-US" sz="2000" dirty="0" err="1">
                <a:solidFill>
                  <a:schemeClr val="tx1"/>
                </a:solidFill>
                <a:latin typeface="+mj-ea"/>
                <a:ea typeface="+mj-ea"/>
              </a:rPr>
              <a:t>CdHQRBackupFtrXnEnd</a:t>
            </a:r>
            <a:endParaRPr lang="en-US" sz="2000" dirty="0">
              <a:solidFill>
                <a:schemeClr val="tx1"/>
              </a:solidFill>
              <a:latin typeface="+mj-ea"/>
              <a:ea typeface="+mj-ea"/>
            </a:endParaRPr>
          </a:p>
          <a:p>
            <a:r>
              <a:rPr lang="zh-CN" altLang="en-US" sz="2000" dirty="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2445007944"/>
      </p:ext>
    </p:extLst>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p:nvPr/>
        </p:nvSpPr>
        <p:spPr>
          <a:xfrm>
            <a:off x="0" y="1357313"/>
            <a:ext cx="9144000" cy="523220"/>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快速回滚</a:t>
            </a:r>
            <a:endParaRPr lang="zh-CN" altLang="en-US" sz="2000" b="1" dirty="0">
              <a:solidFill>
                <a:srgbClr val="002060"/>
              </a:solidFill>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9DA2D513-0E0D-4B43-A9E2-F518427213AD}"/>
              </a:ext>
            </a:extLst>
          </p:cNvPr>
          <p:cNvSpPr txBox="1"/>
          <p:nvPr/>
        </p:nvSpPr>
        <p:spPr>
          <a:xfrm>
            <a:off x="395536" y="2204864"/>
            <a:ext cx="8064896" cy="2862322"/>
          </a:xfrm>
          <a:prstGeom prst="rect">
            <a:avLst/>
          </a:prstGeom>
          <a:noFill/>
        </p:spPr>
        <p:txBody>
          <a:bodyPr wrap="square" rtlCol="0">
            <a:spAutoFit/>
          </a:bodyPr>
          <a:lstStyle/>
          <a:p>
            <a:r>
              <a:rPr lang="zh-CN" altLang="en-US" sz="2000" dirty="0">
                <a:solidFill>
                  <a:schemeClr val="tx1"/>
                </a:solidFill>
              </a:rPr>
              <a:t>快速回滚的主要问题</a:t>
            </a:r>
            <a:endParaRPr lang="en-US" altLang="zh-CN" sz="2000" dirty="0">
              <a:solidFill>
                <a:schemeClr val="tx1"/>
              </a:solidFill>
            </a:endParaRPr>
          </a:p>
          <a:p>
            <a:endParaRPr lang="en-US" sz="2000" dirty="0">
              <a:solidFill>
                <a:schemeClr val="tx1"/>
              </a:solidFill>
            </a:endParaRPr>
          </a:p>
          <a:p>
            <a:r>
              <a:rPr lang="en-US" sz="2000" dirty="0">
                <a:solidFill>
                  <a:schemeClr val="tx1"/>
                </a:solidFill>
              </a:rPr>
              <a:t>1.</a:t>
            </a:r>
            <a:r>
              <a:rPr lang="zh-CN" altLang="en-US" sz="2000" dirty="0">
                <a:solidFill>
                  <a:schemeClr val="tx1"/>
                </a:solidFill>
              </a:rPr>
              <a:t>收集快速回滚包的时候需要明确的一个特征一个包，对于复合命令等特征作用域不明确无法确定打包范围。</a:t>
            </a:r>
            <a:endParaRPr lang="en-US" altLang="zh-CN" sz="2000" dirty="0">
              <a:solidFill>
                <a:schemeClr val="tx1"/>
              </a:solidFill>
            </a:endParaRPr>
          </a:p>
          <a:p>
            <a:r>
              <a:rPr lang="zh-CN" altLang="en-US" sz="2000" dirty="0">
                <a:solidFill>
                  <a:schemeClr val="tx1"/>
                </a:solidFill>
              </a:rPr>
              <a:t>即：</a:t>
            </a:r>
            <a:r>
              <a:rPr lang="zh-CN" altLang="en-US" sz="2000" dirty="0">
                <a:solidFill>
                  <a:srgbClr val="FF0000"/>
                </a:solidFill>
              </a:rPr>
              <a:t>非必要不要一个命令生成多个特征。</a:t>
            </a:r>
            <a:endParaRPr lang="en-US" altLang="zh-CN" sz="2000" dirty="0">
              <a:solidFill>
                <a:srgbClr val="FF0000"/>
              </a:solidFill>
            </a:endParaRPr>
          </a:p>
          <a:p>
            <a:r>
              <a:rPr lang="zh-CN" altLang="en-US" sz="2000" dirty="0">
                <a:solidFill>
                  <a:srgbClr val="FF0000"/>
                </a:solidFill>
              </a:rPr>
              <a:t>想要实现一个类复合命令，应该直接调用建模接口而不是模板函数或者重生成！！！</a:t>
            </a:r>
            <a:endParaRPr lang="en-US" altLang="zh-CN" sz="2000" dirty="0">
              <a:solidFill>
                <a:srgbClr val="FF0000"/>
              </a:solidFill>
            </a:endParaRPr>
          </a:p>
          <a:p>
            <a:endParaRPr lang="en-US" sz="2000" dirty="0">
              <a:solidFill>
                <a:srgbClr val="FF0000"/>
              </a:solidFill>
            </a:endParaRPr>
          </a:p>
          <a:p>
            <a:endParaRPr lang="en-US" sz="2000" dirty="0">
              <a:solidFill>
                <a:srgbClr val="FF0000"/>
              </a:solidFill>
            </a:endParaRPr>
          </a:p>
        </p:txBody>
      </p:sp>
    </p:spTree>
    <p:extLst>
      <p:ext uri="{BB962C8B-B14F-4D97-AF65-F5344CB8AC3E}">
        <p14:creationId xmlns:p14="http://schemas.microsoft.com/office/powerpoint/2010/main" val="2355512786"/>
      </p:ext>
    </p:extLst>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p:nvPr/>
        </p:nvSpPr>
        <p:spPr>
          <a:xfrm>
            <a:off x="0" y="1357313"/>
            <a:ext cx="9144000" cy="523220"/>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快速回滚</a:t>
            </a:r>
            <a:endParaRPr lang="zh-CN" altLang="en-US" sz="2000" b="1" dirty="0">
              <a:solidFill>
                <a:srgbClr val="002060"/>
              </a:solidFill>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9DA2D513-0E0D-4B43-A9E2-F518427213AD}"/>
              </a:ext>
            </a:extLst>
          </p:cNvPr>
          <p:cNvSpPr txBox="1"/>
          <p:nvPr/>
        </p:nvSpPr>
        <p:spPr>
          <a:xfrm>
            <a:off x="395536" y="2204864"/>
            <a:ext cx="8064896" cy="2246769"/>
          </a:xfrm>
          <a:prstGeom prst="rect">
            <a:avLst/>
          </a:prstGeom>
          <a:noFill/>
        </p:spPr>
        <p:txBody>
          <a:bodyPr wrap="square" rtlCol="0">
            <a:spAutoFit/>
          </a:bodyPr>
          <a:lstStyle/>
          <a:p>
            <a:r>
              <a:rPr lang="zh-CN" altLang="en-US" sz="2000" dirty="0">
                <a:solidFill>
                  <a:schemeClr val="tx1"/>
                </a:solidFill>
              </a:rPr>
              <a:t>快速回滚</a:t>
            </a:r>
            <a:endParaRPr lang="en-US" altLang="zh-CN" sz="2000" dirty="0">
              <a:solidFill>
                <a:schemeClr val="tx1"/>
              </a:solidFill>
            </a:endParaRPr>
          </a:p>
          <a:p>
            <a:r>
              <a:rPr lang="zh-CN" altLang="en-US" sz="2000" dirty="0">
                <a:solidFill>
                  <a:srgbClr val="FF0000"/>
                </a:solidFill>
              </a:rPr>
              <a:t>符合参数化建模历史管理的命令设计原则</a:t>
            </a:r>
            <a:endParaRPr lang="en-US" altLang="zh-CN" sz="2000" dirty="0">
              <a:solidFill>
                <a:srgbClr val="FF0000"/>
              </a:solidFill>
            </a:endParaRPr>
          </a:p>
          <a:p>
            <a:endParaRPr lang="en-US" sz="2000" dirty="0">
              <a:solidFill>
                <a:schemeClr val="tx1"/>
              </a:solidFill>
            </a:endParaRPr>
          </a:p>
          <a:p>
            <a:r>
              <a:rPr lang="en-US" altLang="zh-CN" sz="2000" dirty="0">
                <a:solidFill>
                  <a:schemeClr val="tx1"/>
                </a:solidFill>
              </a:rPr>
              <a:t>2</a:t>
            </a:r>
            <a:r>
              <a:rPr lang="zh-CN" altLang="en-US" sz="2000" dirty="0">
                <a:solidFill>
                  <a:schemeClr val="tx1"/>
                </a:solidFill>
              </a:rPr>
              <a:t>、改变了历史对象（即快速回滚维护对象）的命令，必须产生特征。</a:t>
            </a:r>
          </a:p>
          <a:p>
            <a:endParaRPr lang="zh-CN" altLang="en-US" sz="2000" dirty="0">
              <a:solidFill>
                <a:schemeClr val="tx1"/>
              </a:solidFill>
            </a:endParaRPr>
          </a:p>
          <a:p>
            <a:r>
              <a:rPr lang="en-US" altLang="zh-CN" sz="2000" dirty="0">
                <a:solidFill>
                  <a:schemeClr val="tx1"/>
                </a:solidFill>
              </a:rPr>
              <a:t>3</a:t>
            </a:r>
            <a:r>
              <a:rPr lang="zh-CN" altLang="en-US" sz="2000" dirty="0">
                <a:solidFill>
                  <a:schemeClr val="tx1"/>
                </a:solidFill>
              </a:rPr>
              <a:t>、模板命令执行流程中可对历史对象进行增删改，其他任何流程（</a:t>
            </a:r>
            <a:r>
              <a:rPr lang="en-US" altLang="zh-CN" sz="2000" dirty="0">
                <a:solidFill>
                  <a:schemeClr val="tx1"/>
                </a:solidFill>
              </a:rPr>
              <a:t>Echo</a:t>
            </a:r>
            <a:r>
              <a:rPr lang="zh-CN" altLang="en-US" sz="2000" dirty="0">
                <a:solidFill>
                  <a:schemeClr val="tx1"/>
                </a:solidFill>
              </a:rPr>
              <a:t>预览、</a:t>
            </a:r>
            <a:r>
              <a:rPr lang="en-US" altLang="zh-CN" sz="2000" dirty="0">
                <a:solidFill>
                  <a:schemeClr val="tx1"/>
                </a:solidFill>
              </a:rPr>
              <a:t>Init</a:t>
            </a:r>
            <a:r>
              <a:rPr lang="zh-CN" altLang="en-US" sz="2000" dirty="0">
                <a:solidFill>
                  <a:schemeClr val="tx1"/>
                </a:solidFill>
              </a:rPr>
              <a:t>、</a:t>
            </a:r>
            <a:r>
              <a:rPr lang="en-US" altLang="zh-CN" sz="2000" dirty="0" err="1">
                <a:solidFill>
                  <a:schemeClr val="tx1"/>
                </a:solidFill>
              </a:rPr>
              <a:t>InitAfter</a:t>
            </a:r>
            <a:r>
              <a:rPr lang="zh-CN" altLang="en-US" sz="2000" dirty="0">
                <a:solidFill>
                  <a:schemeClr val="tx1"/>
                </a:solidFill>
              </a:rPr>
              <a:t>、</a:t>
            </a:r>
            <a:r>
              <a:rPr lang="en-US" altLang="zh-CN" sz="2000" dirty="0" err="1">
                <a:solidFill>
                  <a:schemeClr val="tx1"/>
                </a:solidFill>
              </a:rPr>
              <a:t>CallBack</a:t>
            </a:r>
            <a:r>
              <a:rPr lang="zh-CN" altLang="en-US" sz="2000" dirty="0">
                <a:solidFill>
                  <a:schemeClr val="tx1"/>
                </a:solidFill>
              </a:rPr>
              <a:t>等过程均禁止修改历史对象。</a:t>
            </a:r>
          </a:p>
        </p:txBody>
      </p:sp>
    </p:spTree>
    <p:extLst>
      <p:ext uri="{BB962C8B-B14F-4D97-AF65-F5344CB8AC3E}">
        <p14:creationId xmlns:p14="http://schemas.microsoft.com/office/powerpoint/2010/main" val="4027535095"/>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环形箭头 6"/>
          <p:cNvSpPr/>
          <p:nvPr/>
        </p:nvSpPr>
        <p:spPr bwMode="auto">
          <a:xfrm>
            <a:off x="714375" y="3429000"/>
            <a:ext cx="1643063" cy="571500"/>
          </a:xfrm>
          <a:prstGeom prst="circularArrow">
            <a:avLst/>
          </a:prstGeom>
          <a:noFill/>
          <a:ln w="9525" cap="flat" cmpd="sng" algn="ctr">
            <a:noFill/>
            <a:prstDash val="solid"/>
            <a:round/>
            <a:headEnd type="none" w="med" len="med"/>
            <a:tailEnd type="none" w="med" len="med"/>
          </a:ln>
          <a:effectLst/>
        </p:spPr>
        <p:txBody>
          <a:bodyPr lIns="72000" tIns="72000" rIns="72000" bIns="7200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bg1"/>
              </a:solidFill>
              <a:effectLst/>
              <a:uLnTx/>
              <a:uFillTx/>
              <a:latin typeface="Arial" panose="020B0604020202020204" pitchFamily="34" charset="0"/>
              <a:ea typeface="黑体" panose="02010609060101010101" pitchFamily="49" charset="-122"/>
              <a:cs typeface="+mn-cs"/>
            </a:endParaRPr>
          </a:p>
        </p:txBody>
      </p:sp>
      <p:sp>
        <p:nvSpPr>
          <p:cNvPr id="6147" name="矩形 8"/>
          <p:cNvSpPr/>
          <p:nvPr/>
        </p:nvSpPr>
        <p:spPr>
          <a:xfrm>
            <a:off x="107504" y="1628800"/>
            <a:ext cx="8640763" cy="16596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nSpc>
                <a:spcPct val="150000"/>
              </a:lnSpc>
              <a:buChar char="•"/>
            </a:pPr>
            <a:r>
              <a:rPr lang="zh-CN" altLang="en-US" dirty="0">
                <a:solidFill>
                  <a:srgbClr val="002060"/>
                </a:solidFill>
                <a:latin typeface="黑体" panose="02010609060101010101" pitchFamily="49" charset="-122"/>
                <a:ea typeface="黑体" panose="02010609060101010101" pitchFamily="49" charset="-122"/>
              </a:rPr>
              <a:t>参数化的历史播放主要有两个部分</a:t>
            </a:r>
            <a:r>
              <a:rPr lang="en-US" altLang="zh-CN" dirty="0">
                <a:solidFill>
                  <a:srgbClr val="002060"/>
                </a:solidFill>
                <a:latin typeface="黑体" panose="02010609060101010101" pitchFamily="49" charset="-122"/>
                <a:ea typeface="黑体" panose="02010609060101010101" pitchFamily="49" charset="-122"/>
              </a:rPr>
              <a:t>:</a:t>
            </a:r>
          </a:p>
          <a:p>
            <a:pPr marL="342900" lvl="0" indent="-342900">
              <a:lnSpc>
                <a:spcPct val="150000"/>
              </a:lnSpc>
              <a:buChar char="•"/>
            </a:pPr>
            <a:endParaRPr lang="en-US" altLang="zh-CN" dirty="0">
              <a:solidFill>
                <a:srgbClr val="002060"/>
              </a:solidFill>
              <a:latin typeface="黑体" panose="02010609060101010101" pitchFamily="49" charset="-122"/>
              <a:ea typeface="黑体" panose="02010609060101010101" pitchFamily="49" charset="-122"/>
            </a:endParaRPr>
          </a:p>
          <a:p>
            <a:pPr marL="342900" lvl="0" indent="-342900">
              <a:lnSpc>
                <a:spcPct val="150000"/>
              </a:lnSpc>
              <a:buChar char="•"/>
            </a:pPr>
            <a:r>
              <a:rPr lang="en-US" altLang="zh-CN" dirty="0">
                <a:solidFill>
                  <a:srgbClr val="002060"/>
                </a:solidFill>
                <a:latin typeface="黑体" panose="02010609060101010101" pitchFamily="49" charset="-122"/>
                <a:ea typeface="黑体" panose="02010609060101010101" pitchFamily="49" charset="-122"/>
              </a:rPr>
              <a:t>1. </a:t>
            </a:r>
            <a:r>
              <a:rPr lang="zh-CN" altLang="en-US" dirty="0">
                <a:solidFill>
                  <a:srgbClr val="002060"/>
                </a:solidFill>
                <a:latin typeface="黑体" panose="02010609060101010101" pitchFamily="49" charset="-122"/>
                <a:ea typeface="黑体" panose="02010609060101010101" pitchFamily="49" charset="-122"/>
              </a:rPr>
              <a:t>历史重生成</a:t>
            </a:r>
            <a:endParaRPr lang="en-US" altLang="zh-CN" dirty="0">
              <a:solidFill>
                <a:srgbClr val="002060"/>
              </a:solidFill>
              <a:latin typeface="黑体" panose="02010609060101010101" pitchFamily="49" charset="-122"/>
              <a:ea typeface="黑体" panose="02010609060101010101" pitchFamily="49" charset="-122"/>
            </a:endParaRPr>
          </a:p>
          <a:p>
            <a:pPr marL="342900" lvl="0" indent="-342900">
              <a:lnSpc>
                <a:spcPct val="150000"/>
              </a:lnSpc>
              <a:buChar char="•"/>
            </a:pPr>
            <a:r>
              <a:rPr lang="en-US" altLang="zh-CN" dirty="0">
                <a:solidFill>
                  <a:srgbClr val="002060"/>
                </a:solidFill>
                <a:latin typeface="黑体" panose="02010609060101010101" pitchFamily="49" charset="-122"/>
                <a:ea typeface="黑体" panose="02010609060101010101" pitchFamily="49" charset="-122"/>
              </a:rPr>
              <a:t>2. </a:t>
            </a:r>
            <a:r>
              <a:rPr lang="zh-CN" altLang="en-US" dirty="0">
                <a:solidFill>
                  <a:srgbClr val="002060"/>
                </a:solidFill>
                <a:latin typeface="黑体" panose="02010609060101010101" pitchFamily="49" charset="-122"/>
                <a:ea typeface="黑体" panose="02010609060101010101" pitchFamily="49" charset="-122"/>
              </a:rPr>
              <a:t>快速回滚</a:t>
            </a:r>
            <a:endParaRPr lang="en-US" altLang="zh-CN" dirty="0">
              <a:solidFill>
                <a:srgbClr val="002060"/>
              </a:solidFill>
              <a:latin typeface="黑体" panose="02010609060101010101" pitchFamily="49" charset="-122"/>
              <a:ea typeface="黑体" panose="02010609060101010101" pitchFamily="49" charset="-122"/>
            </a:endParaRPr>
          </a:p>
        </p:txBody>
      </p:sp>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p:nvPr/>
        </p:nvSpPr>
        <p:spPr>
          <a:xfrm>
            <a:off x="0" y="1357313"/>
            <a:ext cx="9144000" cy="523220"/>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快速回滚</a:t>
            </a:r>
            <a:endParaRPr lang="zh-CN" altLang="en-US" sz="2000" b="1" dirty="0">
              <a:solidFill>
                <a:srgbClr val="002060"/>
              </a:solidFill>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9DA2D513-0E0D-4B43-A9E2-F518427213AD}"/>
              </a:ext>
            </a:extLst>
          </p:cNvPr>
          <p:cNvSpPr txBox="1"/>
          <p:nvPr/>
        </p:nvSpPr>
        <p:spPr>
          <a:xfrm>
            <a:off x="395536" y="2204864"/>
            <a:ext cx="8064896" cy="4924425"/>
          </a:xfrm>
          <a:prstGeom prst="rect">
            <a:avLst/>
          </a:prstGeom>
          <a:noFill/>
        </p:spPr>
        <p:txBody>
          <a:bodyPr wrap="square" rtlCol="0">
            <a:spAutoFit/>
          </a:bodyPr>
          <a:lstStyle/>
          <a:p>
            <a:r>
              <a:rPr lang="zh-CN" altLang="en-US" sz="2000" dirty="0">
                <a:solidFill>
                  <a:schemeClr val="tx1"/>
                </a:solidFill>
              </a:rPr>
              <a:t>快速回滚</a:t>
            </a:r>
            <a:endParaRPr lang="en-US" altLang="zh-CN" sz="2000" dirty="0">
              <a:solidFill>
                <a:schemeClr val="tx1"/>
              </a:solidFill>
            </a:endParaRPr>
          </a:p>
          <a:p>
            <a:r>
              <a:rPr lang="zh-CN" altLang="en-US" sz="2000" dirty="0">
                <a:solidFill>
                  <a:srgbClr val="FF0000"/>
                </a:solidFill>
              </a:rPr>
              <a:t>符合参数化建模历史管理的命令设计原则</a:t>
            </a:r>
            <a:endParaRPr lang="en-US" altLang="zh-CN" sz="2000" dirty="0">
              <a:solidFill>
                <a:srgbClr val="FF0000"/>
              </a:solidFill>
            </a:endParaRPr>
          </a:p>
          <a:p>
            <a:endParaRPr lang="zh-CN" altLang="en-US" sz="2000" dirty="0">
              <a:solidFill>
                <a:srgbClr val="FF0000"/>
              </a:solidFill>
            </a:endParaRPr>
          </a:p>
          <a:p>
            <a:r>
              <a:rPr lang="en-US" altLang="zh-CN" sz="1800" dirty="0">
                <a:solidFill>
                  <a:schemeClr val="tx1"/>
                </a:solidFill>
              </a:rPr>
              <a:t>4</a:t>
            </a:r>
            <a:r>
              <a:rPr lang="zh-CN" altLang="en-US" sz="1800" dirty="0">
                <a:solidFill>
                  <a:schemeClr val="tx1"/>
                </a:solidFill>
              </a:rPr>
              <a:t>、非模板命令禁止修改历史对象。</a:t>
            </a:r>
          </a:p>
          <a:p>
            <a:r>
              <a:rPr lang="zh-CN" altLang="en-US" sz="1800" dirty="0">
                <a:solidFill>
                  <a:schemeClr val="tx1"/>
                </a:solidFill>
              </a:rPr>
              <a:t>      </a:t>
            </a:r>
            <a:r>
              <a:rPr lang="en-US" altLang="zh-CN" sz="1800" dirty="0">
                <a:solidFill>
                  <a:schemeClr val="tx1"/>
                </a:solidFill>
              </a:rPr>
              <a:t>Q</a:t>
            </a:r>
            <a:r>
              <a:rPr lang="zh-CN" altLang="en-US" sz="1800" dirty="0">
                <a:solidFill>
                  <a:schemeClr val="tx1"/>
                </a:solidFill>
              </a:rPr>
              <a:t>：如何理解历史对象？</a:t>
            </a:r>
          </a:p>
          <a:p>
            <a:r>
              <a:rPr lang="zh-CN" altLang="en-US" sz="1800" dirty="0">
                <a:solidFill>
                  <a:schemeClr val="tx1"/>
                </a:solidFill>
              </a:rPr>
              <a:t>      </a:t>
            </a:r>
            <a:r>
              <a:rPr lang="en-US" altLang="zh-CN" sz="1800" dirty="0">
                <a:solidFill>
                  <a:schemeClr val="tx1"/>
                </a:solidFill>
              </a:rPr>
              <a:t>A</a:t>
            </a:r>
            <a:r>
              <a:rPr lang="zh-CN" altLang="en-US" sz="1800" dirty="0">
                <a:solidFill>
                  <a:schemeClr val="tx1"/>
                </a:solidFill>
              </a:rPr>
              <a:t>：数据库对象是否归为参数化历史来管理，不是看对象本身属于何种类型，而是看对象挂在零件对象的哪个位置。比如标注对象，标注对象如果挂在零件的标注链</a:t>
            </a:r>
            <a:r>
              <a:rPr lang="en-US" altLang="zh-CN" sz="1800" dirty="0" err="1">
                <a:solidFill>
                  <a:schemeClr val="tx1"/>
                </a:solidFill>
              </a:rPr>
              <a:t>idx_hist_dim</a:t>
            </a:r>
            <a:r>
              <a:rPr lang="zh-CN" altLang="en-US" sz="1800" dirty="0">
                <a:solidFill>
                  <a:schemeClr val="tx1"/>
                </a:solidFill>
              </a:rPr>
              <a:t>，则属于历史和快速回滚管理，如果挂在装配约束对象下，则不属于。</a:t>
            </a:r>
          </a:p>
          <a:p>
            <a:r>
              <a:rPr lang="zh-CN" altLang="en-US" sz="1800" dirty="0">
                <a:solidFill>
                  <a:schemeClr val="tx1"/>
                </a:solidFill>
              </a:rPr>
              <a:t>      </a:t>
            </a:r>
            <a:r>
              <a:rPr lang="en-US" altLang="zh-CN" sz="1800" dirty="0">
                <a:solidFill>
                  <a:schemeClr val="tx1"/>
                </a:solidFill>
              </a:rPr>
              <a:t>Q</a:t>
            </a:r>
            <a:r>
              <a:rPr lang="zh-CN" altLang="en-US" sz="1800" dirty="0">
                <a:solidFill>
                  <a:schemeClr val="tx1"/>
                </a:solidFill>
              </a:rPr>
              <a:t>：如何理解禁止修改？</a:t>
            </a:r>
          </a:p>
          <a:p>
            <a:r>
              <a:rPr lang="zh-CN" altLang="en-US" sz="1800" dirty="0">
                <a:solidFill>
                  <a:schemeClr val="tx1"/>
                </a:solidFill>
              </a:rPr>
              <a:t>      </a:t>
            </a:r>
            <a:r>
              <a:rPr lang="en-US" altLang="zh-CN" sz="1800" dirty="0">
                <a:solidFill>
                  <a:schemeClr val="tx1"/>
                </a:solidFill>
              </a:rPr>
              <a:t>A</a:t>
            </a:r>
            <a:r>
              <a:rPr lang="zh-CN" altLang="en-US" sz="1800" dirty="0">
                <a:solidFill>
                  <a:schemeClr val="tx1"/>
                </a:solidFill>
              </a:rPr>
              <a:t>：禁止修改，顾名思义是禁止增、删、改。即禁止新增对象往历史管理的链表下挂、禁止直接修改和删除历史管理链表下的对象。</a:t>
            </a:r>
          </a:p>
          <a:p>
            <a:r>
              <a:rPr lang="zh-CN" altLang="en-US" sz="1800" dirty="0">
                <a:solidFill>
                  <a:schemeClr val="tx1"/>
                </a:solidFill>
              </a:rPr>
              <a:t>但要注意，这里并不是意味着，在</a:t>
            </a:r>
            <a:r>
              <a:rPr lang="en-US" altLang="zh-CN" sz="1800" dirty="0">
                <a:solidFill>
                  <a:schemeClr val="tx1"/>
                </a:solidFill>
              </a:rPr>
              <a:t>Echo</a:t>
            </a:r>
            <a:r>
              <a:rPr lang="zh-CN" altLang="en-US" sz="1800" dirty="0">
                <a:solidFill>
                  <a:schemeClr val="tx1"/>
                </a:solidFill>
              </a:rPr>
              <a:t>预览、</a:t>
            </a:r>
            <a:r>
              <a:rPr lang="en-US" altLang="zh-CN" sz="1800" dirty="0">
                <a:solidFill>
                  <a:schemeClr val="tx1"/>
                </a:solidFill>
              </a:rPr>
              <a:t>Init</a:t>
            </a:r>
            <a:r>
              <a:rPr lang="zh-CN" altLang="en-US" sz="1800" dirty="0">
                <a:solidFill>
                  <a:schemeClr val="tx1"/>
                </a:solidFill>
              </a:rPr>
              <a:t>、</a:t>
            </a:r>
            <a:r>
              <a:rPr lang="en-US" altLang="zh-CN" sz="1800" dirty="0" err="1">
                <a:solidFill>
                  <a:schemeClr val="tx1"/>
                </a:solidFill>
              </a:rPr>
              <a:t>InitAfter</a:t>
            </a:r>
            <a:r>
              <a:rPr lang="zh-CN" altLang="en-US" sz="1800" dirty="0">
                <a:solidFill>
                  <a:schemeClr val="tx1"/>
                </a:solidFill>
              </a:rPr>
              <a:t>、</a:t>
            </a:r>
            <a:r>
              <a:rPr lang="en-US" altLang="zh-CN" sz="1800" dirty="0" err="1">
                <a:solidFill>
                  <a:schemeClr val="tx1"/>
                </a:solidFill>
              </a:rPr>
              <a:t>CallBack</a:t>
            </a:r>
            <a:r>
              <a:rPr lang="zh-CN" altLang="en-US" sz="1800" dirty="0">
                <a:solidFill>
                  <a:schemeClr val="tx1"/>
                </a:solidFill>
              </a:rPr>
              <a:t>等过程中不能创建处于</a:t>
            </a:r>
            <a:r>
              <a:rPr lang="en-US" altLang="zh-CN" sz="1800" dirty="0" err="1">
                <a:solidFill>
                  <a:schemeClr val="tx1"/>
                </a:solidFill>
              </a:rPr>
              <a:t>TrgBin</a:t>
            </a:r>
            <a:r>
              <a:rPr lang="zh-CN" altLang="en-US" sz="1800" dirty="0">
                <a:solidFill>
                  <a:schemeClr val="tx1"/>
                </a:solidFill>
              </a:rPr>
              <a:t>的标注、</a:t>
            </a:r>
            <a:r>
              <a:rPr lang="en-US" altLang="zh-CN" sz="1800" dirty="0" err="1">
                <a:solidFill>
                  <a:schemeClr val="tx1"/>
                </a:solidFill>
              </a:rPr>
              <a:t>Brep</a:t>
            </a:r>
            <a:r>
              <a:rPr lang="zh-CN" altLang="en-US" sz="1800" dirty="0">
                <a:solidFill>
                  <a:schemeClr val="tx1"/>
                </a:solidFill>
              </a:rPr>
              <a:t>对象。因为存在一种可能，命令流程需要类似于辅助线的实体进行建模，而该实体又不会存储到</a:t>
            </a:r>
            <a:r>
              <a:rPr lang="en-US" altLang="zh-CN" sz="1800" dirty="0" err="1">
                <a:solidFill>
                  <a:schemeClr val="tx1"/>
                </a:solidFill>
              </a:rPr>
              <a:t>Trg</a:t>
            </a:r>
            <a:r>
              <a:rPr lang="zh-CN" altLang="en-US" sz="1800" dirty="0">
                <a:solidFill>
                  <a:schemeClr val="tx1"/>
                </a:solidFill>
              </a:rPr>
              <a:t>之中，也就是说命令结束后，该对象会被删除，此类行为是被允许的。</a:t>
            </a:r>
            <a:endParaRPr lang="en-US" sz="1800" dirty="0">
              <a:solidFill>
                <a:schemeClr val="tx1"/>
              </a:solidFill>
            </a:endParaRPr>
          </a:p>
          <a:p>
            <a:endParaRPr lang="en-US" sz="2000" dirty="0">
              <a:solidFill>
                <a:srgbClr val="FF0000"/>
              </a:solidFill>
            </a:endParaRPr>
          </a:p>
        </p:txBody>
      </p:sp>
    </p:spTree>
    <p:extLst>
      <p:ext uri="{BB962C8B-B14F-4D97-AF65-F5344CB8AC3E}">
        <p14:creationId xmlns:p14="http://schemas.microsoft.com/office/powerpoint/2010/main" val="1151203823"/>
      </p:ext>
    </p:extLst>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p:cNvSpPr>
          <p:nvPr>
            <p:ph idx="1"/>
          </p:nvPr>
        </p:nvSpPr>
        <p:spPr>
          <a:xfrm>
            <a:off x="1619250" y="1341438"/>
            <a:ext cx="5400675" cy="3671887"/>
          </a:xfrm>
          <a:ln/>
        </p:spPr>
        <p:txBody>
          <a:bodyPr vert="horz" wrap="square" lIns="91440" tIns="45720" rIns="91440" bIns="45720" anchor="t" anchorCtr="0"/>
          <a:lstStyle/>
          <a:p>
            <a:pPr marL="914400" lvl="2" indent="0" eaLnBrk="1" hangingPunct="1">
              <a:lnSpc>
                <a:spcPct val="150000"/>
              </a:lnSpc>
              <a:spcBef>
                <a:spcPct val="0"/>
              </a:spcBef>
              <a:buNone/>
            </a:pPr>
            <a:endParaRPr lang="zh-CN" altLang="en-US" dirty="0"/>
          </a:p>
          <a:p>
            <a:pPr marL="914400" lvl="2" indent="0" eaLnBrk="1" hangingPunct="1">
              <a:lnSpc>
                <a:spcPct val="150000"/>
              </a:lnSpc>
              <a:spcBef>
                <a:spcPct val="0"/>
              </a:spcBef>
              <a:buNone/>
            </a:pPr>
            <a:r>
              <a:rPr lang="en-US" altLang="zh-CN" sz="8800" dirty="0">
                <a:latin typeface="微软雅黑" panose="020B0503020204020204" pitchFamily="34" charset="-122"/>
                <a:ea typeface="微软雅黑" panose="020B0503020204020204" pitchFamily="34" charset="-122"/>
              </a:rPr>
              <a:t>Q &amp; A</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p:nvPr/>
        </p:nvSpPr>
        <p:spPr>
          <a:xfrm>
            <a:off x="10117138" y="3068638"/>
            <a:ext cx="914400" cy="914400"/>
          </a:xfrm>
          <a:prstGeom prst="rect">
            <a:avLst/>
          </a:prstGeom>
          <a:noFill/>
          <a:ln w="9525">
            <a:noFill/>
          </a:ln>
        </p:spPr>
        <p:txBody>
          <a:bodyPr lIns="72000" tIns="72000" rIns="72000" bIns="72000"/>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en-US" altLang="en-US" sz="3200" dirty="0">
              <a:solidFill>
                <a:schemeClr val="bg1"/>
              </a:solidFill>
              <a:ea typeface="黑体" panose="02010609060101010101" pitchFamily="49" charset="-122"/>
            </a:endParaRPr>
          </a:p>
        </p:txBody>
      </p:sp>
      <p:pic>
        <p:nvPicPr>
          <p:cNvPr id="6" name="图片 5">
            <a:extLst>
              <a:ext uri="{FF2B5EF4-FFF2-40B4-BE49-F238E27FC236}">
                <a16:creationId xmlns:a16="http://schemas.microsoft.com/office/drawing/2014/main" id="{F3B56CCD-7501-427F-BBFE-85853FE96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154347"/>
            <a:ext cx="2923809" cy="2190476"/>
          </a:xfrm>
          <a:prstGeom prst="rect">
            <a:avLst/>
          </a:prstGeom>
        </p:spPr>
      </p:pic>
      <p:sp>
        <p:nvSpPr>
          <p:cNvPr id="7" name="文本框 6">
            <a:extLst>
              <a:ext uri="{FF2B5EF4-FFF2-40B4-BE49-F238E27FC236}">
                <a16:creationId xmlns:a16="http://schemas.microsoft.com/office/drawing/2014/main" id="{7880C6CE-41FD-47AF-8D9C-5FB9EAA009B1}"/>
              </a:ext>
            </a:extLst>
          </p:cNvPr>
          <p:cNvSpPr txBox="1"/>
          <p:nvPr/>
        </p:nvSpPr>
        <p:spPr>
          <a:xfrm>
            <a:off x="3917278" y="2369555"/>
            <a:ext cx="4248472" cy="707886"/>
          </a:xfrm>
          <a:prstGeom prst="rect">
            <a:avLst/>
          </a:prstGeom>
          <a:noFill/>
        </p:spPr>
        <p:txBody>
          <a:bodyPr wrap="square" rtlCol="0">
            <a:spAutoFit/>
          </a:bodyPr>
          <a:lstStyle/>
          <a:p>
            <a:r>
              <a:rPr lang="zh-CN" altLang="en-US" sz="2000" dirty="0">
                <a:solidFill>
                  <a:schemeClr val="tx1"/>
                </a:solidFill>
              </a:rPr>
              <a:t>我们历史树的基本单位是特征，我们可以通过拖动历史树进行特征的播放</a:t>
            </a:r>
            <a:endParaRPr lang="en-US" sz="2000" dirty="0">
              <a:solidFill>
                <a:schemeClr val="tx1"/>
              </a:solidFill>
            </a:endParaRPr>
          </a:p>
        </p:txBody>
      </p:sp>
      <p:pic>
        <p:nvPicPr>
          <p:cNvPr id="9" name="图片 8">
            <a:extLst>
              <a:ext uri="{FF2B5EF4-FFF2-40B4-BE49-F238E27FC236}">
                <a16:creationId xmlns:a16="http://schemas.microsoft.com/office/drawing/2014/main" id="{C85AF780-40D6-4039-872B-3E0B2BD04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4663457"/>
            <a:ext cx="3028571" cy="1866667"/>
          </a:xfrm>
          <a:prstGeom prst="rect">
            <a:avLst/>
          </a:prstGeom>
        </p:spPr>
      </p:pic>
      <p:sp>
        <p:nvSpPr>
          <p:cNvPr id="10" name="文本框 9">
            <a:extLst>
              <a:ext uri="{FF2B5EF4-FFF2-40B4-BE49-F238E27FC236}">
                <a16:creationId xmlns:a16="http://schemas.microsoft.com/office/drawing/2014/main" id="{9D0579B7-BE96-43A5-9C0E-3FAA12053F49}"/>
              </a:ext>
            </a:extLst>
          </p:cNvPr>
          <p:cNvSpPr txBox="1"/>
          <p:nvPr/>
        </p:nvSpPr>
        <p:spPr>
          <a:xfrm>
            <a:off x="3934046" y="4663457"/>
            <a:ext cx="4680520" cy="1015663"/>
          </a:xfrm>
          <a:prstGeom prst="rect">
            <a:avLst/>
          </a:prstGeom>
          <a:noFill/>
        </p:spPr>
        <p:txBody>
          <a:bodyPr wrap="square" rtlCol="0">
            <a:spAutoFit/>
          </a:bodyPr>
          <a:lstStyle/>
          <a:p>
            <a:r>
              <a:rPr lang="zh-CN" altLang="en-US" sz="2000" dirty="0">
                <a:solidFill>
                  <a:schemeClr val="tx1"/>
                </a:solidFill>
              </a:rPr>
              <a:t>我们可以通过建模棒来选择当前的特征状态，可以选择向下单个播放，或者全部播放。</a:t>
            </a:r>
            <a:endParaRPr lang="en-US" sz="2000" dirty="0">
              <a:solidFill>
                <a:schemeClr val="tx1"/>
              </a:solidFill>
            </a:endParaRPr>
          </a:p>
        </p:txBody>
      </p:sp>
      <p:sp>
        <p:nvSpPr>
          <p:cNvPr id="14" name="TextBox 2">
            <a:extLst>
              <a:ext uri="{FF2B5EF4-FFF2-40B4-BE49-F238E27FC236}">
                <a16:creationId xmlns:a16="http://schemas.microsoft.com/office/drawing/2014/main" id="{7D361363-E8A6-448F-A7BD-535B8A7C5748}"/>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特征播放</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3981CF-189D-4F5F-95F0-4D8DEE7A7F44}"/>
              </a:ext>
            </a:extLst>
          </p:cNvPr>
          <p:cNvSpPr txBox="1"/>
          <p:nvPr/>
        </p:nvSpPr>
        <p:spPr>
          <a:xfrm>
            <a:off x="395536" y="1959707"/>
            <a:ext cx="7632848" cy="707886"/>
          </a:xfrm>
          <a:prstGeom prst="rect">
            <a:avLst/>
          </a:prstGeom>
          <a:noFill/>
        </p:spPr>
        <p:txBody>
          <a:bodyPr wrap="square" rtlCol="0">
            <a:spAutoFit/>
          </a:bodyPr>
          <a:lstStyle/>
          <a:p>
            <a:r>
              <a:rPr lang="zh-CN" altLang="en-US" sz="2000" dirty="0">
                <a:solidFill>
                  <a:schemeClr val="tx1"/>
                </a:solidFill>
              </a:rPr>
              <a:t>我们的历史树能够的关键在于我们的特征记录的是特征执行的过程而不是结果。</a:t>
            </a:r>
            <a:endParaRPr lang="en-US" sz="2000" dirty="0">
              <a:solidFill>
                <a:schemeClr val="tx1"/>
              </a:solidFill>
            </a:endParaRPr>
          </a:p>
        </p:txBody>
      </p:sp>
      <p:pic>
        <p:nvPicPr>
          <p:cNvPr id="4" name="图片 3">
            <a:extLst>
              <a:ext uri="{FF2B5EF4-FFF2-40B4-BE49-F238E27FC236}">
                <a16:creationId xmlns:a16="http://schemas.microsoft.com/office/drawing/2014/main" id="{3562E122-AE64-4257-82F5-225A92EA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50" y="3453999"/>
            <a:ext cx="3138243" cy="2464222"/>
          </a:xfrm>
          <a:prstGeom prst="rect">
            <a:avLst/>
          </a:prstGeom>
        </p:spPr>
      </p:pic>
      <p:pic>
        <p:nvPicPr>
          <p:cNvPr id="6" name="图片 5">
            <a:extLst>
              <a:ext uri="{FF2B5EF4-FFF2-40B4-BE49-F238E27FC236}">
                <a16:creationId xmlns:a16="http://schemas.microsoft.com/office/drawing/2014/main" id="{21E508D6-A95D-425F-90C7-BAB136DB0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2994248"/>
            <a:ext cx="2185596" cy="3383723"/>
          </a:xfrm>
          <a:prstGeom prst="rect">
            <a:avLst/>
          </a:prstGeom>
        </p:spPr>
      </p:pic>
      <p:sp>
        <p:nvSpPr>
          <p:cNvPr id="16" name="TextBox 2">
            <a:extLst>
              <a:ext uri="{FF2B5EF4-FFF2-40B4-BE49-F238E27FC236}">
                <a16:creationId xmlns:a16="http://schemas.microsoft.com/office/drawing/2014/main" id="{4F0D31B3-D0D9-4964-9497-C84F88ED638D}"/>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特征播放</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85E7692-2F1C-4698-8B86-4A7DB5544FB3}"/>
              </a:ext>
            </a:extLst>
          </p:cNvPr>
          <p:cNvGraphicFramePr/>
          <p:nvPr>
            <p:extLst>
              <p:ext uri="{D42A27DB-BD31-4B8C-83A1-F6EECF244321}">
                <p14:modId xmlns:p14="http://schemas.microsoft.com/office/powerpoint/2010/main" val="2612951469"/>
              </p:ext>
            </p:extLst>
          </p:nvPr>
        </p:nvGraphicFramePr>
        <p:xfrm>
          <a:off x="1524000" y="908720"/>
          <a:ext cx="6096000" cy="311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EC6CF7F2-134F-46F8-B31E-260E1185B7BB}"/>
              </a:ext>
            </a:extLst>
          </p:cNvPr>
          <p:cNvSpPr txBox="1"/>
          <p:nvPr/>
        </p:nvSpPr>
        <p:spPr>
          <a:xfrm>
            <a:off x="1691680" y="2890391"/>
            <a:ext cx="1152128" cy="338554"/>
          </a:xfrm>
          <a:prstGeom prst="rect">
            <a:avLst/>
          </a:prstGeom>
          <a:noFill/>
        </p:spPr>
        <p:txBody>
          <a:bodyPr wrap="square" rtlCol="0">
            <a:spAutoFit/>
          </a:bodyPr>
          <a:lstStyle/>
          <a:p>
            <a:r>
              <a:rPr lang="en-US" sz="1600" b="0" i="0" dirty="0" err="1">
                <a:solidFill>
                  <a:srgbClr val="172B4D"/>
                </a:solidFill>
                <a:effectLst/>
                <a:latin typeface="-apple-system"/>
              </a:rPr>
              <a:t>CdPlayNext</a:t>
            </a:r>
            <a:endParaRPr lang="en-US" sz="1600" dirty="0"/>
          </a:p>
        </p:txBody>
      </p:sp>
      <p:sp>
        <p:nvSpPr>
          <p:cNvPr id="6" name="文本框 5">
            <a:extLst>
              <a:ext uri="{FF2B5EF4-FFF2-40B4-BE49-F238E27FC236}">
                <a16:creationId xmlns:a16="http://schemas.microsoft.com/office/drawing/2014/main" id="{68BCD589-4422-4F98-A0A0-72284C6A1423}"/>
              </a:ext>
            </a:extLst>
          </p:cNvPr>
          <p:cNvSpPr txBox="1"/>
          <p:nvPr/>
        </p:nvSpPr>
        <p:spPr>
          <a:xfrm>
            <a:off x="3995936" y="2890391"/>
            <a:ext cx="1152128" cy="338554"/>
          </a:xfrm>
          <a:prstGeom prst="rect">
            <a:avLst/>
          </a:prstGeom>
          <a:noFill/>
        </p:spPr>
        <p:txBody>
          <a:bodyPr wrap="square" rtlCol="0">
            <a:spAutoFit/>
          </a:bodyPr>
          <a:lstStyle/>
          <a:p>
            <a:r>
              <a:rPr lang="en-US" sz="1600" b="0" i="0" dirty="0" err="1">
                <a:solidFill>
                  <a:srgbClr val="172B4D"/>
                </a:solidFill>
                <a:effectLst/>
                <a:latin typeface="-apple-system"/>
              </a:rPr>
              <a:t>Cd</a:t>
            </a:r>
            <a:r>
              <a:rPr lang="en-US" altLang="zh-CN" sz="1600" b="0" i="0" dirty="0" err="1">
                <a:solidFill>
                  <a:srgbClr val="172B4D"/>
                </a:solidFill>
                <a:effectLst/>
                <a:latin typeface="-apple-system"/>
              </a:rPr>
              <a:t>FtrRegen</a:t>
            </a:r>
            <a:endParaRPr lang="en-US" sz="1600" dirty="0"/>
          </a:p>
        </p:txBody>
      </p:sp>
      <p:sp>
        <p:nvSpPr>
          <p:cNvPr id="7" name="文本框 6">
            <a:extLst>
              <a:ext uri="{FF2B5EF4-FFF2-40B4-BE49-F238E27FC236}">
                <a16:creationId xmlns:a16="http://schemas.microsoft.com/office/drawing/2014/main" id="{5BC3356A-CF07-4C26-B9D9-5C31B352B90F}"/>
              </a:ext>
            </a:extLst>
          </p:cNvPr>
          <p:cNvSpPr txBox="1"/>
          <p:nvPr/>
        </p:nvSpPr>
        <p:spPr>
          <a:xfrm>
            <a:off x="6084168" y="2890391"/>
            <a:ext cx="1944216" cy="369332"/>
          </a:xfrm>
          <a:prstGeom prst="rect">
            <a:avLst/>
          </a:prstGeom>
          <a:noFill/>
        </p:spPr>
        <p:txBody>
          <a:bodyPr wrap="square" rtlCol="0">
            <a:spAutoFit/>
          </a:bodyPr>
          <a:lstStyle/>
          <a:p>
            <a:r>
              <a:rPr lang="en-US" sz="1800" b="0" i="0" dirty="0" err="1">
                <a:solidFill>
                  <a:srgbClr val="172B4D"/>
                </a:solidFill>
                <a:effectLst/>
                <a:latin typeface="-apple-system"/>
              </a:rPr>
              <a:t>Cd</a:t>
            </a:r>
            <a:r>
              <a:rPr lang="en-US" sz="1800" dirty="0" err="1">
                <a:solidFill>
                  <a:srgbClr val="172B4D"/>
                </a:solidFill>
                <a:latin typeface="-apple-system"/>
              </a:rPr>
              <a:t>TargUpdBrep</a:t>
            </a:r>
            <a:endParaRPr lang="en-US" sz="1800" dirty="0"/>
          </a:p>
        </p:txBody>
      </p:sp>
      <p:sp>
        <p:nvSpPr>
          <p:cNvPr id="4" name="文本框 3">
            <a:extLst>
              <a:ext uri="{FF2B5EF4-FFF2-40B4-BE49-F238E27FC236}">
                <a16:creationId xmlns:a16="http://schemas.microsoft.com/office/drawing/2014/main" id="{1826A680-A7E8-4FD6-AD78-1798337FDFDE}"/>
              </a:ext>
            </a:extLst>
          </p:cNvPr>
          <p:cNvSpPr txBox="1"/>
          <p:nvPr/>
        </p:nvSpPr>
        <p:spPr>
          <a:xfrm>
            <a:off x="1187624" y="3429000"/>
            <a:ext cx="6984776" cy="707886"/>
          </a:xfrm>
          <a:prstGeom prst="rect">
            <a:avLst/>
          </a:prstGeom>
          <a:noFill/>
        </p:spPr>
        <p:txBody>
          <a:bodyPr wrap="square" rtlCol="0">
            <a:spAutoFit/>
          </a:bodyPr>
          <a:lstStyle/>
          <a:p>
            <a:r>
              <a:rPr lang="zh-CN" altLang="en-US" sz="2000" dirty="0">
                <a:solidFill>
                  <a:schemeClr val="tx1"/>
                </a:solidFill>
              </a:rPr>
              <a:t>我们在拖动历史树的过程中每播放（重生成）一个特征的时候都需要重新根据记录的输入进行重新求解。</a:t>
            </a:r>
            <a:endParaRPr lang="en-US" sz="2000" dirty="0">
              <a:solidFill>
                <a:schemeClr val="tx1"/>
              </a:solidFill>
            </a:endParaRPr>
          </a:p>
        </p:txBody>
      </p:sp>
      <p:sp>
        <p:nvSpPr>
          <p:cNvPr id="9" name="TextBox 2">
            <a:extLst>
              <a:ext uri="{FF2B5EF4-FFF2-40B4-BE49-F238E27FC236}">
                <a16:creationId xmlns:a16="http://schemas.microsoft.com/office/drawing/2014/main" id="{64B6D0D6-F748-4EE4-9336-B440C8FF363B}"/>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特征播放</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Box 2"/>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特征重生成</a:t>
            </a:r>
          </a:p>
        </p:txBody>
      </p:sp>
      <p:graphicFrame>
        <p:nvGraphicFramePr>
          <p:cNvPr id="3" name="图示 2">
            <a:extLst>
              <a:ext uri="{FF2B5EF4-FFF2-40B4-BE49-F238E27FC236}">
                <a16:creationId xmlns:a16="http://schemas.microsoft.com/office/drawing/2014/main" id="{3ECE5695-14FC-4F87-AE7B-FADC307ED909}"/>
              </a:ext>
            </a:extLst>
          </p:cNvPr>
          <p:cNvGraphicFramePr/>
          <p:nvPr>
            <p:extLst>
              <p:ext uri="{D42A27DB-BD31-4B8C-83A1-F6EECF244321}">
                <p14:modId xmlns:p14="http://schemas.microsoft.com/office/powerpoint/2010/main" val="905973271"/>
              </p:ext>
            </p:extLst>
          </p:nvPr>
        </p:nvGraphicFramePr>
        <p:xfrm>
          <a:off x="1403648" y="2154743"/>
          <a:ext cx="6096000"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6C5DB01-C0C3-4BAF-9058-27E84DE5C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071892"/>
            <a:ext cx="4813327" cy="3949396"/>
          </a:xfrm>
          <a:prstGeom prst="rect">
            <a:avLst/>
          </a:prstGeom>
        </p:spPr>
      </p:pic>
      <p:sp>
        <p:nvSpPr>
          <p:cNvPr id="5" name="文本框 4">
            <a:extLst>
              <a:ext uri="{FF2B5EF4-FFF2-40B4-BE49-F238E27FC236}">
                <a16:creationId xmlns:a16="http://schemas.microsoft.com/office/drawing/2014/main" id="{C561F03E-564F-4FC3-9288-0A1BEA3133D1}"/>
              </a:ext>
            </a:extLst>
          </p:cNvPr>
          <p:cNvSpPr txBox="1"/>
          <p:nvPr/>
        </p:nvSpPr>
        <p:spPr>
          <a:xfrm>
            <a:off x="899592" y="6021288"/>
            <a:ext cx="3805215" cy="400110"/>
          </a:xfrm>
          <a:prstGeom prst="rect">
            <a:avLst/>
          </a:prstGeom>
          <a:noFill/>
        </p:spPr>
        <p:txBody>
          <a:bodyPr wrap="square" rtlCol="0">
            <a:spAutoFit/>
          </a:bodyPr>
          <a:lstStyle/>
          <a:p>
            <a:pPr algn="ctr"/>
            <a:r>
              <a:rPr lang="zh-CN" altLang="en-US" sz="2000" dirty="0">
                <a:solidFill>
                  <a:schemeClr val="tx1"/>
                </a:solidFill>
              </a:rPr>
              <a:t>圆角的模板和参数</a:t>
            </a:r>
            <a:endParaRPr lang="en-US" sz="2000" dirty="0">
              <a:solidFill>
                <a:schemeClr val="tx1"/>
              </a:solidFill>
            </a:endParaRPr>
          </a:p>
        </p:txBody>
      </p:sp>
      <p:sp>
        <p:nvSpPr>
          <p:cNvPr id="6" name="文本框 5">
            <a:extLst>
              <a:ext uri="{FF2B5EF4-FFF2-40B4-BE49-F238E27FC236}">
                <a16:creationId xmlns:a16="http://schemas.microsoft.com/office/drawing/2014/main" id="{36132CF5-69B6-4C89-9213-63AC868FCEFE}"/>
              </a:ext>
            </a:extLst>
          </p:cNvPr>
          <p:cNvSpPr txBox="1"/>
          <p:nvPr/>
        </p:nvSpPr>
        <p:spPr>
          <a:xfrm>
            <a:off x="5508104" y="2564904"/>
            <a:ext cx="2664296" cy="1077218"/>
          </a:xfrm>
          <a:prstGeom prst="rect">
            <a:avLst/>
          </a:prstGeom>
          <a:noFill/>
        </p:spPr>
        <p:txBody>
          <a:bodyPr wrap="square" rtlCol="0">
            <a:spAutoFit/>
          </a:bodyPr>
          <a:lstStyle/>
          <a:p>
            <a:r>
              <a:rPr lang="zh-CN" altLang="en-US" dirty="0">
                <a:solidFill>
                  <a:schemeClr val="tx1"/>
                </a:solidFill>
              </a:rPr>
              <a:t>它的输入应该是什么？</a:t>
            </a:r>
            <a:endParaRPr lang="en-US" dirty="0">
              <a:solidFill>
                <a:schemeClr val="tx1"/>
              </a:solidFill>
            </a:endParaRPr>
          </a:p>
        </p:txBody>
      </p:sp>
      <p:sp>
        <p:nvSpPr>
          <p:cNvPr id="9" name="TextBox 2">
            <a:extLst>
              <a:ext uri="{FF2B5EF4-FFF2-40B4-BE49-F238E27FC236}">
                <a16:creationId xmlns:a16="http://schemas.microsoft.com/office/drawing/2014/main" id="{01C2065B-DFBB-44B9-B4F4-0DC28C0C4729}"/>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特征播放</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26DCA1A-D6BD-42B5-B5EF-660DA7A7F3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873" y="2091071"/>
            <a:ext cx="2736304" cy="1677311"/>
          </a:xfrm>
          <a:prstGeom prst="rect">
            <a:avLst/>
          </a:prstGeom>
        </p:spPr>
      </p:pic>
      <p:sp>
        <p:nvSpPr>
          <p:cNvPr id="5" name="箭头: 下 4">
            <a:extLst>
              <a:ext uri="{FF2B5EF4-FFF2-40B4-BE49-F238E27FC236}">
                <a16:creationId xmlns:a16="http://schemas.microsoft.com/office/drawing/2014/main" id="{0E102117-127E-4EDB-8E2B-1FA6D3328715}"/>
              </a:ext>
            </a:extLst>
          </p:cNvPr>
          <p:cNvSpPr/>
          <p:nvPr/>
        </p:nvSpPr>
        <p:spPr bwMode="auto">
          <a:xfrm>
            <a:off x="1709005" y="3840505"/>
            <a:ext cx="360040" cy="390962"/>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3200" b="0" i="0" u="none" strike="noStrike" cap="none" normalizeH="0" baseline="0">
              <a:ln>
                <a:noFill/>
              </a:ln>
              <a:solidFill>
                <a:schemeClr val="bg1"/>
              </a:solidFill>
              <a:effectLst/>
              <a:latin typeface="Arial" panose="020B0604020202020204" pitchFamily="34" charset="0"/>
              <a:ea typeface="黑体" panose="02010609060101010101" pitchFamily="49" charset="-122"/>
            </a:endParaRPr>
          </a:p>
        </p:txBody>
      </p:sp>
      <p:pic>
        <p:nvPicPr>
          <p:cNvPr id="7" name="图片 6">
            <a:extLst>
              <a:ext uri="{FF2B5EF4-FFF2-40B4-BE49-F238E27FC236}">
                <a16:creationId xmlns:a16="http://schemas.microsoft.com/office/drawing/2014/main" id="{01520546-D175-4C53-AA8B-56ED5EC9F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4452498"/>
            <a:ext cx="2890377" cy="2056614"/>
          </a:xfrm>
          <a:prstGeom prst="rect">
            <a:avLst/>
          </a:prstGeom>
        </p:spPr>
      </p:pic>
      <p:pic>
        <p:nvPicPr>
          <p:cNvPr id="9" name="图片 8">
            <a:extLst>
              <a:ext uri="{FF2B5EF4-FFF2-40B4-BE49-F238E27FC236}">
                <a16:creationId xmlns:a16="http://schemas.microsoft.com/office/drawing/2014/main" id="{3320237F-95F8-4F0F-A622-2D1A4D6290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2552" y="2005986"/>
            <a:ext cx="3217840" cy="1739499"/>
          </a:xfrm>
          <a:prstGeom prst="rect">
            <a:avLst/>
          </a:prstGeom>
        </p:spPr>
      </p:pic>
      <p:sp>
        <p:nvSpPr>
          <p:cNvPr id="11" name="箭头: 下 10">
            <a:extLst>
              <a:ext uri="{FF2B5EF4-FFF2-40B4-BE49-F238E27FC236}">
                <a16:creationId xmlns:a16="http://schemas.microsoft.com/office/drawing/2014/main" id="{9ABEAEDB-AE82-424E-9F45-E37F15458240}"/>
              </a:ext>
            </a:extLst>
          </p:cNvPr>
          <p:cNvSpPr/>
          <p:nvPr/>
        </p:nvSpPr>
        <p:spPr bwMode="auto">
          <a:xfrm>
            <a:off x="6565703" y="3933056"/>
            <a:ext cx="360040" cy="390962"/>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72000" rIns="72000" bIns="72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3200" b="0" i="0" u="none" strike="noStrike" cap="none" normalizeH="0" baseline="0">
              <a:ln>
                <a:noFill/>
              </a:ln>
              <a:solidFill>
                <a:schemeClr val="bg1"/>
              </a:solidFill>
              <a:effectLst/>
              <a:latin typeface="Arial" panose="020B0604020202020204" pitchFamily="34" charset="0"/>
              <a:ea typeface="黑体" panose="02010609060101010101" pitchFamily="49" charset="-122"/>
            </a:endParaRPr>
          </a:p>
        </p:txBody>
      </p:sp>
      <p:pic>
        <p:nvPicPr>
          <p:cNvPr id="12" name="图片 11">
            <a:extLst>
              <a:ext uri="{FF2B5EF4-FFF2-40B4-BE49-F238E27FC236}">
                <a16:creationId xmlns:a16="http://schemas.microsoft.com/office/drawing/2014/main" id="{E92D60E4-F89D-4B1E-9F4A-7A840C4FA0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3847" y="4511589"/>
            <a:ext cx="3323712" cy="1796731"/>
          </a:xfrm>
          <a:prstGeom prst="rect">
            <a:avLst/>
          </a:prstGeom>
        </p:spPr>
      </p:pic>
      <p:sp>
        <p:nvSpPr>
          <p:cNvPr id="14" name="TextBox 2">
            <a:extLst>
              <a:ext uri="{FF2B5EF4-FFF2-40B4-BE49-F238E27FC236}">
                <a16:creationId xmlns:a16="http://schemas.microsoft.com/office/drawing/2014/main" id="{FF6158B2-C130-4A4B-816F-BC5AA0ED91FB}"/>
              </a:ext>
            </a:extLst>
          </p:cNvPr>
          <p:cNvSpPr txBox="1"/>
          <p:nvPr/>
        </p:nvSpPr>
        <p:spPr>
          <a:xfrm>
            <a:off x="0" y="1357313"/>
            <a:ext cx="9144000" cy="523875"/>
          </a:xfrm>
          <a:prstGeom prst="rect">
            <a:avLst/>
          </a:prstGeom>
          <a:gradFill rotWithShape="1">
            <a:gsLst>
              <a:gs pos="0">
                <a:srgbClr val="5E9EFF">
                  <a:alpha val="100000"/>
                </a:srgbClr>
              </a:gs>
              <a:gs pos="39999">
                <a:srgbClr val="0070C0">
                  <a:alpha val="100000"/>
                </a:srgbClr>
              </a:gs>
              <a:gs pos="70000">
                <a:srgbClr val="C4D6EB">
                  <a:alpha val="100000"/>
                </a:srgbClr>
              </a:gs>
              <a:gs pos="100000">
                <a:srgbClr val="FFEBFA">
                  <a:alpha val="100000"/>
                </a:srgbClr>
              </a:gs>
            </a:gsLst>
            <a:lin ang="13500000"/>
            <a:tileRect/>
          </a:gradFill>
          <a:ln w="9525">
            <a:noFill/>
          </a:ln>
        </p:spPr>
        <p:txBody>
          <a:bodyPr>
            <a:spAutoFit/>
          </a:bodyPr>
          <a:lst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2060"/>
                </a:solidFill>
                <a:latin typeface="华文楷体" panose="02010600040101010101" pitchFamily="2" charset="-122"/>
                <a:ea typeface="华文楷体" panose="02010600040101010101" pitchFamily="2" charset="-122"/>
              </a:rPr>
              <a:t>特征播放</a:t>
            </a:r>
          </a:p>
        </p:txBody>
      </p:sp>
    </p:spTree>
  </p:cSld>
  <p:clrMapOvr>
    <a:masterClrMapping/>
  </p:clrMapOvr>
  <p:transition spd="slow">
    <p:pull/>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FkNzFjY2Q0M2FlYjJlNTY4ODRiY2YwNDZhMTU1OGM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72000" tIns="72000" rIns="72000" bIns="7200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72000" tIns="72000" rIns="72000" bIns="7200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2962</TotalTime>
  <Words>1528</Words>
  <Application>Microsoft Office PowerPoint</Application>
  <PresentationFormat>全屏显示(4:3)</PresentationFormat>
  <Paragraphs>193</Paragraphs>
  <Slides>31</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-apple-system</vt:lpstr>
      <vt:lpstr>微软雅黑</vt:lpstr>
      <vt:lpstr>黑体</vt:lpstr>
      <vt:lpstr>华文楷体</vt:lpstr>
      <vt:lpstr>Arial</vt:lpstr>
      <vt:lpstr>Calibri</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Left</cp:lastModifiedBy>
  <cp:revision>693</cp:revision>
  <dcterms:created xsi:type="dcterms:W3CDTF">2011-05-12T05:47:52Z</dcterms:created>
  <dcterms:modified xsi:type="dcterms:W3CDTF">2023-06-08T03:39:37Z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9D61D2207FA0472A98973B2C832325E1</vt:lpwstr>
  </property>
  <property fmtid="{D5CDD505-2E9C-101B-9397-08002B2CF9AE}" pid="3" name="KSOProductBuildVer">
    <vt:lpwstr>2052-11.1.0.12313</vt:lpwstr>
  </property>
</Properties>
</file>