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  <p:sldId id="259" r:id="rId5"/>
    <p:sldId id="260" r:id="rId6"/>
    <p:sldId id="261" r:id="rId7"/>
    <p:sldId id="298" r:id="rId8"/>
    <p:sldId id="299" r:id="rId9"/>
    <p:sldId id="310" r:id="rId10"/>
    <p:sldId id="275" r:id="rId11"/>
    <p:sldId id="300" r:id="rId12"/>
    <p:sldId id="311" r:id="rId13"/>
    <p:sldId id="314" r:id="rId14"/>
    <p:sldId id="316" r:id="rId15"/>
    <p:sldId id="322" r:id="rId16"/>
    <p:sldId id="317" r:id="rId17"/>
    <p:sldId id="323" r:id="rId18"/>
    <p:sldId id="324" r:id="rId19"/>
    <p:sldId id="315" r:id="rId20"/>
    <p:sldId id="325" r:id="rId21"/>
    <p:sldId id="319" r:id="rId22"/>
    <p:sldId id="282" r:id="rId23"/>
    <p:sldId id="284" r:id="rId24"/>
    <p:sldId id="285" r:id="rId25"/>
    <p:sldId id="286" r:id="rId26"/>
    <p:sldId id="326" r:id="rId27"/>
    <p:sldId id="328" r:id="rId28"/>
    <p:sldId id="329" r:id="rId29"/>
    <p:sldId id="330" r:id="rId30"/>
    <p:sldId id="331" r:id="rId31"/>
    <p:sldId id="332" r:id="rId32"/>
    <p:sldId id="335" r:id="rId33"/>
    <p:sldId id="333" r:id="rId34"/>
    <p:sldId id="334" r:id="rId35"/>
    <p:sldId id="292" r:id="rId36"/>
    <p:sldId id="293" r:id="rId37"/>
    <p:sldId id="338" r:id="rId38"/>
    <p:sldId id="347" r:id="rId39"/>
    <p:sldId id="344" r:id="rId40"/>
    <p:sldId id="343" r:id="rId41"/>
    <p:sldId id="340" r:id="rId42"/>
    <p:sldId id="341" r:id="rId43"/>
    <p:sldId id="351" r:id="rId44"/>
    <p:sldId id="350" r:id="rId45"/>
    <p:sldId id="297" r:id="rId46"/>
  </p:sldIdLst>
  <p:sldSz cx="12192000" cy="6858000"/>
  <p:notesSz cx="6858000" cy="9144000"/>
  <p:custDataLst>
    <p:tags r:id="rId5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54058" initials="5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1" Type="http://schemas.openxmlformats.org/officeDocument/2006/relationships/tags" Target="tags/tag55.xml"/><Relationship Id="rId50" Type="http://schemas.openxmlformats.org/officeDocument/2006/relationships/commentAuthors" Target="commentAuthors.xml"/><Relationship Id="rId5" Type="http://schemas.openxmlformats.org/officeDocument/2006/relationships/slide" Target="slides/slide2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8B5F3B-6A34-4CE8-B0BF-A9E3AD0D77FA}" type="doc">
      <dgm:prSet loTypeId="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108187-D50A-454E-B185-0EF83EAD0D44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37268ACC-DDBA-4158-9B6E-521B19F23648}" cxnId="{E6DE6FD3-D4BB-49A4-99BA-E6A1844DF88A}" type="parTrans">
      <dgm:prSet/>
      <dgm:spPr/>
      <dgm:t>
        <a:bodyPr/>
        <a:lstStyle/>
        <a:p>
          <a:endParaRPr lang="en-US"/>
        </a:p>
      </dgm:t>
    </dgm:pt>
    <dgm:pt modelId="{871C85F6-4744-4798-972F-3686A02C1D60}" cxnId="{E6DE6FD3-D4BB-49A4-99BA-E6A1844DF88A}" type="sibTrans">
      <dgm:prSet/>
      <dgm:spPr/>
      <dgm:t>
        <a:bodyPr/>
        <a:lstStyle/>
        <a:p>
          <a:endParaRPr lang="en-US"/>
        </a:p>
      </dgm:t>
    </dgm:pt>
    <dgm:pt modelId="{0FAA7360-6F92-4D11-8A92-8D0111D943E5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b="1" dirty="0">
              <a:solidFill>
                <a:srgbClr val="18478F"/>
              </a:solidFill>
            </a:rPr>
            <a:t>自动化</a:t>
          </a:r>
          <a:r>
            <a:rPr lang="zh-CN" altLang="en-US" b="1" dirty="0">
              <a:solidFill>
                <a:srgbClr val="18478F"/>
              </a:solidFill>
            </a:rPr>
            <a:t>测试</a:t>
          </a:r>
          <a:r>
            <a:rPr lang="zh-CN" altLang="en-US" b="1" dirty="0">
              <a:solidFill>
                <a:srgbClr val="18478F"/>
              </a:solidFill>
            </a:rPr>
            <a:t>流程</a:t>
          </a:r>
          <a:r>
            <a:rPr lang="en-US" altLang="zh-CN" b="1" dirty="0">
              <a:solidFill>
                <a:srgbClr val="18478F"/>
              </a:solidFill>
              <a:latin typeface="微软雅黑" panose="020B0503020204020204" charset="-122"/>
              <a:ea typeface="微软雅黑" panose="020B0503020204020204" charset="-122"/>
            </a:rPr>
            <a:t>&amp;QTS</a:t>
          </a:r>
          <a:r>
            <a:rPr lang="en-US" altLang="zh-CN" b="1" dirty="0">
              <a:solidFill>
                <a:srgbClr val="18478F"/>
              </a:solidFill>
              <a:latin typeface="微软雅黑" panose="020B0503020204020204" charset="-122"/>
              <a:ea typeface="微软雅黑" panose="020B0503020204020204" charset="-122"/>
            </a:rPr>
            <a:t/>
          </a:r>
          <a:endParaRPr lang="en-US" altLang="zh-CN" b="1" dirty="0">
            <a:solidFill>
              <a:srgbClr val="18478F"/>
            </a:solidFill>
            <a:latin typeface="微软雅黑" panose="020B0503020204020204" charset="-122"/>
            <a:ea typeface="微软雅黑" panose="020B0503020204020204" charset="-122"/>
          </a:endParaRPr>
        </a:p>
      </dgm:t>
    </dgm:pt>
    <dgm:pt modelId="{21EBC664-D47D-45DA-9463-2C80DB340EA1}" cxnId="{42444B40-C5AF-427A-9093-4CF1002DAFFB}" type="parTrans">
      <dgm:prSet/>
      <dgm:spPr/>
      <dgm:t>
        <a:bodyPr/>
        <a:lstStyle/>
        <a:p>
          <a:endParaRPr lang="en-US"/>
        </a:p>
      </dgm:t>
    </dgm:pt>
    <dgm:pt modelId="{3FE1AF05-5B52-46B5-8238-5CCE255E3B5B}" cxnId="{42444B40-C5AF-427A-9093-4CF1002DAFFB}" type="sibTrans">
      <dgm:prSet/>
      <dgm:spPr/>
      <dgm:t>
        <a:bodyPr/>
        <a:lstStyle/>
        <a:p>
          <a:endParaRPr lang="en-US"/>
        </a:p>
      </dgm:t>
    </dgm:pt>
    <dgm:pt modelId="{DAA50D68-AA5C-4025-A12A-3D8D4C70AEA8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1454965D-894B-477D-AB92-26F7EA0977A6}" cxnId="{A1193F2D-1BDF-4E8E-BF25-CE75AA53BD1E}" type="parTrans">
      <dgm:prSet/>
      <dgm:spPr/>
      <dgm:t>
        <a:bodyPr/>
        <a:lstStyle/>
        <a:p>
          <a:endParaRPr lang="en-US"/>
        </a:p>
      </dgm:t>
    </dgm:pt>
    <dgm:pt modelId="{7B06DA80-F0F4-4678-BEE4-A3F32F6839E0}" cxnId="{A1193F2D-1BDF-4E8E-BF25-CE75AA53BD1E}" type="sibTrans">
      <dgm:prSet/>
      <dgm:spPr/>
      <dgm:t>
        <a:bodyPr/>
        <a:lstStyle/>
        <a:p>
          <a:endParaRPr lang="en-US"/>
        </a:p>
      </dgm:t>
    </dgm:pt>
    <dgm:pt modelId="{D438DC39-4EA9-45B3-B33D-AD5CF23FCCFF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b="1" dirty="0">
              <a:solidFill>
                <a:srgbClr val="18478F"/>
              </a:solidFill>
            </a:rPr>
            <a:t>宏</a:t>
          </a:r>
          <a:r>
            <a:rPr lang="zh-CN" altLang="en-US" b="1" dirty="0">
              <a:solidFill>
                <a:srgbClr val="18478F"/>
              </a:solidFill>
            </a:rPr>
            <a:t>系统</a:t>
          </a:r>
          <a:r>
            <a:rPr lang="zh-CN" altLang="en-US" b="1" dirty="0">
              <a:solidFill>
                <a:srgbClr val="18478F"/>
              </a:solidFill>
            </a:rPr>
            <a:t>功能</a:t>
          </a:r>
          <a:r>
            <a:rPr lang="zh-CN" altLang="en-US" b="1" dirty="0">
              <a:solidFill>
                <a:srgbClr val="18478F"/>
              </a:solidFill>
            </a:rPr>
            <a:t>介绍</a:t>
          </a:r>
          <a:r>
            <a:rPr lang="en-US" altLang="zh-CN" b="1" dirty="0">
              <a:solidFill>
                <a:srgbClr val="18478F"/>
              </a:solidFill>
            </a:rPr>
            <a:t>	</a:t>
          </a:r>
          <a:r>
            <a:rPr lang="zh-CN" altLang="en-US" b="1" dirty="0">
              <a:solidFill>
                <a:srgbClr val="18478F"/>
              </a:solidFill>
            </a:rPr>
            <a:t/>
          </a:r>
          <a:endParaRPr lang="zh-CN" altLang="en-US" b="1" dirty="0">
            <a:solidFill>
              <a:srgbClr val="18478F"/>
            </a:solidFill>
          </a:endParaRPr>
        </a:p>
      </dgm:t>
    </dgm:pt>
    <dgm:pt modelId="{89ED28DE-C567-4862-8124-3EF2069CEC31}" cxnId="{7414EDDE-73C9-4D11-93C9-98C6A60FD9E2}" type="parTrans">
      <dgm:prSet/>
      <dgm:spPr/>
      <dgm:t>
        <a:bodyPr/>
        <a:lstStyle/>
        <a:p>
          <a:endParaRPr lang="en-US"/>
        </a:p>
      </dgm:t>
    </dgm:pt>
    <dgm:pt modelId="{6934F67C-3610-4773-8F34-12FE886331CB}" cxnId="{7414EDDE-73C9-4D11-93C9-98C6A60FD9E2}" type="sibTrans">
      <dgm:prSet/>
      <dgm:spPr/>
      <dgm:t>
        <a:bodyPr/>
        <a:lstStyle/>
        <a:p>
          <a:endParaRPr lang="en-US"/>
        </a:p>
      </dgm:t>
    </dgm:pt>
    <dgm:pt modelId="{2BEB4F08-12CC-417E-857E-8AE83AE68F91}">
      <dgm:prSet phldrT="[Text]"/>
      <dgm:spPr/>
      <dgm:t>
        <a:bodyPr/>
        <a:lstStyle/>
        <a:p>
          <a:pPr>
            <a:buNone/>
          </a:pPr>
          <a:r>
            <a:rPr lang="en-US" dirty="0"/>
            <a:t>3</a:t>
          </a:r>
        </a:p>
      </dgm:t>
    </dgm:pt>
    <dgm:pt modelId="{7D8AC7DC-7F84-4628-B238-5E71E41004B6}" cxnId="{16A97A12-3381-4720-81C6-08CC73AC560E}" type="parTrans">
      <dgm:prSet/>
      <dgm:spPr/>
      <dgm:t>
        <a:bodyPr/>
        <a:lstStyle/>
        <a:p>
          <a:endParaRPr lang="zh-CN" altLang="en-US"/>
        </a:p>
      </dgm:t>
    </dgm:pt>
    <dgm:pt modelId="{C9E5ABC1-61D5-42F8-9102-344163E1204A}" cxnId="{16A97A12-3381-4720-81C6-08CC73AC560E}" type="sibTrans">
      <dgm:prSet/>
      <dgm:spPr/>
      <dgm:t>
        <a:bodyPr/>
        <a:lstStyle/>
        <a:p>
          <a:endParaRPr lang="zh-CN" altLang="en-US"/>
        </a:p>
      </dgm:t>
    </dgm:pt>
    <dgm:pt modelId="{9233792E-CF06-4833-A1FB-8DCE2534C00F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b="1" dirty="0">
              <a:solidFill>
                <a:srgbClr val="18478F"/>
              </a:solidFill>
              <a:sym typeface="+mn-ea"/>
            </a:rPr>
            <a:t>宏</a:t>
          </a:r>
          <a:r>
            <a:rPr lang="zh-CN" altLang="en-US" b="1" dirty="0">
              <a:solidFill>
                <a:srgbClr val="18478F"/>
              </a:solidFill>
              <a:sym typeface="+mn-ea"/>
            </a:rPr>
            <a:t>语句</a:t>
          </a:r>
          <a:r>
            <a:rPr lang="zh-CN" altLang="en-US" b="1" dirty="0">
              <a:solidFill>
                <a:srgbClr val="18478F"/>
              </a:solidFill>
              <a:sym typeface="+mn-ea"/>
            </a:rPr>
            <a:t>解析</a:t>
          </a:r>
          <a:r>
            <a:rPr lang="zh-CN" altLang="en-US" b="1" dirty="0">
              <a:solidFill>
                <a:srgbClr val="18478F"/>
              </a:solidFill>
              <a:sym typeface="+mn-ea"/>
            </a:rPr>
            <a:t>流程</a:t>
          </a:r>
          <a:r>
            <a:rPr lang="zh-CN" altLang="en-US" b="1" dirty="0">
              <a:solidFill>
                <a:srgbClr val="18478F"/>
              </a:solidFill>
            </a:rPr>
            <a:t/>
          </a:r>
          <a:endParaRPr lang="zh-CN" altLang="en-US" b="1" dirty="0">
            <a:solidFill>
              <a:srgbClr val="18478F"/>
            </a:solidFill>
          </a:endParaRPr>
        </a:p>
      </dgm:t>
    </dgm:pt>
    <dgm:pt modelId="{61429CFC-BF54-40CD-93BE-0D1EFC8099C9}" cxnId="{C34B114F-FEA8-414B-95DD-2B4A9BD6ACE8}" type="parTrans">
      <dgm:prSet/>
      <dgm:spPr/>
      <dgm:t>
        <a:bodyPr/>
        <a:lstStyle/>
        <a:p>
          <a:endParaRPr lang="zh-CN" altLang="en-US"/>
        </a:p>
      </dgm:t>
    </dgm:pt>
    <dgm:pt modelId="{6B3E7EB9-8ACA-48BC-9345-B9BE7A5622DD}" cxnId="{C34B114F-FEA8-414B-95DD-2B4A9BD6ACE8}" type="sibTrans">
      <dgm:prSet/>
      <dgm:spPr/>
      <dgm:t>
        <a:bodyPr/>
        <a:lstStyle/>
        <a:p>
          <a:endParaRPr lang="zh-CN" altLang="en-US"/>
        </a:p>
      </dgm:t>
    </dgm:pt>
    <dgm:pt modelId="{5AFA4CA2-3376-4E33-91D9-B6DB342B4AA3}">
      <dgm:prSet phldrT="[Text]"/>
      <dgm:spPr/>
      <dgm:t>
        <a:bodyPr/>
        <a:lstStyle/>
        <a:p>
          <a:r>
            <a:rPr lang="en-US" dirty="0"/>
            <a:t>4</a:t>
          </a:r>
        </a:p>
      </dgm:t>
    </dgm:pt>
    <dgm:pt modelId="{E7D84A09-09A6-46DF-BA08-96AA674D83A7}" cxnId="{3199D9F0-0936-4A77-ADC9-117D7B0D132F}" type="parTrans">
      <dgm:prSet/>
      <dgm:spPr/>
      <dgm:t>
        <a:bodyPr/>
        <a:lstStyle/>
        <a:p>
          <a:endParaRPr lang="en-US"/>
        </a:p>
      </dgm:t>
    </dgm:pt>
    <dgm:pt modelId="{3F70A8F1-1F2E-44DE-A3BC-CE3512A7521B}" cxnId="{3199D9F0-0936-4A77-ADC9-117D7B0D132F}" type="sibTrans">
      <dgm:prSet/>
      <dgm:spPr/>
      <dgm:t>
        <a:bodyPr/>
        <a:lstStyle/>
        <a:p>
          <a:endParaRPr lang="en-US"/>
        </a:p>
      </dgm:t>
    </dgm:pt>
    <dgm:pt modelId="{F2F7E1F3-91D0-42A3-A276-6447BE5CFEDD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b="1" dirty="0">
              <a:solidFill>
                <a:srgbClr val="18478F"/>
              </a:solidFill>
              <a:sym typeface="+mn-ea"/>
            </a:rPr>
            <a:t>宏</a:t>
          </a:r>
          <a:r>
            <a:rPr lang="zh-CN" altLang="en-US" b="1" dirty="0">
              <a:solidFill>
                <a:srgbClr val="18478F"/>
              </a:solidFill>
              <a:sym typeface="+mn-ea"/>
            </a:rPr>
            <a:t>的</a:t>
          </a:r>
          <a:r>
            <a:rPr lang="zh-CN" altLang="en-US" b="1" dirty="0">
              <a:solidFill>
                <a:srgbClr val="18478F"/>
              </a:solidFill>
              <a:sym typeface="+mn-ea"/>
            </a:rPr>
            <a:t>部分</a:t>
          </a:r>
          <a:r>
            <a:rPr lang="zh-CN" altLang="en-US" b="1" dirty="0">
              <a:solidFill>
                <a:srgbClr val="18478F"/>
              </a:solidFill>
              <a:sym typeface="+mn-ea"/>
            </a:rPr>
            <a:t>特殊</a:t>
          </a:r>
          <a:r>
            <a:rPr lang="zh-CN" altLang="en-US" b="1" dirty="0">
              <a:solidFill>
                <a:srgbClr val="18478F"/>
              </a:solidFill>
              <a:sym typeface="+mn-ea"/>
            </a:rPr>
            <a:t>关键字</a:t>
          </a:r>
          <a:r>
            <a:rPr lang="zh-CN" altLang="en-US" b="1" dirty="0">
              <a:solidFill>
                <a:srgbClr val="18478F"/>
              </a:solidFill>
              <a:sym typeface="+mn-ea"/>
            </a:rPr>
            <a:t/>
          </a:r>
          <a:endParaRPr lang="zh-CN" altLang="en-US" b="1" dirty="0">
            <a:solidFill>
              <a:srgbClr val="18478F"/>
            </a:solidFill>
            <a:sym typeface="+mn-ea"/>
          </a:endParaRPr>
        </a:p>
      </dgm:t>
    </dgm:pt>
    <dgm:pt modelId="{9CB086BA-4A8D-4B18-947F-FAF73BB35614}" cxnId="{588D48E9-F5B9-4780-9158-813B531C2F7E}" type="parTrans">
      <dgm:prSet/>
      <dgm:spPr/>
      <dgm:t>
        <a:bodyPr/>
        <a:lstStyle/>
        <a:p>
          <a:endParaRPr lang="en-US"/>
        </a:p>
      </dgm:t>
    </dgm:pt>
    <dgm:pt modelId="{9F184FB8-22F6-4A16-8B5A-166B89AA6612}" cxnId="{588D48E9-F5B9-4780-9158-813B531C2F7E}" type="sibTrans">
      <dgm:prSet/>
      <dgm:spPr/>
      <dgm:t>
        <a:bodyPr/>
        <a:lstStyle/>
        <a:p>
          <a:endParaRPr lang="en-US"/>
        </a:p>
      </dgm:t>
    </dgm:pt>
    <dgm:pt modelId="{0716CFB8-C92B-44FD-8D5F-6F854F057E8F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ym typeface="+mn-ea"/>
            </a:rPr>
            <a:t>5</a:t>
          </a:r>
          <a:r>
            <a:rPr lang="en-US" dirty="0">
              <a:sym typeface="+mn-ea"/>
            </a:rPr>
            <a:t/>
          </a:r>
          <a:endParaRPr lang="en-US" dirty="0">
            <a:sym typeface="+mn-ea"/>
          </a:endParaRPr>
        </a:p>
      </dgm:t>
    </dgm:pt>
    <dgm:pt modelId="{D27E54FB-E9E5-4C97-9FAF-AA14D93498AD}" cxnId="{357B7A3F-C086-41E4-8242-03B6D04ADD63}" type="parTrans">
      <dgm:prSet/>
      <dgm:spPr/>
    </dgm:pt>
    <dgm:pt modelId="{097168D8-ECA1-4BAA-9837-43372D9AA24A}" cxnId="{357B7A3F-C086-41E4-8242-03B6D04ADD63}" type="sibTrans">
      <dgm:prSet/>
      <dgm:spPr/>
    </dgm:pt>
    <dgm:pt modelId="{8867A5E4-0985-46B3-A00E-4875EEB94D05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b="1" dirty="0">
              <a:solidFill>
                <a:srgbClr val="18478F"/>
              </a:solidFill>
              <a:sym typeface="+mn-ea"/>
            </a:rPr>
            <a:t>宏</a:t>
          </a:r>
          <a:r>
            <a:rPr lang="zh-CN" altLang="en-US" b="1" dirty="0">
              <a:solidFill>
                <a:srgbClr val="18478F"/>
              </a:solidFill>
              <a:sym typeface="+mn-ea"/>
            </a:rPr>
            <a:t>的</a:t>
          </a:r>
          <a:r>
            <a:rPr lang="zh-CN" altLang="en-US" b="1" dirty="0">
              <a:solidFill>
                <a:srgbClr val="18478F"/>
              </a:solidFill>
              <a:sym typeface="+mn-ea"/>
            </a:rPr>
            <a:t>失败</a:t>
          </a:r>
          <a:r>
            <a:rPr lang="zh-CN" altLang="en-US" b="1" dirty="0">
              <a:solidFill>
                <a:srgbClr val="18478F"/>
              </a:solidFill>
              <a:sym typeface="+mn-ea"/>
            </a:rPr>
            <a:t>与</a:t>
          </a:r>
          <a:r>
            <a:rPr lang="zh-CN" altLang="en-US" b="1" dirty="0">
              <a:solidFill>
                <a:srgbClr val="18478F"/>
              </a:solidFill>
              <a:sym typeface="+mn-ea"/>
            </a:rPr>
            <a:t>调试</a:t>
          </a:r>
          <a:r>
            <a:rPr lang="zh-CN" altLang="en-US" b="1" dirty="0">
              <a:solidFill>
                <a:srgbClr val="18478F"/>
              </a:solidFill>
            </a:rPr>
            <a:t/>
          </a:r>
          <a:endParaRPr lang="zh-CN" altLang="en-US" b="1" dirty="0">
            <a:solidFill>
              <a:srgbClr val="18478F"/>
            </a:solidFill>
          </a:endParaRPr>
        </a:p>
      </dgm:t>
    </dgm:pt>
    <dgm:pt modelId="{78159CB3-F47C-43D7-9199-D9C7171676B5}" cxnId="{03EB4EE8-BAB1-42BD-9547-97F3089563F5}" type="parTrans">
      <dgm:prSet/>
      <dgm:spPr/>
    </dgm:pt>
    <dgm:pt modelId="{DAA612D1-A544-48A3-90CB-F7D0EEF8EE5F}" cxnId="{03EB4EE8-BAB1-42BD-9547-97F3089563F5}" type="sibTrans">
      <dgm:prSet/>
      <dgm:spPr/>
    </dgm:pt>
    <dgm:pt modelId="{D01C0C61-A8BC-42AD-B1C4-2D4B184263D0}" type="pres">
      <dgm:prSet presAssocID="{2A8B5F3B-6A34-4CE8-B0BF-A9E3AD0D77FA}" presName="linearFlow" presStyleCnt="0">
        <dgm:presLayoutVars>
          <dgm:dir/>
          <dgm:animLvl val="lvl"/>
          <dgm:resizeHandles val="exact"/>
        </dgm:presLayoutVars>
      </dgm:prSet>
      <dgm:spPr/>
    </dgm:pt>
    <dgm:pt modelId="{E67B3D20-6CD1-45F1-8208-48DA833A39FC}" type="pres">
      <dgm:prSet presAssocID="{C9108187-D50A-454E-B185-0EF83EAD0D44}" presName="composite" presStyleCnt="0"/>
      <dgm:spPr/>
    </dgm:pt>
    <dgm:pt modelId="{5E9B6CA4-0253-4652-843A-1A1220562A67}" type="pres">
      <dgm:prSet presAssocID="{C9108187-D50A-454E-B185-0EF83EAD0D44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8431F6A6-A311-4487-85F2-4CE889A21C5F}" type="pres">
      <dgm:prSet presAssocID="{C9108187-D50A-454E-B185-0EF83EAD0D44}" presName="descendantText" presStyleLbl="alignAcc1" presStyleIdx="0" presStyleCnt="5" custLinFactNeighborX="0">
        <dgm:presLayoutVars>
          <dgm:bulletEnabled val="1"/>
        </dgm:presLayoutVars>
      </dgm:prSet>
      <dgm:spPr/>
    </dgm:pt>
    <dgm:pt modelId="{00233EA1-955C-4452-A2C2-0E6092B625B6}" type="pres">
      <dgm:prSet presAssocID="{871C85F6-4744-4798-972F-3686A02C1D60}" presName="sp" presStyleCnt="0"/>
      <dgm:spPr/>
    </dgm:pt>
    <dgm:pt modelId="{CDC1FE7F-6CBA-41BB-8313-2EF49DCE681F}" type="pres">
      <dgm:prSet presAssocID="{DAA50D68-AA5C-4025-A12A-3D8D4C70AEA8}" presName="composite" presStyleCnt="0"/>
      <dgm:spPr/>
    </dgm:pt>
    <dgm:pt modelId="{9614D997-91B0-40C2-BC90-7D6ECE7F307D}" type="pres">
      <dgm:prSet presAssocID="{DAA50D68-AA5C-4025-A12A-3D8D4C70AEA8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A12AFC4D-BD9D-4D66-989C-E31BDEF20A6E}" type="pres">
      <dgm:prSet presAssocID="{DAA50D68-AA5C-4025-A12A-3D8D4C70AEA8}" presName="descendantText" presStyleLbl="alignAcc1" presStyleIdx="1" presStyleCnt="5" custLinFactNeighborX="0" custLinFactNeighborY="0">
        <dgm:presLayoutVars>
          <dgm:bulletEnabled val="1"/>
        </dgm:presLayoutVars>
      </dgm:prSet>
      <dgm:spPr/>
    </dgm:pt>
    <dgm:pt modelId="{E81E2275-EF22-44A7-98AF-0351AEAFEDBD}" type="pres">
      <dgm:prSet presAssocID="{7B06DA80-F0F4-4678-BEE4-A3F32F6839E0}" presName="sp" presStyleCnt="0"/>
      <dgm:spPr/>
    </dgm:pt>
    <dgm:pt modelId="{1BFBEDFF-B556-468A-9C1D-94DC164870B4}" type="pres">
      <dgm:prSet presAssocID="{2BEB4F08-12CC-417E-857E-8AE83AE68F91}" presName="composite" presStyleCnt="0"/>
      <dgm:spPr/>
    </dgm:pt>
    <dgm:pt modelId="{029FA47E-203F-4548-8519-75E69B29D51F}" type="pres">
      <dgm:prSet presAssocID="{2BEB4F08-12CC-417E-857E-8AE83AE68F91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422BE84F-7109-442D-ACE2-FB64BAFD91F4}" type="pres">
      <dgm:prSet presAssocID="{2BEB4F08-12CC-417E-857E-8AE83AE68F91}" presName="descendantText" presStyleLbl="alignAcc1" presStyleIdx="2" presStyleCnt="5">
        <dgm:presLayoutVars>
          <dgm:bulletEnabled val="1"/>
        </dgm:presLayoutVars>
      </dgm:prSet>
      <dgm:spPr/>
    </dgm:pt>
    <dgm:pt modelId="{0120A820-BB41-4088-BF54-57B339B872A2}" type="pres">
      <dgm:prSet presAssocID="{C9E5ABC1-61D5-42F8-9102-344163E1204A}" presName="sp" presStyleCnt="0"/>
      <dgm:spPr/>
    </dgm:pt>
    <dgm:pt modelId="{ABA40CAB-DC87-4EDD-89E1-53D2166B6193}" type="pres">
      <dgm:prSet presAssocID="{5AFA4CA2-3376-4E33-91D9-B6DB342B4AA3}" presName="composite" presStyleCnt="0"/>
      <dgm:spPr/>
    </dgm:pt>
    <dgm:pt modelId="{DDEB4674-AE00-4F3C-B5F0-DC20CBB8924B}" type="pres">
      <dgm:prSet presAssocID="{5AFA4CA2-3376-4E33-91D9-B6DB342B4AA3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0B0BF2FF-0EC5-4792-BF5F-26479C42AD36}" type="pres">
      <dgm:prSet presAssocID="{5AFA4CA2-3376-4E33-91D9-B6DB342B4AA3}" presName="descendantText" presStyleLbl="alignAcc1" presStyleIdx="3" presStyleCnt="5">
        <dgm:presLayoutVars>
          <dgm:bulletEnabled val="1"/>
        </dgm:presLayoutVars>
      </dgm:prSet>
      <dgm:spPr/>
    </dgm:pt>
    <dgm:pt modelId="{B39B06E7-0A21-4DFB-9DFA-6AAEE8BDE60A}" type="pres">
      <dgm:prSet presAssocID="{3F70A8F1-1F2E-44DE-A3BC-CE3512A7521B}" presName="sp" presStyleCnt="0"/>
      <dgm:spPr/>
    </dgm:pt>
    <dgm:pt modelId="{1D7AC3D4-59E1-4F4D-B31E-67CAA4718A07}" type="pres">
      <dgm:prSet presAssocID="{0716CFB8-C92B-44FD-8D5F-6F854F057E8F}" presName="composite" presStyleCnt="0"/>
      <dgm:spPr/>
    </dgm:pt>
    <dgm:pt modelId="{FAC1E50A-30A2-4D86-9563-1F97EF075ECA}" type="pres">
      <dgm:prSet presAssocID="{0716CFB8-C92B-44FD-8D5F-6F854F057E8F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A521BD96-0607-4C60-9243-906E689A9C04}" type="pres">
      <dgm:prSet presAssocID="{0716CFB8-C92B-44FD-8D5F-6F854F057E8F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E6DE6FD3-D4BB-49A4-99BA-E6A1844DF88A}" srcId="{2A8B5F3B-6A34-4CE8-B0BF-A9E3AD0D77FA}" destId="{C9108187-D50A-454E-B185-0EF83EAD0D44}" srcOrd="0" destOrd="0" parTransId="{37268ACC-DDBA-4158-9B6E-521B19F23648}" sibTransId="{871C85F6-4744-4798-972F-3686A02C1D60}"/>
    <dgm:cxn modelId="{42444B40-C5AF-427A-9093-4CF1002DAFFB}" srcId="{C9108187-D50A-454E-B185-0EF83EAD0D44}" destId="{0FAA7360-6F92-4D11-8A92-8D0111D943E5}" srcOrd="0" destOrd="0" parTransId="{21EBC664-D47D-45DA-9463-2C80DB340EA1}" sibTransId="{3FE1AF05-5B52-46B5-8238-5CCE255E3B5B}"/>
    <dgm:cxn modelId="{A1193F2D-1BDF-4E8E-BF25-CE75AA53BD1E}" srcId="{2A8B5F3B-6A34-4CE8-B0BF-A9E3AD0D77FA}" destId="{DAA50D68-AA5C-4025-A12A-3D8D4C70AEA8}" srcOrd="1" destOrd="0" parTransId="{1454965D-894B-477D-AB92-26F7EA0977A6}" sibTransId="{7B06DA80-F0F4-4678-BEE4-A3F32F6839E0}"/>
    <dgm:cxn modelId="{7414EDDE-73C9-4D11-93C9-98C6A60FD9E2}" srcId="{DAA50D68-AA5C-4025-A12A-3D8D4C70AEA8}" destId="{D438DC39-4EA9-45B3-B33D-AD5CF23FCCFF}" srcOrd="0" destOrd="1" parTransId="{89ED28DE-C567-4862-8124-3EF2069CEC31}" sibTransId="{6934F67C-3610-4773-8F34-12FE886331CB}"/>
    <dgm:cxn modelId="{16A97A12-3381-4720-81C6-08CC73AC560E}" srcId="{2A8B5F3B-6A34-4CE8-B0BF-A9E3AD0D77FA}" destId="{2BEB4F08-12CC-417E-857E-8AE83AE68F91}" srcOrd="2" destOrd="0" parTransId="{7D8AC7DC-7F84-4628-B238-5E71E41004B6}" sibTransId="{C9E5ABC1-61D5-42F8-9102-344163E1204A}"/>
    <dgm:cxn modelId="{C34B114F-FEA8-414B-95DD-2B4A9BD6ACE8}" srcId="{2BEB4F08-12CC-417E-857E-8AE83AE68F91}" destId="{9233792E-CF06-4833-A1FB-8DCE2534C00F}" srcOrd="0" destOrd="2" parTransId="{61429CFC-BF54-40CD-93BE-0D1EFC8099C9}" sibTransId="{6B3E7EB9-8ACA-48BC-9345-B9BE7A5622DD}"/>
    <dgm:cxn modelId="{3199D9F0-0936-4A77-ADC9-117D7B0D132F}" srcId="{2A8B5F3B-6A34-4CE8-B0BF-A9E3AD0D77FA}" destId="{5AFA4CA2-3376-4E33-91D9-B6DB342B4AA3}" srcOrd="3" destOrd="0" parTransId="{E7D84A09-09A6-46DF-BA08-96AA674D83A7}" sibTransId="{3F70A8F1-1F2E-44DE-A3BC-CE3512A7521B}"/>
    <dgm:cxn modelId="{588D48E9-F5B9-4780-9158-813B531C2F7E}" srcId="{5AFA4CA2-3376-4E33-91D9-B6DB342B4AA3}" destId="{F2F7E1F3-91D0-42A3-A276-6447BE5CFEDD}" srcOrd="0" destOrd="3" parTransId="{9CB086BA-4A8D-4B18-947F-FAF73BB35614}" sibTransId="{9F184FB8-22F6-4A16-8B5A-166B89AA6612}"/>
    <dgm:cxn modelId="{357B7A3F-C086-41E4-8242-03B6D04ADD63}" srcId="{2A8B5F3B-6A34-4CE8-B0BF-A9E3AD0D77FA}" destId="{0716CFB8-C92B-44FD-8D5F-6F854F057E8F}" srcOrd="4" destOrd="0" parTransId="{D27E54FB-E9E5-4C97-9FAF-AA14D93498AD}" sibTransId="{097168D8-ECA1-4BAA-9837-43372D9AA24A}"/>
    <dgm:cxn modelId="{03EB4EE8-BAB1-42BD-9547-97F3089563F5}" srcId="{0716CFB8-C92B-44FD-8D5F-6F854F057E8F}" destId="{8867A5E4-0985-46B3-A00E-4875EEB94D05}" srcOrd="0" destOrd="4" parTransId="{78159CB3-F47C-43D7-9199-D9C7171676B5}" sibTransId="{DAA612D1-A544-48A3-90CB-F7D0EEF8EE5F}"/>
    <dgm:cxn modelId="{02ADC686-C14D-4554-9744-0F08A0A217F3}" type="presOf" srcId="{2A8B5F3B-6A34-4CE8-B0BF-A9E3AD0D77FA}" destId="{D01C0C61-A8BC-42AD-B1C4-2D4B184263D0}" srcOrd="0" destOrd="0" presId="urn:microsoft.com/office/officeart/2005/8/layout/chevron2"/>
    <dgm:cxn modelId="{ACF2EA13-AAE4-415B-B25D-D72B859C3272}" type="presParOf" srcId="{D01C0C61-A8BC-42AD-B1C4-2D4B184263D0}" destId="{E67B3D20-6CD1-45F1-8208-48DA833A39FC}" srcOrd="0" destOrd="0" presId="urn:microsoft.com/office/officeart/2005/8/layout/chevron2"/>
    <dgm:cxn modelId="{128F9575-2A05-40D7-854C-6B6939EC955C}" type="presParOf" srcId="{E67B3D20-6CD1-45F1-8208-48DA833A39FC}" destId="{5E9B6CA4-0253-4652-843A-1A1220562A67}" srcOrd="0" destOrd="0" presId="urn:microsoft.com/office/officeart/2005/8/layout/chevron2"/>
    <dgm:cxn modelId="{80E89031-DB23-480B-82C2-F97D7C8424D8}" type="presOf" srcId="{C9108187-D50A-454E-B185-0EF83EAD0D44}" destId="{5E9B6CA4-0253-4652-843A-1A1220562A67}" srcOrd="0" destOrd="0" presId="urn:microsoft.com/office/officeart/2005/8/layout/chevron2"/>
    <dgm:cxn modelId="{09FDF78E-E89D-45A3-A549-41A9F54F4E3A}" type="presParOf" srcId="{E67B3D20-6CD1-45F1-8208-48DA833A39FC}" destId="{8431F6A6-A311-4487-85F2-4CE889A21C5F}" srcOrd="1" destOrd="0" presId="urn:microsoft.com/office/officeart/2005/8/layout/chevron2"/>
    <dgm:cxn modelId="{0380BFA0-6704-417A-8C22-0311139DE807}" type="presOf" srcId="{0FAA7360-6F92-4D11-8A92-8D0111D943E5}" destId="{8431F6A6-A311-4487-85F2-4CE889A21C5F}" srcOrd="0" destOrd="0" presId="urn:microsoft.com/office/officeart/2005/8/layout/chevron2"/>
    <dgm:cxn modelId="{7F6F79A4-1593-4EB2-A027-C9E6FF13AB70}" type="presParOf" srcId="{D01C0C61-A8BC-42AD-B1C4-2D4B184263D0}" destId="{00233EA1-955C-4452-A2C2-0E6092B625B6}" srcOrd="1" destOrd="0" presId="urn:microsoft.com/office/officeart/2005/8/layout/chevron2"/>
    <dgm:cxn modelId="{9727EE9B-31E9-4685-BDD8-83745C6B4941}" type="presOf" srcId="{871C85F6-4744-4798-972F-3686A02C1D60}" destId="{00233EA1-955C-4452-A2C2-0E6092B625B6}" srcOrd="0" destOrd="0" presId="urn:microsoft.com/office/officeart/2005/8/layout/chevron2"/>
    <dgm:cxn modelId="{B43C2BFA-91F1-47C6-8F4B-E619F5F3D2B9}" type="presParOf" srcId="{D01C0C61-A8BC-42AD-B1C4-2D4B184263D0}" destId="{CDC1FE7F-6CBA-41BB-8313-2EF49DCE681F}" srcOrd="2" destOrd="0" presId="urn:microsoft.com/office/officeart/2005/8/layout/chevron2"/>
    <dgm:cxn modelId="{D9C6E873-BA25-4B3C-B4F9-2CF68D13FAB6}" type="presParOf" srcId="{CDC1FE7F-6CBA-41BB-8313-2EF49DCE681F}" destId="{9614D997-91B0-40C2-BC90-7D6ECE7F307D}" srcOrd="0" destOrd="2" presId="urn:microsoft.com/office/officeart/2005/8/layout/chevron2"/>
    <dgm:cxn modelId="{D6297D6F-DEED-4F81-9AF9-8FDCF177117E}" type="presOf" srcId="{DAA50D68-AA5C-4025-A12A-3D8D4C70AEA8}" destId="{9614D997-91B0-40C2-BC90-7D6ECE7F307D}" srcOrd="0" destOrd="0" presId="urn:microsoft.com/office/officeart/2005/8/layout/chevron2"/>
    <dgm:cxn modelId="{E2E0ED6E-1DC7-4B4C-BCFA-94A128E8BC21}" type="presParOf" srcId="{CDC1FE7F-6CBA-41BB-8313-2EF49DCE681F}" destId="{A12AFC4D-BD9D-4D66-989C-E31BDEF20A6E}" srcOrd="1" destOrd="2" presId="urn:microsoft.com/office/officeart/2005/8/layout/chevron2"/>
    <dgm:cxn modelId="{15CE95E6-B6B8-4F67-AFD2-0554F8AC5F59}" type="presOf" srcId="{D438DC39-4EA9-45B3-B33D-AD5CF23FCCFF}" destId="{A12AFC4D-BD9D-4D66-989C-E31BDEF20A6E}" srcOrd="0" destOrd="0" presId="urn:microsoft.com/office/officeart/2005/8/layout/chevron2"/>
    <dgm:cxn modelId="{6C0E2F85-9FD3-4143-AFEC-81232B3A073D}" type="presParOf" srcId="{D01C0C61-A8BC-42AD-B1C4-2D4B184263D0}" destId="{E81E2275-EF22-44A7-98AF-0351AEAFEDBD}" srcOrd="3" destOrd="0" presId="urn:microsoft.com/office/officeart/2005/8/layout/chevron2"/>
    <dgm:cxn modelId="{9BA8C3AF-2FD9-4F0A-9F44-7C6ED7D899EC}" type="presOf" srcId="{7B06DA80-F0F4-4678-BEE4-A3F32F6839E0}" destId="{E81E2275-EF22-44A7-98AF-0351AEAFEDBD}" srcOrd="0" destOrd="0" presId="urn:microsoft.com/office/officeart/2005/8/layout/chevron2"/>
    <dgm:cxn modelId="{D957906E-E4E5-492C-A610-7C3AD7CF2A5E}" type="presParOf" srcId="{D01C0C61-A8BC-42AD-B1C4-2D4B184263D0}" destId="{1BFBEDFF-B556-468A-9C1D-94DC164870B4}" srcOrd="4" destOrd="0" presId="urn:microsoft.com/office/officeart/2005/8/layout/chevron2"/>
    <dgm:cxn modelId="{2446DF86-AC07-4ED6-9CA4-C40D4196AA72}" type="presParOf" srcId="{1BFBEDFF-B556-468A-9C1D-94DC164870B4}" destId="{029FA47E-203F-4548-8519-75E69B29D51F}" srcOrd="0" destOrd="4" presId="urn:microsoft.com/office/officeart/2005/8/layout/chevron2"/>
    <dgm:cxn modelId="{E2A1E154-7E32-4C9E-83EE-BC9FA5589B79}" type="presOf" srcId="{2BEB4F08-12CC-417E-857E-8AE83AE68F91}" destId="{029FA47E-203F-4548-8519-75E69B29D51F}" srcOrd="0" destOrd="0" presId="urn:microsoft.com/office/officeart/2005/8/layout/chevron2"/>
    <dgm:cxn modelId="{ECB88AFB-B87E-49AF-A855-4CE19464EB11}" type="presParOf" srcId="{1BFBEDFF-B556-468A-9C1D-94DC164870B4}" destId="{422BE84F-7109-442D-ACE2-FB64BAFD91F4}" srcOrd="1" destOrd="4" presId="urn:microsoft.com/office/officeart/2005/8/layout/chevron2"/>
    <dgm:cxn modelId="{C8D9C6D0-D63C-41E3-AC7E-711F4426907B}" type="presOf" srcId="{9233792E-CF06-4833-A1FB-8DCE2534C00F}" destId="{422BE84F-7109-442D-ACE2-FB64BAFD91F4}" srcOrd="0" destOrd="0" presId="urn:microsoft.com/office/officeart/2005/8/layout/chevron2"/>
    <dgm:cxn modelId="{1AA9439F-4FBB-4686-95AA-EE74C348CE88}" type="presParOf" srcId="{D01C0C61-A8BC-42AD-B1C4-2D4B184263D0}" destId="{0120A820-BB41-4088-BF54-57B339B872A2}" srcOrd="5" destOrd="0" presId="urn:microsoft.com/office/officeart/2005/8/layout/chevron2"/>
    <dgm:cxn modelId="{93E9909E-54D4-4DD9-853C-E9F2D49F33E6}" type="presOf" srcId="{C9E5ABC1-61D5-42F8-9102-344163E1204A}" destId="{0120A820-BB41-4088-BF54-57B339B872A2}" srcOrd="0" destOrd="0" presId="urn:microsoft.com/office/officeart/2005/8/layout/chevron2"/>
    <dgm:cxn modelId="{F7819FFD-9B83-4A5E-938A-96AF10EE3396}" type="presParOf" srcId="{D01C0C61-A8BC-42AD-B1C4-2D4B184263D0}" destId="{ABA40CAB-DC87-4EDD-89E1-53D2166B6193}" srcOrd="6" destOrd="0" presId="urn:microsoft.com/office/officeart/2005/8/layout/chevron2"/>
    <dgm:cxn modelId="{1CDF53E2-FD7A-45D2-85FC-AAC28FD7FB6F}" type="presParOf" srcId="{ABA40CAB-DC87-4EDD-89E1-53D2166B6193}" destId="{DDEB4674-AE00-4F3C-B5F0-DC20CBB8924B}" srcOrd="0" destOrd="6" presId="urn:microsoft.com/office/officeart/2005/8/layout/chevron2"/>
    <dgm:cxn modelId="{53E1B371-8F44-445E-8F39-4BAB7FB72A48}" type="presOf" srcId="{5AFA4CA2-3376-4E33-91D9-B6DB342B4AA3}" destId="{DDEB4674-AE00-4F3C-B5F0-DC20CBB8924B}" srcOrd="0" destOrd="0" presId="urn:microsoft.com/office/officeart/2005/8/layout/chevron2"/>
    <dgm:cxn modelId="{CC5CCF31-F254-4CD0-9914-3DE5C9947BAD}" type="presParOf" srcId="{ABA40CAB-DC87-4EDD-89E1-53D2166B6193}" destId="{0B0BF2FF-0EC5-4792-BF5F-26479C42AD36}" srcOrd="1" destOrd="6" presId="urn:microsoft.com/office/officeart/2005/8/layout/chevron2"/>
    <dgm:cxn modelId="{15BFAC98-A193-401E-8A24-EE2FD68BE44C}" type="presOf" srcId="{F2F7E1F3-91D0-42A3-A276-6447BE5CFEDD}" destId="{0B0BF2FF-0EC5-4792-BF5F-26479C42AD36}" srcOrd="0" destOrd="0" presId="urn:microsoft.com/office/officeart/2005/8/layout/chevron2"/>
    <dgm:cxn modelId="{7683DF53-AAA6-47F1-B3E6-4EF8FA7FAF7E}" type="presParOf" srcId="{D01C0C61-A8BC-42AD-B1C4-2D4B184263D0}" destId="{B39B06E7-0A21-4DFB-9DFA-6AAEE8BDE60A}" srcOrd="7" destOrd="0" presId="urn:microsoft.com/office/officeart/2005/8/layout/chevron2"/>
    <dgm:cxn modelId="{EE17EA68-0B1F-472C-AFCA-F69D206EA20A}" type="presOf" srcId="{3F70A8F1-1F2E-44DE-A3BC-CE3512A7521B}" destId="{B39B06E7-0A21-4DFB-9DFA-6AAEE8BDE60A}" srcOrd="0" destOrd="0" presId="urn:microsoft.com/office/officeart/2005/8/layout/chevron2"/>
    <dgm:cxn modelId="{CCCF8B76-2439-487F-8565-862381230638}" type="presParOf" srcId="{D01C0C61-A8BC-42AD-B1C4-2D4B184263D0}" destId="{1D7AC3D4-59E1-4F4D-B31E-67CAA4718A07}" srcOrd="8" destOrd="0" presId="urn:microsoft.com/office/officeart/2005/8/layout/chevron2"/>
    <dgm:cxn modelId="{AE4BAB3C-0BAF-4F96-885C-853FA5A7D53B}" type="presParOf" srcId="{1D7AC3D4-59E1-4F4D-B31E-67CAA4718A07}" destId="{FAC1E50A-30A2-4D86-9563-1F97EF075ECA}" srcOrd="0" destOrd="8" presId="urn:microsoft.com/office/officeart/2005/8/layout/chevron2"/>
    <dgm:cxn modelId="{F58623C7-DEE0-4D6F-8055-29154F219279}" type="presOf" srcId="{0716CFB8-C92B-44FD-8D5F-6F854F057E8F}" destId="{FAC1E50A-30A2-4D86-9563-1F97EF075ECA}" srcOrd="0" destOrd="0" presId="urn:microsoft.com/office/officeart/2005/8/layout/chevron2"/>
    <dgm:cxn modelId="{F7406AA5-36FA-4D4C-A4C7-0F1CA07A4F2F}" type="presParOf" srcId="{1D7AC3D4-59E1-4F4D-B31E-67CAA4718A07}" destId="{A521BD96-0607-4C60-9243-906E689A9C04}" srcOrd="1" destOrd="8" presId="urn:microsoft.com/office/officeart/2005/8/layout/chevron2"/>
    <dgm:cxn modelId="{D530152C-0DF6-4C08-B091-A177B94DAF90}" type="presOf" srcId="{8867A5E4-0985-46B3-A00E-4875EEB94D05}" destId="{A521BD96-0607-4C60-9243-906E689A9C04}" srcOrd="0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FEB317-8BDF-49FA-A5D4-EDF71B53A19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68DDB56-095A-4EA7-B70A-0D5C8B2F5202}">
      <dgm:prSet phldrT="[文本]" custT="1"/>
      <dgm:spPr/>
      <dgm:t>
        <a:bodyPr/>
        <a:lstStyle/>
        <a:p>
          <a:r>
            <a:rPr lang="en-US" altLang="zh-CN" sz="1000" b="1" kern="12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  <a:cs typeface="+mn-cs"/>
            </a:rPr>
            <a:t>Command</a:t>
          </a:r>
          <a:r>
            <a:rPr lang="en-US" altLang="zh-CN" sz="1000" b="1" kern="1200" dirty="0"/>
            <a:t>::</a:t>
          </a:r>
          <a:r>
            <a:rPr lang="en-US" altLang="zh-CN" sz="1000" b="1" kern="12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  <a:cs typeface="+mn-cs"/>
            </a:rPr>
            <a:t>invoke</a:t>
          </a:r>
          <a:endParaRPr lang="zh-CN" altLang="en-US" sz="1000" b="1" kern="1200" dirty="0">
            <a:solidFill>
              <a:prstClr val="white"/>
            </a:solidFill>
            <a:latin typeface="Calibri" panose="020F0502020204030204"/>
            <a:ea typeface="宋体" panose="02010600030101010101" pitchFamily="2" charset="-122"/>
            <a:cs typeface="+mn-cs"/>
          </a:endParaRPr>
        </a:p>
      </dgm:t>
    </dgm:pt>
    <dgm:pt modelId="{0ED6C4C0-B7D8-4FDC-8A91-6FC9B4FCAB53}" cxnId="{C5C26A19-D94C-4723-BE8A-8A3A49BEF358}" type="parTrans">
      <dgm:prSet/>
      <dgm:spPr/>
      <dgm:t>
        <a:bodyPr/>
        <a:lstStyle/>
        <a:p>
          <a:endParaRPr lang="zh-CN" altLang="en-US"/>
        </a:p>
      </dgm:t>
    </dgm:pt>
    <dgm:pt modelId="{69157004-F162-4952-AC83-7837583F499F}" cxnId="{C5C26A19-D94C-4723-BE8A-8A3A49BEF358}" type="sibTrans">
      <dgm:prSet/>
      <dgm:spPr/>
      <dgm:t>
        <a:bodyPr/>
        <a:lstStyle/>
        <a:p>
          <a:endParaRPr lang="zh-CN" altLang="en-US"/>
        </a:p>
      </dgm:t>
    </dgm:pt>
    <dgm:pt modelId="{EB3140FD-89FF-47CF-8E29-9AD0819FF3F3}">
      <dgm:prSet phldrT="[文本]" custT="1"/>
      <dgm:spPr/>
      <dgm:t>
        <a:bodyPr/>
        <a:lstStyle/>
        <a:p>
          <a:r>
            <a:rPr lang="en-US" altLang="zh-CN" sz="1000" b="1" kern="1200" dirty="0" err="1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  <a:cs typeface="+mn-cs"/>
            </a:rPr>
            <a:t>FormCommand</a:t>
          </a:r>
          <a:r>
            <a:rPr lang="en-US" altLang="zh-CN" sz="900" b="1" kern="1200" dirty="0"/>
            <a:t>::</a:t>
          </a:r>
          <a:r>
            <a:rPr lang="en-US" altLang="zh-CN" sz="1000" b="1" kern="12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  <a:cs typeface="+mn-cs"/>
            </a:rPr>
            <a:t>invoke</a:t>
          </a:r>
        </a:p>
        <a:p>
          <a:r>
            <a:rPr lang="zh-CN" altLang="en-US" sz="1000" b="1" kern="12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  <a:cs typeface="+mn-cs"/>
            </a:rPr>
            <a:t>命令执行</a:t>
          </a:r>
        </a:p>
      </dgm:t>
    </dgm:pt>
    <dgm:pt modelId="{762FFAB5-F6F8-4F56-A897-5582E3F4AE7B}" cxnId="{083179B2-8EBF-4F47-95A8-76A8FB212061}" type="parTrans">
      <dgm:prSet/>
      <dgm:spPr/>
      <dgm:t>
        <a:bodyPr/>
        <a:lstStyle/>
        <a:p>
          <a:endParaRPr lang="zh-CN" altLang="en-US"/>
        </a:p>
      </dgm:t>
    </dgm:pt>
    <dgm:pt modelId="{10E7FD49-702F-412A-8FD4-14D8B6F6821E}" cxnId="{083179B2-8EBF-4F47-95A8-76A8FB212061}" type="sibTrans">
      <dgm:prSet/>
      <dgm:spPr/>
      <dgm:t>
        <a:bodyPr/>
        <a:lstStyle/>
        <a:p>
          <a:endParaRPr lang="zh-CN" altLang="en-US"/>
        </a:p>
      </dgm:t>
    </dgm:pt>
    <dgm:pt modelId="{44DF81DD-291F-4BF7-9B3A-7168BD6A47FA}">
      <dgm:prSet phldrT="[文本]" custT="1"/>
      <dgm:spPr/>
      <dgm:t>
        <a:bodyPr/>
        <a:lstStyle/>
        <a:p>
          <a:r>
            <a:rPr lang="en-US" altLang="zh-CN" sz="1000" b="1" kern="1200" dirty="0" err="1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  <a:cs typeface="+mn-cs"/>
            </a:rPr>
            <a:t>MiscCommand</a:t>
          </a:r>
          <a:r>
            <a:rPr lang="en-US" altLang="zh-CN" sz="900" kern="1200" dirty="0"/>
            <a:t>::</a:t>
          </a:r>
          <a:r>
            <a:rPr lang="en-US" altLang="zh-CN" sz="1000" b="1" kern="12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  <a:cs typeface="+mn-cs"/>
            </a:rPr>
            <a:t>invoke</a:t>
          </a:r>
        </a:p>
        <a:p>
          <a:r>
            <a:rPr lang="zh-CN" altLang="en-US" sz="1000" b="1" kern="12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  <a:cs typeface="+mn-cs"/>
            </a:rPr>
            <a:t>参数指令执行</a:t>
          </a:r>
        </a:p>
      </dgm:t>
    </dgm:pt>
    <dgm:pt modelId="{714BA50F-9E1E-4ECC-8B76-5B3C7C9F75BB}" cxnId="{2F153C86-3E23-4064-9AA6-8F6DCF459752}" type="parTrans">
      <dgm:prSet/>
      <dgm:spPr/>
      <dgm:t>
        <a:bodyPr/>
        <a:lstStyle/>
        <a:p>
          <a:endParaRPr lang="zh-CN" altLang="en-US"/>
        </a:p>
      </dgm:t>
    </dgm:pt>
    <dgm:pt modelId="{255636BF-EE34-4A32-AE13-5CEA7CCB660D}" cxnId="{2F153C86-3E23-4064-9AA6-8F6DCF459752}" type="sibTrans">
      <dgm:prSet/>
      <dgm:spPr/>
      <dgm:t>
        <a:bodyPr/>
        <a:lstStyle/>
        <a:p>
          <a:endParaRPr lang="zh-CN" altLang="en-US"/>
        </a:p>
      </dgm:t>
    </dgm:pt>
    <dgm:pt modelId="{FA51CB9F-B88F-4EC1-8D79-CF81DEEF186F}">
      <dgm:prSet phldrT="[文本]" custT="1"/>
      <dgm:spPr/>
      <dgm:t>
        <a:bodyPr/>
        <a:lstStyle/>
        <a:p>
          <a:r>
            <a:rPr lang="en-US" altLang="zh-CN" sz="1000" b="1" kern="1200" dirty="0" err="1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  <a:cs typeface="+mn-cs"/>
            </a:rPr>
            <a:t>ExecCommand</a:t>
          </a:r>
          <a:r>
            <a:rPr lang="en-US" altLang="zh-CN" sz="900" b="1" kern="1200" dirty="0"/>
            <a:t>::</a:t>
          </a:r>
          <a:r>
            <a:rPr lang="en-US" altLang="zh-CN" sz="1000" b="1" kern="12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  <a:cs typeface="+mn-cs"/>
            </a:rPr>
            <a:t>invoke</a:t>
          </a:r>
        </a:p>
        <a:p>
          <a:r>
            <a:rPr lang="zh-CN" altLang="en-US" sz="1000" b="1" kern="12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  <a:cs typeface="+mn-cs"/>
            </a:rPr>
            <a:t>函数指令执行</a:t>
          </a:r>
        </a:p>
      </dgm:t>
    </dgm:pt>
    <dgm:pt modelId="{A5EDEF88-CA76-4F86-9680-10C01F52EAF3}" cxnId="{281AC3C8-6215-4D32-83A1-497ECEDF5A4E}" type="parTrans">
      <dgm:prSet/>
      <dgm:spPr/>
      <dgm:t>
        <a:bodyPr/>
        <a:lstStyle/>
        <a:p>
          <a:endParaRPr lang="zh-CN" altLang="en-US"/>
        </a:p>
      </dgm:t>
    </dgm:pt>
    <dgm:pt modelId="{5811D65B-8CC3-4DC3-8FD2-C68C75FD79D9}" cxnId="{281AC3C8-6215-4D32-83A1-497ECEDF5A4E}" type="sibTrans">
      <dgm:prSet/>
      <dgm:spPr/>
      <dgm:t>
        <a:bodyPr/>
        <a:lstStyle/>
        <a:p>
          <a:endParaRPr lang="zh-CN" altLang="en-US"/>
        </a:p>
      </dgm:t>
    </dgm:pt>
    <dgm:pt modelId="{FEBB2DC4-8022-42E6-B26A-24849BDE401B}">
      <dgm:prSet phldrT="[文本]" custT="1"/>
      <dgm:spPr/>
      <dgm:t>
        <a:bodyPr/>
        <a:lstStyle/>
        <a:p>
          <a:r>
            <a:rPr lang="en-US" altLang="zh-CN" sz="1000" b="1" kern="1200" dirty="0" err="1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  <a:cs typeface="+mn-cs"/>
            </a:rPr>
            <a:t>ApplCommand</a:t>
          </a:r>
          <a:r>
            <a:rPr lang="en-US" altLang="zh-CN" sz="900" b="1" kern="1200" dirty="0"/>
            <a:t>::</a:t>
          </a:r>
          <a:r>
            <a:rPr lang="en-US" altLang="zh-CN" sz="1000" b="1" kern="12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  <a:cs typeface="+mn-cs"/>
            </a:rPr>
            <a:t>invoke</a:t>
          </a:r>
        </a:p>
        <a:p>
          <a:r>
            <a:rPr lang="zh-CN" altLang="en-US" sz="1000" b="1" kern="12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  <a:cs typeface="+mn-cs"/>
            </a:rPr>
            <a:t>框架指令执行</a:t>
          </a:r>
        </a:p>
      </dgm:t>
    </dgm:pt>
    <dgm:pt modelId="{459CCEC8-435B-454A-96C1-5551E5CDE867}" cxnId="{2A1AB288-F697-43F4-933A-186386D7587A}" type="parTrans">
      <dgm:prSet/>
      <dgm:spPr/>
      <dgm:t>
        <a:bodyPr/>
        <a:lstStyle/>
        <a:p>
          <a:endParaRPr lang="zh-CN" altLang="en-US"/>
        </a:p>
      </dgm:t>
    </dgm:pt>
    <dgm:pt modelId="{903DEFFD-6B4D-4A48-B42F-32D16B899863}" cxnId="{2A1AB288-F697-43F4-933A-186386D7587A}" type="sibTrans">
      <dgm:prSet/>
      <dgm:spPr/>
      <dgm:t>
        <a:bodyPr/>
        <a:lstStyle/>
        <a:p>
          <a:endParaRPr lang="zh-CN" altLang="en-US"/>
        </a:p>
      </dgm:t>
    </dgm:pt>
    <dgm:pt modelId="{FEAC63EC-DB99-468B-B867-81A88720E0C7}">
      <dgm:prSet phldrT="[文本]" custT="1"/>
      <dgm:spPr/>
      <dgm:t>
        <a:bodyPr/>
        <a:lstStyle/>
        <a:p>
          <a:r>
            <a:rPr lang="en-US" altLang="zh-CN" sz="1000" b="1" kern="12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  <a:cs typeface="+mn-cs"/>
            </a:rPr>
            <a:t>Other</a:t>
          </a:r>
          <a:r>
            <a:rPr lang="en-US" altLang="zh-CN" sz="900" kern="1200" dirty="0"/>
            <a:t> </a:t>
          </a:r>
          <a:r>
            <a:rPr lang="en-US" altLang="zh-CN" sz="1000" b="1" kern="12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  <a:cs typeface="+mn-cs"/>
            </a:rPr>
            <a:t>Commands</a:t>
          </a:r>
        </a:p>
        <a:p>
          <a:r>
            <a:rPr lang="zh-CN" altLang="en-US" sz="1000" b="1" kern="12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  <a:cs typeface="+mn-cs"/>
            </a:rPr>
            <a:t>其他指令</a:t>
          </a:r>
        </a:p>
      </dgm:t>
    </dgm:pt>
    <dgm:pt modelId="{E3E881F0-F861-4EE2-9605-0D6443B1982D}" cxnId="{ABFB7B94-EAE4-4058-A6DF-045D6DF60ABB}" type="parTrans">
      <dgm:prSet/>
      <dgm:spPr/>
      <dgm:t>
        <a:bodyPr/>
        <a:lstStyle/>
        <a:p>
          <a:endParaRPr lang="zh-CN" altLang="en-US"/>
        </a:p>
      </dgm:t>
    </dgm:pt>
    <dgm:pt modelId="{852FF158-511B-49C3-97E0-8611024022AA}" cxnId="{ABFB7B94-EAE4-4058-A6DF-045D6DF60ABB}" type="sibTrans">
      <dgm:prSet/>
      <dgm:spPr/>
      <dgm:t>
        <a:bodyPr/>
        <a:lstStyle/>
        <a:p>
          <a:endParaRPr lang="zh-CN" altLang="en-US"/>
        </a:p>
      </dgm:t>
    </dgm:pt>
    <dgm:pt modelId="{84DD21C0-A454-49BB-B31B-486BB4431B2A}">
      <dgm:prSet phldrT="[文本]" custT="1"/>
      <dgm:spPr/>
      <dgm:t>
        <a:bodyPr/>
        <a:lstStyle/>
        <a:p>
          <a:r>
            <a:rPr lang="en-US" altLang="zh-CN" sz="1000" b="1" kern="1200" dirty="0" err="1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  <a:cs typeface="+mn-cs"/>
            </a:rPr>
            <a:t>InCmdDispatcher</a:t>
          </a:r>
          <a:endParaRPr lang="zh-CN" altLang="en-US" sz="1000" b="1" kern="1200" dirty="0">
            <a:solidFill>
              <a:prstClr val="white"/>
            </a:solidFill>
            <a:latin typeface="Calibri" panose="020F0502020204030204"/>
            <a:ea typeface="宋体" panose="02010600030101010101" pitchFamily="2" charset="-122"/>
            <a:cs typeface="+mn-cs"/>
          </a:endParaRPr>
        </a:p>
      </dgm:t>
    </dgm:pt>
    <dgm:pt modelId="{427C729F-011E-4294-AD54-50A42CD8FAAD}" cxnId="{A1DB2FDE-DD69-45C3-9684-B8B3DB62ED52}" type="parTrans">
      <dgm:prSet/>
      <dgm:spPr/>
      <dgm:t>
        <a:bodyPr/>
        <a:lstStyle/>
        <a:p>
          <a:endParaRPr lang="zh-CN" altLang="en-US"/>
        </a:p>
      </dgm:t>
    </dgm:pt>
    <dgm:pt modelId="{BB7F8474-8E7C-4636-8186-C03BFD83C104}" cxnId="{A1DB2FDE-DD69-45C3-9684-B8B3DB62ED52}" type="sibTrans">
      <dgm:prSet/>
      <dgm:spPr/>
      <dgm:t>
        <a:bodyPr/>
        <a:lstStyle/>
        <a:p>
          <a:endParaRPr lang="zh-CN" altLang="en-US"/>
        </a:p>
      </dgm:t>
    </dgm:pt>
    <dgm:pt modelId="{5F75044E-623D-41BB-AD18-EB91AF84402B}">
      <dgm:prSet phldrT="[文本]" custT="1"/>
      <dgm:spPr/>
      <dgm:t>
        <a:bodyPr/>
        <a:lstStyle/>
        <a:p>
          <a:r>
            <a:rPr lang="en-US" altLang="zh-CN" sz="1000" b="1" kern="1200" dirty="0" err="1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  <a:cs typeface="+mn-cs"/>
            </a:rPr>
            <a:t>ZsInCmdExecute</a:t>
          </a:r>
          <a:endParaRPr lang="zh-CN" altLang="en-US" sz="1000" b="1" kern="1200" dirty="0">
            <a:solidFill>
              <a:prstClr val="white"/>
            </a:solidFill>
            <a:latin typeface="Calibri" panose="020F0502020204030204"/>
            <a:ea typeface="宋体" panose="02010600030101010101" pitchFamily="2" charset="-122"/>
            <a:cs typeface="+mn-cs"/>
          </a:endParaRPr>
        </a:p>
      </dgm:t>
    </dgm:pt>
    <dgm:pt modelId="{F61D3EB8-B8DF-4616-AA0F-4BFF82CA7E7B}" cxnId="{3CB84EB6-F2D4-4D58-BABE-BB506E6ECB27}" type="parTrans">
      <dgm:prSet/>
      <dgm:spPr/>
      <dgm:t>
        <a:bodyPr/>
        <a:lstStyle/>
        <a:p>
          <a:endParaRPr lang="zh-CN" altLang="en-US"/>
        </a:p>
      </dgm:t>
    </dgm:pt>
    <dgm:pt modelId="{55CE656C-ECD9-4CA4-A946-2842A57B3055}" cxnId="{3CB84EB6-F2D4-4D58-BABE-BB506E6ECB27}" type="sibTrans">
      <dgm:prSet/>
      <dgm:spPr/>
      <dgm:t>
        <a:bodyPr/>
        <a:lstStyle/>
        <a:p>
          <a:endParaRPr lang="zh-CN" altLang="en-US"/>
        </a:p>
      </dgm:t>
    </dgm:pt>
    <dgm:pt modelId="{3508D473-3A66-4110-9612-37C26E6AAB39}">
      <dgm:prSet phldrT="[文本]" custT="1"/>
      <dgm:spPr/>
      <dgm:t>
        <a:bodyPr/>
        <a:lstStyle/>
        <a:p>
          <a:r>
            <a:rPr lang="en-US" altLang="zh-CN" sz="1000" b="1" kern="1200" dirty="0" err="1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  <a:cs typeface="+mn-cs"/>
            </a:rPr>
            <a:t>VxExecFunc</a:t>
          </a:r>
          <a:endParaRPr lang="zh-CN" altLang="en-US" sz="1000" b="1" kern="1200" dirty="0">
            <a:solidFill>
              <a:prstClr val="white"/>
            </a:solidFill>
            <a:latin typeface="Calibri" panose="020F0502020204030204"/>
            <a:ea typeface="宋体" panose="02010600030101010101" pitchFamily="2" charset="-122"/>
            <a:cs typeface="+mn-cs"/>
          </a:endParaRPr>
        </a:p>
      </dgm:t>
    </dgm:pt>
    <dgm:pt modelId="{964F4565-A114-4515-ACA8-3B284DD49E2E}" cxnId="{B1C11CC7-D906-43A2-887A-E6213BF74AD6}" type="parTrans">
      <dgm:prSet/>
      <dgm:spPr/>
      <dgm:t>
        <a:bodyPr/>
        <a:lstStyle/>
        <a:p>
          <a:endParaRPr lang="zh-CN" altLang="en-US"/>
        </a:p>
      </dgm:t>
    </dgm:pt>
    <dgm:pt modelId="{B64F4A1E-75A3-48F7-88FB-118860B05632}" cxnId="{B1C11CC7-D906-43A2-887A-E6213BF74AD6}" type="sibTrans">
      <dgm:prSet/>
      <dgm:spPr/>
      <dgm:t>
        <a:bodyPr/>
        <a:lstStyle/>
        <a:p>
          <a:endParaRPr lang="zh-CN" altLang="en-US"/>
        </a:p>
      </dgm:t>
    </dgm:pt>
    <dgm:pt modelId="{3FB2F7FE-1205-42C8-88A5-57B629F40B85}">
      <dgm:prSet phldrT="[文本]" custT="1"/>
      <dgm:spPr/>
      <dgm:t>
        <a:bodyPr/>
        <a:lstStyle/>
        <a:p>
          <a:r>
            <a:rPr lang="en-US" altLang="zh-CN" sz="1400" dirty="0"/>
            <a:t>…</a:t>
          </a:r>
          <a:endParaRPr lang="zh-CN" altLang="en-US" sz="1400" dirty="0"/>
        </a:p>
      </dgm:t>
    </dgm:pt>
    <dgm:pt modelId="{15A65975-25C0-4DFB-88E6-1707519E5FBF}" cxnId="{4CCF92EB-0D18-4B14-817D-4E1C04C72A38}" type="parTrans">
      <dgm:prSet/>
      <dgm:spPr/>
      <dgm:t>
        <a:bodyPr/>
        <a:lstStyle/>
        <a:p>
          <a:endParaRPr lang="zh-CN" altLang="en-US"/>
        </a:p>
      </dgm:t>
    </dgm:pt>
    <dgm:pt modelId="{AA8FC7CE-1B5F-419A-8E1E-AA2797F4CD75}" cxnId="{4CCF92EB-0D18-4B14-817D-4E1C04C72A38}" type="sibTrans">
      <dgm:prSet/>
      <dgm:spPr/>
      <dgm:t>
        <a:bodyPr/>
        <a:lstStyle/>
        <a:p>
          <a:endParaRPr lang="zh-CN" altLang="en-US"/>
        </a:p>
      </dgm:t>
    </dgm:pt>
    <dgm:pt modelId="{BC66516D-8318-4806-995B-9725E3DA5C34}">
      <dgm:prSet phldrT="[文本]" custT="1"/>
      <dgm:spPr/>
      <dgm:t>
        <a:bodyPr/>
        <a:lstStyle/>
        <a:p>
          <a:r>
            <a:rPr lang="en-US" altLang="zh-CN" sz="1400" dirty="0"/>
            <a:t>…</a:t>
          </a:r>
          <a:endParaRPr lang="zh-CN" altLang="en-US" sz="1400" dirty="0"/>
        </a:p>
      </dgm:t>
    </dgm:pt>
    <dgm:pt modelId="{1C10801B-ADE8-4234-B64E-9CA1565BC347}" cxnId="{6EEF6386-9DF1-414A-B65B-F39049CD642F}" type="parTrans">
      <dgm:prSet/>
      <dgm:spPr/>
      <dgm:t>
        <a:bodyPr/>
        <a:lstStyle/>
        <a:p>
          <a:endParaRPr lang="zh-CN" altLang="en-US"/>
        </a:p>
      </dgm:t>
    </dgm:pt>
    <dgm:pt modelId="{ECE67A74-2E77-48DD-BB54-FA8079380A39}" cxnId="{6EEF6386-9DF1-414A-B65B-F39049CD642F}" type="sibTrans">
      <dgm:prSet/>
      <dgm:spPr/>
      <dgm:t>
        <a:bodyPr/>
        <a:lstStyle/>
        <a:p>
          <a:endParaRPr lang="zh-CN" altLang="en-US"/>
        </a:p>
      </dgm:t>
    </dgm:pt>
    <dgm:pt modelId="{D1933FBA-C974-46D8-9B16-88BFC18F02E4}">
      <dgm:prSet phldrT="[文本]" custT="1"/>
      <dgm:spPr/>
      <dgm:t>
        <a:bodyPr/>
        <a:lstStyle/>
        <a:p>
          <a:r>
            <a:rPr lang="en-US" altLang="zh-CN" sz="1000" b="1" kern="1200" dirty="0" err="1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  <a:cs typeface="+mn-cs"/>
            </a:rPr>
            <a:t>InMgrAppEvtStr</a:t>
          </a:r>
          <a:endParaRPr lang="zh-CN" altLang="en-US" sz="1000" b="1" kern="1200" dirty="0">
            <a:solidFill>
              <a:prstClr val="white"/>
            </a:solidFill>
            <a:latin typeface="Calibri" panose="020F0502020204030204"/>
            <a:ea typeface="宋体" panose="02010600030101010101" pitchFamily="2" charset="-122"/>
            <a:cs typeface="+mn-cs"/>
          </a:endParaRPr>
        </a:p>
      </dgm:t>
    </dgm:pt>
    <dgm:pt modelId="{2CA27E4C-50CC-4E04-B76B-7CD1A409E539}" cxnId="{DAAD5DCA-0DB1-445B-A0DE-DA7FF405EC10}" type="parTrans">
      <dgm:prSet/>
      <dgm:spPr/>
      <dgm:t>
        <a:bodyPr/>
        <a:lstStyle/>
        <a:p>
          <a:endParaRPr lang="zh-CN" altLang="en-US"/>
        </a:p>
      </dgm:t>
    </dgm:pt>
    <dgm:pt modelId="{2AFD3B2F-0343-42F0-A541-72EC322B0244}" cxnId="{DAAD5DCA-0DB1-445B-A0DE-DA7FF405EC10}" type="sibTrans">
      <dgm:prSet/>
      <dgm:spPr/>
      <dgm:t>
        <a:bodyPr/>
        <a:lstStyle/>
        <a:p>
          <a:endParaRPr lang="zh-CN" altLang="en-US"/>
        </a:p>
      </dgm:t>
    </dgm:pt>
    <dgm:pt modelId="{C73733AA-9F57-4538-9533-F0B3FE4878D4}">
      <dgm:prSet phldrT="[文本]" custT="1"/>
      <dgm:spPr/>
      <dgm:t>
        <a:bodyPr/>
        <a:lstStyle/>
        <a:p>
          <a:r>
            <a:rPr lang="en-US" altLang="zh-CN" sz="1000" b="1" kern="1200" dirty="0" err="1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  <a:cs typeface="+mn-cs"/>
            </a:rPr>
            <a:t>VxCadmainEvtStr</a:t>
          </a:r>
          <a:endParaRPr lang="zh-CN" altLang="en-US" sz="1000" b="1" kern="1200" dirty="0">
            <a:solidFill>
              <a:prstClr val="white"/>
            </a:solidFill>
            <a:latin typeface="Calibri" panose="020F0502020204030204"/>
            <a:ea typeface="宋体" panose="02010600030101010101" pitchFamily="2" charset="-122"/>
            <a:cs typeface="+mn-cs"/>
          </a:endParaRPr>
        </a:p>
      </dgm:t>
    </dgm:pt>
    <dgm:pt modelId="{E251AF85-A0B5-4EBE-AD1F-D2B1D1CCC11D}" cxnId="{3DE1FEBC-1232-4D0A-8F27-A21CF72409C9}" type="parTrans">
      <dgm:prSet/>
      <dgm:spPr/>
      <dgm:t>
        <a:bodyPr/>
        <a:lstStyle/>
        <a:p>
          <a:endParaRPr lang="zh-CN" altLang="en-US"/>
        </a:p>
      </dgm:t>
    </dgm:pt>
    <dgm:pt modelId="{9A47D44D-573C-4708-90BC-4910B6F0F4FC}" cxnId="{3DE1FEBC-1232-4D0A-8F27-A21CF72409C9}" type="sibTrans">
      <dgm:prSet/>
      <dgm:spPr/>
      <dgm:t>
        <a:bodyPr/>
        <a:lstStyle/>
        <a:p>
          <a:endParaRPr lang="zh-CN" altLang="en-US"/>
        </a:p>
      </dgm:t>
    </dgm:pt>
    <dgm:pt modelId="{A75696F4-A083-4159-9052-983C209DB4A4}">
      <dgm:prSet phldrT="[文本]" custT="1"/>
      <dgm:spPr/>
      <dgm:t>
        <a:bodyPr/>
        <a:lstStyle/>
        <a:p>
          <a:r>
            <a:rPr lang="en-US" altLang="zh-CN" sz="1000" b="1" kern="1200" dirty="0" err="1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  <a:cs typeface="+mn-cs"/>
            </a:rPr>
            <a:t>CdCmdEvtStr</a:t>
          </a:r>
          <a:endParaRPr lang="zh-CN" altLang="en-US" sz="1000" b="1" kern="1200" dirty="0">
            <a:solidFill>
              <a:prstClr val="white"/>
            </a:solidFill>
            <a:latin typeface="Calibri" panose="020F0502020204030204"/>
            <a:ea typeface="宋体" panose="02010600030101010101" pitchFamily="2" charset="-122"/>
            <a:cs typeface="+mn-cs"/>
          </a:endParaRPr>
        </a:p>
      </dgm:t>
    </dgm:pt>
    <dgm:pt modelId="{E8A38272-2A3D-47B4-A206-C37E7A3F537F}" cxnId="{C54A7784-617A-4524-B2AE-5C4DBF7B6ED2}" type="parTrans">
      <dgm:prSet/>
      <dgm:spPr/>
      <dgm:t>
        <a:bodyPr/>
        <a:lstStyle/>
        <a:p>
          <a:endParaRPr lang="zh-CN" altLang="en-US"/>
        </a:p>
      </dgm:t>
    </dgm:pt>
    <dgm:pt modelId="{8B27104C-8B10-4A60-BF65-D343AFE7A68D}" cxnId="{C54A7784-617A-4524-B2AE-5C4DBF7B6ED2}" type="sibTrans">
      <dgm:prSet/>
      <dgm:spPr/>
      <dgm:t>
        <a:bodyPr/>
        <a:lstStyle/>
        <a:p>
          <a:endParaRPr lang="zh-CN" altLang="en-US"/>
        </a:p>
      </dgm:t>
    </dgm:pt>
    <dgm:pt modelId="{DDAA0C20-DF7B-470B-AC65-224CD792D5CA}">
      <dgm:prSet phldrT="[文本]" custT="1"/>
      <dgm:spPr/>
      <dgm:t>
        <a:bodyPr/>
        <a:lstStyle/>
        <a:p>
          <a:r>
            <a:rPr lang="en-US" altLang="zh-CN" sz="1000" b="1" kern="1200" dirty="0" err="1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  <a:cs typeface="+mn-cs"/>
            </a:rPr>
            <a:t>DmEvtStr</a:t>
          </a:r>
          <a:endParaRPr lang="zh-CN" altLang="en-US" sz="1000" b="1" kern="1200" dirty="0">
            <a:solidFill>
              <a:prstClr val="white"/>
            </a:solidFill>
            <a:latin typeface="Calibri" panose="020F0502020204030204"/>
            <a:ea typeface="宋体" panose="02010600030101010101" pitchFamily="2" charset="-122"/>
            <a:cs typeface="+mn-cs"/>
          </a:endParaRPr>
        </a:p>
      </dgm:t>
    </dgm:pt>
    <dgm:pt modelId="{1715E25E-DE6A-48F2-8517-E2569F0043CB}" cxnId="{42F32FF0-5CFB-492B-9D78-F356FF8A587F}" type="parTrans">
      <dgm:prSet/>
      <dgm:spPr/>
      <dgm:t>
        <a:bodyPr/>
        <a:lstStyle/>
        <a:p>
          <a:endParaRPr lang="zh-CN" altLang="en-US"/>
        </a:p>
      </dgm:t>
    </dgm:pt>
    <dgm:pt modelId="{D1E9DB90-4473-4F19-90C6-82D7B98D2CDB}" cxnId="{42F32FF0-5CFB-492B-9D78-F356FF8A587F}" type="sibTrans">
      <dgm:prSet/>
      <dgm:spPr/>
      <dgm:t>
        <a:bodyPr/>
        <a:lstStyle/>
        <a:p>
          <a:endParaRPr lang="zh-CN" altLang="en-US"/>
        </a:p>
      </dgm:t>
    </dgm:pt>
    <dgm:pt modelId="{CF3F6273-34A6-4C1E-B0D8-3899D30F95FC}">
      <dgm:prSet phldrT="[文本]" custT="1"/>
      <dgm:spPr/>
      <dgm:t>
        <a:bodyPr/>
        <a:lstStyle/>
        <a:p>
          <a:r>
            <a:rPr lang="en-US" altLang="zh-CN" sz="1400" dirty="0"/>
            <a:t>…</a:t>
          </a:r>
          <a:endParaRPr lang="zh-CN" altLang="en-US" sz="1400" dirty="0"/>
        </a:p>
      </dgm:t>
    </dgm:pt>
    <dgm:pt modelId="{5F439394-AAF1-4A84-91C2-F4E060EE7F86}" cxnId="{D85C28E8-B9F7-4ABF-8CBF-50B9AAE7E31B}" type="parTrans">
      <dgm:prSet/>
      <dgm:spPr/>
      <dgm:t>
        <a:bodyPr/>
        <a:lstStyle/>
        <a:p>
          <a:endParaRPr lang="zh-CN" altLang="en-US"/>
        </a:p>
      </dgm:t>
    </dgm:pt>
    <dgm:pt modelId="{F3566BB1-48C7-4F0B-8C22-A07C5468CF84}" cxnId="{D85C28E8-B9F7-4ABF-8CBF-50B9AAE7E31B}" type="sibTrans">
      <dgm:prSet/>
      <dgm:spPr/>
      <dgm:t>
        <a:bodyPr/>
        <a:lstStyle/>
        <a:p>
          <a:endParaRPr lang="zh-CN" altLang="en-US"/>
        </a:p>
      </dgm:t>
    </dgm:pt>
    <dgm:pt modelId="{1B708F97-766C-49B9-9532-0A8DA72776E0}">
      <dgm:prSet phldrT="[文本]" custT="1"/>
      <dgm:spPr/>
      <dgm:t>
        <a:bodyPr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b="1" kern="12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  <a:cs typeface="+mn-cs"/>
            </a:rPr>
            <a:t>$</a:t>
          </a:r>
          <a:r>
            <a:rPr lang="en-US" altLang="zh-CN" sz="1000" b="1" kern="1200" dirty="0" err="1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  <a:cs typeface="+mn-cs"/>
            </a:rPr>
            <a:t>CdFileNew</a:t>
          </a:r>
          <a:endParaRPr lang="zh-CN" altLang="en-US" sz="1000" b="1" kern="1200" dirty="0">
            <a:solidFill>
              <a:prstClr val="white"/>
            </a:solidFill>
            <a:latin typeface="Calibri" panose="020F0502020204030204"/>
            <a:ea typeface="宋体" panose="02010600030101010101" pitchFamily="2" charset="-122"/>
            <a:cs typeface="+mn-cs"/>
          </a:endParaRPr>
        </a:p>
      </dgm:t>
    </dgm:pt>
    <dgm:pt modelId="{5D6ECDAD-B815-4BED-8C1B-5E53B66E3151}" cxnId="{EAE10EA1-AC24-4ABA-B2DE-4E6ED0CAF3AB}" type="parTrans">
      <dgm:prSet/>
      <dgm:spPr/>
      <dgm:t>
        <a:bodyPr/>
        <a:lstStyle/>
        <a:p>
          <a:endParaRPr lang="zh-CN" altLang="en-US"/>
        </a:p>
      </dgm:t>
    </dgm:pt>
    <dgm:pt modelId="{CED7D767-7682-4C8D-A1D5-9F5903588A84}" cxnId="{EAE10EA1-AC24-4ABA-B2DE-4E6ED0CAF3AB}" type="sibTrans">
      <dgm:prSet/>
      <dgm:spPr/>
      <dgm:t>
        <a:bodyPr/>
        <a:lstStyle/>
        <a:p>
          <a:endParaRPr lang="zh-CN" altLang="en-US"/>
        </a:p>
      </dgm:t>
    </dgm:pt>
    <dgm:pt modelId="{BEFD70FD-AD43-412A-9F31-FCDE17FBC8B3}">
      <dgm:prSet phldrT="[文本]" custT="1"/>
      <dgm:spPr/>
      <dgm:t>
        <a:bodyPr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b="1" kern="12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  <a:cs typeface="+mn-cs"/>
            </a:rPr>
            <a:t>$report</a:t>
          </a:r>
          <a:endParaRPr lang="zh-CN" altLang="en-US" sz="1000" b="1" kern="1200" dirty="0">
            <a:solidFill>
              <a:prstClr val="white"/>
            </a:solidFill>
            <a:latin typeface="Calibri" panose="020F0502020204030204"/>
            <a:ea typeface="宋体" panose="02010600030101010101" pitchFamily="2" charset="-122"/>
            <a:cs typeface="+mn-cs"/>
          </a:endParaRPr>
        </a:p>
      </dgm:t>
    </dgm:pt>
    <dgm:pt modelId="{1D214B10-1621-40DF-8E27-A56BDF9EC7B0}" cxnId="{ECDF7CB4-91DB-4D28-B359-6BADDB6F5221}" type="parTrans">
      <dgm:prSet/>
      <dgm:spPr/>
      <dgm:t>
        <a:bodyPr/>
        <a:lstStyle/>
        <a:p>
          <a:endParaRPr lang="zh-CN" altLang="en-US"/>
        </a:p>
      </dgm:t>
    </dgm:pt>
    <dgm:pt modelId="{5BFBA15D-89E0-4CE4-A4CF-D63DDA6F1FFE}" cxnId="{ECDF7CB4-91DB-4D28-B359-6BADDB6F5221}" type="sibTrans">
      <dgm:prSet/>
      <dgm:spPr/>
      <dgm:t>
        <a:bodyPr/>
        <a:lstStyle/>
        <a:p>
          <a:endParaRPr lang="zh-CN" altLang="en-US"/>
        </a:p>
      </dgm:t>
    </dgm:pt>
    <dgm:pt modelId="{217A8460-1D47-449E-813B-9FE8CEC150E0}">
      <dgm:prSet phldrT="[文本]" custT="1"/>
      <dgm:spPr/>
      <dgm:t>
        <a:bodyPr/>
        <a:lstStyle/>
        <a:p>
          <a:r>
            <a:rPr lang="en-US" altLang="zh-CN" sz="1000" b="1" kern="1200" dirty="0" err="1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  <a:cs typeface="+mn-cs"/>
            </a:rPr>
            <a:t>CdCmdDisp</a:t>
          </a:r>
          <a:endParaRPr lang="zh-CN" altLang="en-US" sz="1000" b="1" kern="1200" dirty="0">
            <a:solidFill>
              <a:prstClr val="white"/>
            </a:solidFill>
            <a:latin typeface="Calibri" panose="020F0502020204030204"/>
            <a:ea typeface="宋体" panose="02010600030101010101" pitchFamily="2" charset="-122"/>
            <a:cs typeface="+mn-cs"/>
          </a:endParaRPr>
        </a:p>
      </dgm:t>
    </dgm:pt>
    <dgm:pt modelId="{D27CA596-47DB-4CE9-B01D-1B02E0C83BBE}" cxnId="{A6B7DD3D-CCEC-45B1-9C12-D73C9117FACC}" type="parTrans">
      <dgm:prSet/>
      <dgm:spPr/>
      <dgm:t>
        <a:bodyPr/>
        <a:lstStyle/>
        <a:p>
          <a:endParaRPr lang="zh-CN" altLang="en-US"/>
        </a:p>
      </dgm:t>
    </dgm:pt>
    <dgm:pt modelId="{2BFF70AE-2A76-4E4B-BD7B-9BB8C644B6DB}" cxnId="{A6B7DD3D-CCEC-45B1-9C12-D73C9117FACC}" type="sibTrans">
      <dgm:prSet/>
      <dgm:spPr/>
      <dgm:t>
        <a:bodyPr/>
        <a:lstStyle/>
        <a:p>
          <a:endParaRPr lang="zh-CN" altLang="en-US"/>
        </a:p>
      </dgm:t>
    </dgm:pt>
    <dgm:pt modelId="{53309EC8-38E6-46AD-9BA8-4C6A7C6311C3}">
      <dgm:prSet phldrT="[文本]" custT="1"/>
      <dgm:spPr/>
      <dgm:t>
        <a:bodyPr/>
        <a:lstStyle/>
        <a:p>
          <a:r>
            <a:rPr lang="en-US" altLang="zh-CN" sz="900" b="1" kern="1200" dirty="0" err="1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  <a:cs typeface="+mn-cs"/>
            </a:rPr>
            <a:t>CdCmdFile</a:t>
          </a:r>
          <a:endParaRPr lang="zh-CN" altLang="en-US" sz="900" b="1" kern="1200" dirty="0">
            <a:solidFill>
              <a:prstClr val="white"/>
            </a:solidFill>
            <a:latin typeface="Calibri" panose="020F0502020204030204"/>
            <a:ea typeface="宋体" panose="02010600030101010101" pitchFamily="2" charset="-122"/>
            <a:cs typeface="+mn-cs"/>
          </a:endParaRPr>
        </a:p>
      </dgm:t>
    </dgm:pt>
    <dgm:pt modelId="{35A7F807-923A-4C6E-98BF-947FEC1EB24E}" cxnId="{28925671-CB55-4A2E-BC49-237F369D23D3}" type="parTrans">
      <dgm:prSet/>
      <dgm:spPr/>
      <dgm:t>
        <a:bodyPr/>
        <a:lstStyle/>
        <a:p>
          <a:endParaRPr lang="zh-CN" altLang="en-US"/>
        </a:p>
      </dgm:t>
    </dgm:pt>
    <dgm:pt modelId="{B12981B7-ECEB-41A2-8E2A-BDCCAA7E1E79}" cxnId="{28925671-CB55-4A2E-BC49-237F369D23D3}" type="sibTrans">
      <dgm:prSet/>
      <dgm:spPr/>
      <dgm:t>
        <a:bodyPr/>
        <a:lstStyle/>
        <a:p>
          <a:endParaRPr lang="zh-CN" altLang="en-US"/>
        </a:p>
      </dgm:t>
    </dgm:pt>
    <dgm:pt modelId="{93328C21-7B36-41F7-A5E8-06363882CA7F}">
      <dgm:prSet phldrT="[文本]" custT="1"/>
      <dgm:spPr/>
      <dgm:t>
        <a:bodyPr/>
        <a:lstStyle/>
        <a:p>
          <a:r>
            <a:rPr lang="en-US" altLang="zh-CN" sz="1400" dirty="0"/>
            <a:t>…</a:t>
          </a:r>
          <a:endParaRPr lang="zh-CN" altLang="en-US" sz="1400" dirty="0"/>
        </a:p>
      </dgm:t>
    </dgm:pt>
    <dgm:pt modelId="{AB7ACBF2-ECC2-4D19-92EB-36D71CDBCD7E}" cxnId="{5C1EB3DA-045B-4D5B-8B71-3D2554BC8611}" type="parTrans">
      <dgm:prSet/>
      <dgm:spPr/>
      <dgm:t>
        <a:bodyPr/>
        <a:lstStyle/>
        <a:p>
          <a:endParaRPr lang="zh-CN" altLang="en-US"/>
        </a:p>
      </dgm:t>
    </dgm:pt>
    <dgm:pt modelId="{CBF93A6C-521C-4981-AE18-88D990172C40}" cxnId="{5C1EB3DA-045B-4D5B-8B71-3D2554BC8611}" type="sibTrans">
      <dgm:prSet/>
      <dgm:spPr/>
      <dgm:t>
        <a:bodyPr/>
        <a:lstStyle/>
        <a:p>
          <a:endParaRPr lang="zh-CN" altLang="en-US"/>
        </a:p>
      </dgm:t>
    </dgm:pt>
    <dgm:pt modelId="{CD0C9092-F632-4835-B1F8-D99BC62E0C9B}">
      <dgm:prSet phldrT="[文本]" custT="1"/>
      <dgm:spPr/>
      <dgm:t>
        <a:bodyPr/>
        <a:lstStyle/>
        <a:p>
          <a:r>
            <a:rPr lang="en-US" altLang="zh-CN" sz="1400" dirty="0"/>
            <a:t>…</a:t>
          </a:r>
          <a:endParaRPr lang="zh-CN" altLang="en-US" sz="1400" dirty="0"/>
        </a:p>
      </dgm:t>
    </dgm:pt>
    <dgm:pt modelId="{F6DDC80B-474C-4B3D-B7D2-047978A638A7}" cxnId="{D78B78D7-4229-4BE3-A1ED-AB59DDB4E065}" type="parTrans">
      <dgm:prSet/>
      <dgm:spPr/>
      <dgm:t>
        <a:bodyPr/>
        <a:lstStyle/>
        <a:p>
          <a:endParaRPr lang="zh-CN" altLang="en-US"/>
        </a:p>
      </dgm:t>
    </dgm:pt>
    <dgm:pt modelId="{B82688A6-7540-4345-9CE7-926087471673}" cxnId="{D78B78D7-4229-4BE3-A1ED-AB59DDB4E065}" type="sibTrans">
      <dgm:prSet/>
      <dgm:spPr/>
      <dgm:t>
        <a:bodyPr/>
        <a:lstStyle/>
        <a:p>
          <a:endParaRPr lang="zh-CN" altLang="en-US"/>
        </a:p>
      </dgm:t>
    </dgm:pt>
    <dgm:pt modelId="{7EFDE457-9954-4DF3-A48C-686103476161}">
      <dgm:prSet phldrT="[文本]" custT="1"/>
      <dgm:spPr/>
      <dgm:t>
        <a:bodyPr/>
        <a:lstStyle/>
        <a:p>
          <a:r>
            <a:rPr lang="en-US" altLang="zh-CN" sz="1000" b="1" kern="1200" dirty="0" err="1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  <a:cs typeface="+mn-cs"/>
            </a:rPr>
            <a:t>diStrEvt</a:t>
          </a:r>
          <a:endParaRPr lang="zh-CN" altLang="en-US" sz="1000" b="1" kern="1200" dirty="0">
            <a:solidFill>
              <a:prstClr val="white"/>
            </a:solidFill>
            <a:latin typeface="Calibri" panose="020F0502020204030204"/>
            <a:ea typeface="宋体" panose="02010600030101010101" pitchFamily="2" charset="-122"/>
            <a:cs typeface="+mn-cs"/>
          </a:endParaRPr>
        </a:p>
      </dgm:t>
    </dgm:pt>
    <dgm:pt modelId="{DD18C040-99DA-4AF9-95D5-BDCD50C002D0}" cxnId="{B820B8E8-F77F-4B57-80A0-7AC9C6945864}" type="parTrans">
      <dgm:prSet/>
      <dgm:spPr/>
      <dgm:t>
        <a:bodyPr/>
        <a:lstStyle/>
        <a:p>
          <a:endParaRPr lang="zh-CN" altLang="en-US"/>
        </a:p>
      </dgm:t>
    </dgm:pt>
    <dgm:pt modelId="{9A0B5DAD-2456-4C11-AE97-176F5C1CCF57}" cxnId="{B820B8E8-F77F-4B57-80A0-7AC9C6945864}" type="sibTrans">
      <dgm:prSet/>
      <dgm:spPr/>
      <dgm:t>
        <a:bodyPr/>
        <a:lstStyle/>
        <a:p>
          <a:endParaRPr lang="zh-CN" altLang="en-US"/>
        </a:p>
      </dgm:t>
    </dgm:pt>
    <dgm:pt modelId="{4B5366EF-7E2F-4582-A75D-5A78A8145BA9}">
      <dgm:prSet phldrT="[文本]" custT="1"/>
      <dgm:spPr/>
      <dgm:t>
        <a:bodyPr/>
        <a:lstStyle/>
        <a:p>
          <a:r>
            <a:rPr lang="en-US" altLang="zh-CN" sz="1000" b="1" kern="1200" dirty="0" err="1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  <a:cs typeface="+mn-cs"/>
            </a:rPr>
            <a:t>InGuiEvtStr</a:t>
          </a:r>
          <a:endParaRPr lang="zh-CN" altLang="en-US" sz="1000" b="1" kern="1200" dirty="0">
            <a:solidFill>
              <a:prstClr val="white"/>
            </a:solidFill>
            <a:latin typeface="Calibri" panose="020F0502020204030204"/>
            <a:ea typeface="宋体" panose="02010600030101010101" pitchFamily="2" charset="-122"/>
            <a:cs typeface="+mn-cs"/>
          </a:endParaRPr>
        </a:p>
      </dgm:t>
    </dgm:pt>
    <dgm:pt modelId="{DF45AEE6-F2E3-4BA6-A876-D46D71117B69}" cxnId="{06B4BAA8-0243-4A87-970C-697B81D55E3E}" type="parTrans">
      <dgm:prSet/>
      <dgm:spPr/>
      <dgm:t>
        <a:bodyPr/>
        <a:lstStyle/>
        <a:p>
          <a:endParaRPr lang="zh-CN" altLang="en-US"/>
        </a:p>
      </dgm:t>
    </dgm:pt>
    <dgm:pt modelId="{E1216E54-F976-4D77-8BF1-502CD2FDFB6D}" cxnId="{06B4BAA8-0243-4A87-970C-697B81D55E3E}" type="sibTrans">
      <dgm:prSet/>
      <dgm:spPr/>
      <dgm:t>
        <a:bodyPr/>
        <a:lstStyle/>
        <a:p>
          <a:endParaRPr lang="zh-CN" altLang="en-US"/>
        </a:p>
      </dgm:t>
    </dgm:pt>
    <dgm:pt modelId="{5858F1E8-C4FD-46F3-A3C9-8403B6E7B671}">
      <dgm:prSet phldrT="[文本]" custT="1"/>
      <dgm:spPr/>
      <dgm:t>
        <a:bodyPr/>
        <a:lstStyle/>
        <a:p>
          <a:r>
            <a:rPr lang="en-US" altLang="zh-CN" sz="1000" b="1" kern="1200" dirty="0" err="1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  <a:cs typeface="+mn-cs"/>
            </a:rPr>
            <a:t>InMgrEvtStr</a:t>
          </a:r>
          <a:endParaRPr lang="zh-CN" altLang="en-US" sz="1000" b="1" kern="1200" dirty="0">
            <a:solidFill>
              <a:prstClr val="white"/>
            </a:solidFill>
            <a:latin typeface="Calibri" panose="020F0502020204030204"/>
            <a:ea typeface="宋体" panose="02010600030101010101" pitchFamily="2" charset="-122"/>
            <a:cs typeface="+mn-cs"/>
          </a:endParaRPr>
        </a:p>
      </dgm:t>
    </dgm:pt>
    <dgm:pt modelId="{E4D93AFD-7AB5-447F-8838-F24A8B2F4479}" cxnId="{94CC184E-0CF0-48B4-B142-5B5E45C7A2E6}" type="parTrans">
      <dgm:prSet/>
      <dgm:spPr/>
      <dgm:t>
        <a:bodyPr/>
        <a:lstStyle/>
        <a:p>
          <a:endParaRPr lang="zh-CN" altLang="en-US"/>
        </a:p>
      </dgm:t>
    </dgm:pt>
    <dgm:pt modelId="{21A761CD-BF15-4D1C-956D-DBA88770DF32}" cxnId="{94CC184E-0CF0-48B4-B142-5B5E45C7A2E6}" type="sibTrans">
      <dgm:prSet/>
      <dgm:spPr/>
      <dgm:t>
        <a:bodyPr/>
        <a:lstStyle/>
        <a:p>
          <a:endParaRPr lang="zh-CN" altLang="en-US"/>
        </a:p>
      </dgm:t>
    </dgm:pt>
    <dgm:pt modelId="{77AA49EC-F481-42C6-8C59-CFE120AAA596}">
      <dgm:prSet phldrT="[文本]" custT="1"/>
      <dgm:spPr/>
      <dgm:t>
        <a:bodyPr/>
        <a:lstStyle/>
        <a:p>
          <a:r>
            <a:rPr lang="en-US" altLang="zh-CN" sz="1400" dirty="0"/>
            <a:t>…</a:t>
          </a:r>
          <a:endParaRPr lang="zh-CN" altLang="en-US" sz="1400" dirty="0"/>
        </a:p>
      </dgm:t>
    </dgm:pt>
    <dgm:pt modelId="{FEB55CE6-0C1C-4353-8B03-253B2499E0BE}" cxnId="{D41A5E84-4AC2-4BDE-A13A-B3B3DE009C5E}" type="parTrans">
      <dgm:prSet/>
      <dgm:spPr/>
      <dgm:t>
        <a:bodyPr/>
        <a:lstStyle/>
        <a:p>
          <a:endParaRPr lang="zh-CN" altLang="en-US"/>
        </a:p>
      </dgm:t>
    </dgm:pt>
    <dgm:pt modelId="{2FFD4D66-8436-4BD6-B6A7-5274D990BAF9}" cxnId="{D41A5E84-4AC2-4BDE-A13A-B3B3DE009C5E}" type="sibTrans">
      <dgm:prSet/>
      <dgm:spPr/>
      <dgm:t>
        <a:bodyPr/>
        <a:lstStyle/>
        <a:p>
          <a:endParaRPr lang="zh-CN" altLang="en-US"/>
        </a:p>
      </dgm:t>
    </dgm:pt>
    <dgm:pt modelId="{5A27B188-E335-4A54-B981-8B7670CE7AC0}">
      <dgm:prSet phldrT="[文本]" custT="1"/>
      <dgm:spPr/>
      <dgm:t>
        <a:bodyPr/>
        <a:lstStyle/>
        <a:p>
          <a:r>
            <a:rPr lang="en-US" altLang="zh-CN" sz="1400" dirty="0"/>
            <a:t>…</a:t>
          </a:r>
          <a:endParaRPr lang="zh-CN" altLang="en-US" sz="1400" dirty="0"/>
        </a:p>
      </dgm:t>
    </dgm:pt>
    <dgm:pt modelId="{7BAB7F55-E185-44D4-B64A-F6CC274C37F1}" cxnId="{B8778D3C-DAF6-47DC-83F0-B49FB4F8DA74}" type="parTrans">
      <dgm:prSet/>
      <dgm:spPr/>
      <dgm:t>
        <a:bodyPr/>
        <a:lstStyle/>
        <a:p>
          <a:endParaRPr lang="zh-CN" altLang="en-US"/>
        </a:p>
      </dgm:t>
    </dgm:pt>
    <dgm:pt modelId="{9A141296-3200-44E3-96CD-C550C5FA0FB6}" cxnId="{B8778D3C-DAF6-47DC-83F0-B49FB4F8DA74}" type="sibTrans">
      <dgm:prSet/>
      <dgm:spPr/>
      <dgm:t>
        <a:bodyPr/>
        <a:lstStyle/>
        <a:p>
          <a:endParaRPr lang="zh-CN" altLang="en-US"/>
        </a:p>
      </dgm:t>
    </dgm:pt>
    <dgm:pt modelId="{B21D90B3-3EE0-4837-A92A-D0474D1B16F6}" type="pres">
      <dgm:prSet presAssocID="{56FEB317-8BDF-49FA-A5D4-EDF71B53A19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15D8910-B31F-4D11-9264-8B3586E9C1F6}" type="pres">
      <dgm:prSet presAssocID="{668DDB56-095A-4EA7-B70A-0D5C8B2F5202}" presName="hierRoot1" presStyleCnt="0">
        <dgm:presLayoutVars>
          <dgm:hierBranch val="init"/>
        </dgm:presLayoutVars>
      </dgm:prSet>
      <dgm:spPr/>
    </dgm:pt>
    <dgm:pt modelId="{829E80B3-9550-4E21-A527-AFA2F49F93BE}" type="pres">
      <dgm:prSet presAssocID="{668DDB56-095A-4EA7-B70A-0D5C8B2F5202}" presName="rootComposite1" presStyleCnt="0"/>
      <dgm:spPr/>
    </dgm:pt>
    <dgm:pt modelId="{D0F73200-BBAB-46D7-8DE0-840860A68F14}" type="pres">
      <dgm:prSet presAssocID="{668DDB56-095A-4EA7-B70A-0D5C8B2F5202}" presName="rootText1" presStyleLbl="node0" presStyleIdx="0" presStyleCnt="1">
        <dgm:presLayoutVars>
          <dgm:chPref val="3"/>
        </dgm:presLayoutVars>
      </dgm:prSet>
      <dgm:spPr/>
    </dgm:pt>
    <dgm:pt modelId="{30CF2C6E-1731-4E10-BE20-5A332583575E}" type="pres">
      <dgm:prSet presAssocID="{668DDB56-095A-4EA7-B70A-0D5C8B2F5202}" presName="rootConnector1" presStyleLbl="node1" presStyleIdx="0" presStyleCnt="0"/>
      <dgm:spPr/>
    </dgm:pt>
    <dgm:pt modelId="{8C2F7649-8B6D-410C-8360-7755DF7DFCE1}" type="pres">
      <dgm:prSet presAssocID="{668DDB56-095A-4EA7-B70A-0D5C8B2F5202}" presName="hierChild2" presStyleCnt="0"/>
      <dgm:spPr/>
    </dgm:pt>
    <dgm:pt modelId="{7276E7D0-0DBE-4390-9994-79808341EA47}" type="pres">
      <dgm:prSet presAssocID="{762FFAB5-F6F8-4F56-A897-5582E3F4AE7B}" presName="Name37" presStyleLbl="parChTrans1D2" presStyleIdx="0" presStyleCnt="5"/>
      <dgm:spPr/>
    </dgm:pt>
    <dgm:pt modelId="{B9B58C54-AF98-4F91-B99E-1E58B3339E24}" type="pres">
      <dgm:prSet presAssocID="{EB3140FD-89FF-47CF-8E29-9AD0819FF3F3}" presName="hierRoot2" presStyleCnt="0">
        <dgm:presLayoutVars>
          <dgm:hierBranch val="init"/>
        </dgm:presLayoutVars>
      </dgm:prSet>
      <dgm:spPr/>
    </dgm:pt>
    <dgm:pt modelId="{4D23381F-CFD9-4F68-8A32-F24B34869A35}" type="pres">
      <dgm:prSet presAssocID="{EB3140FD-89FF-47CF-8E29-9AD0819FF3F3}" presName="rootComposite" presStyleCnt="0"/>
      <dgm:spPr/>
    </dgm:pt>
    <dgm:pt modelId="{5FCAADA5-4951-4DB9-A7C2-EE0DE6068110}" type="pres">
      <dgm:prSet presAssocID="{EB3140FD-89FF-47CF-8E29-9AD0819FF3F3}" presName="rootText" presStyleLbl="node2" presStyleIdx="0" presStyleCnt="5" custScaleX="112853">
        <dgm:presLayoutVars>
          <dgm:chPref val="3"/>
        </dgm:presLayoutVars>
      </dgm:prSet>
      <dgm:spPr/>
    </dgm:pt>
    <dgm:pt modelId="{8C2A946E-DFC9-4EE0-B007-E42B24A9A1F0}" type="pres">
      <dgm:prSet presAssocID="{EB3140FD-89FF-47CF-8E29-9AD0819FF3F3}" presName="rootConnector" presStyleLbl="node2" presStyleIdx="0" presStyleCnt="5"/>
      <dgm:spPr/>
    </dgm:pt>
    <dgm:pt modelId="{998DE502-7177-4099-A2A3-AFDA0E7F5885}" type="pres">
      <dgm:prSet presAssocID="{EB3140FD-89FF-47CF-8E29-9AD0819FF3F3}" presName="hierChild4" presStyleCnt="0"/>
      <dgm:spPr/>
    </dgm:pt>
    <dgm:pt modelId="{120160F7-6844-4154-A62A-09AC3BDF37C6}" type="pres">
      <dgm:prSet presAssocID="{F61D3EB8-B8DF-4616-AA0F-4BFF82CA7E7B}" presName="Name37" presStyleLbl="parChTrans1D3" presStyleIdx="0" presStyleCnt="5"/>
      <dgm:spPr/>
    </dgm:pt>
    <dgm:pt modelId="{8593A910-7CCD-4C38-8897-ED08FF1C2D44}" type="pres">
      <dgm:prSet presAssocID="{5F75044E-623D-41BB-AD18-EB91AF84402B}" presName="hierRoot2" presStyleCnt="0">
        <dgm:presLayoutVars>
          <dgm:hierBranch val="init"/>
        </dgm:presLayoutVars>
      </dgm:prSet>
      <dgm:spPr/>
    </dgm:pt>
    <dgm:pt modelId="{7DC814C5-AEAD-418C-A328-E5741DCC275A}" type="pres">
      <dgm:prSet presAssocID="{5F75044E-623D-41BB-AD18-EB91AF84402B}" presName="rootComposite" presStyleCnt="0"/>
      <dgm:spPr/>
    </dgm:pt>
    <dgm:pt modelId="{207B440B-800C-48B1-AF8E-949BCF96E711}" type="pres">
      <dgm:prSet presAssocID="{5F75044E-623D-41BB-AD18-EB91AF84402B}" presName="rootText" presStyleLbl="node3" presStyleIdx="0" presStyleCnt="5">
        <dgm:presLayoutVars>
          <dgm:chPref val="3"/>
        </dgm:presLayoutVars>
      </dgm:prSet>
      <dgm:spPr/>
    </dgm:pt>
    <dgm:pt modelId="{9D54819A-7BCF-4F8E-9513-452C08D0FBB7}" type="pres">
      <dgm:prSet presAssocID="{5F75044E-623D-41BB-AD18-EB91AF84402B}" presName="rootConnector" presStyleLbl="node3" presStyleIdx="0" presStyleCnt="5"/>
      <dgm:spPr/>
    </dgm:pt>
    <dgm:pt modelId="{0F688323-3297-4256-84D8-028D9DCE2BC9}" type="pres">
      <dgm:prSet presAssocID="{5F75044E-623D-41BB-AD18-EB91AF84402B}" presName="hierChild4" presStyleCnt="0"/>
      <dgm:spPr/>
    </dgm:pt>
    <dgm:pt modelId="{FE47AB20-3C7C-4A2F-9A4C-CB0737A6120B}" type="pres">
      <dgm:prSet presAssocID="{427C729F-011E-4294-AD54-50A42CD8FAAD}" presName="Name37" presStyleLbl="parChTrans1D4" presStyleIdx="0" presStyleCnt="16"/>
      <dgm:spPr/>
    </dgm:pt>
    <dgm:pt modelId="{43894EAE-CEAA-4D41-82C1-EAE094529B07}" type="pres">
      <dgm:prSet presAssocID="{84DD21C0-A454-49BB-B31B-486BB4431B2A}" presName="hierRoot2" presStyleCnt="0">
        <dgm:presLayoutVars>
          <dgm:hierBranch val="init"/>
        </dgm:presLayoutVars>
      </dgm:prSet>
      <dgm:spPr/>
    </dgm:pt>
    <dgm:pt modelId="{B9F92B04-CCA7-4DF9-84F0-3143926E1B94}" type="pres">
      <dgm:prSet presAssocID="{84DD21C0-A454-49BB-B31B-486BB4431B2A}" presName="rootComposite" presStyleCnt="0"/>
      <dgm:spPr/>
    </dgm:pt>
    <dgm:pt modelId="{6290F7AC-E320-4F9E-91A8-995E352D76A3}" type="pres">
      <dgm:prSet presAssocID="{84DD21C0-A454-49BB-B31B-486BB4431B2A}" presName="rootText" presStyleLbl="node4" presStyleIdx="0" presStyleCnt="16">
        <dgm:presLayoutVars>
          <dgm:chPref val="3"/>
        </dgm:presLayoutVars>
      </dgm:prSet>
      <dgm:spPr/>
    </dgm:pt>
    <dgm:pt modelId="{94473AC1-05E4-45A2-9646-60571C694389}" type="pres">
      <dgm:prSet presAssocID="{84DD21C0-A454-49BB-B31B-486BB4431B2A}" presName="rootConnector" presStyleLbl="node4" presStyleIdx="0" presStyleCnt="16"/>
      <dgm:spPr/>
    </dgm:pt>
    <dgm:pt modelId="{941D1E18-765A-4E63-8726-A07006F6D6A0}" type="pres">
      <dgm:prSet presAssocID="{84DD21C0-A454-49BB-B31B-486BB4431B2A}" presName="hierChild4" presStyleCnt="0"/>
      <dgm:spPr/>
    </dgm:pt>
    <dgm:pt modelId="{3D852500-E5C8-4146-98A4-AA4DBE2DD557}" type="pres">
      <dgm:prSet presAssocID="{15A65975-25C0-4DFB-88E6-1707519E5FBF}" presName="Name37" presStyleLbl="parChTrans1D4" presStyleIdx="1" presStyleCnt="16"/>
      <dgm:spPr/>
    </dgm:pt>
    <dgm:pt modelId="{17987AED-3F2A-4E42-9F16-56FF4E2AD9F3}" type="pres">
      <dgm:prSet presAssocID="{3FB2F7FE-1205-42C8-88A5-57B629F40B85}" presName="hierRoot2" presStyleCnt="0">
        <dgm:presLayoutVars>
          <dgm:hierBranch val="init"/>
        </dgm:presLayoutVars>
      </dgm:prSet>
      <dgm:spPr/>
    </dgm:pt>
    <dgm:pt modelId="{DCC0854F-E342-4A89-87AD-B2C93DFB849B}" type="pres">
      <dgm:prSet presAssocID="{3FB2F7FE-1205-42C8-88A5-57B629F40B85}" presName="rootComposite" presStyleCnt="0"/>
      <dgm:spPr/>
    </dgm:pt>
    <dgm:pt modelId="{36F6BD9A-E153-4ACB-BAE5-94121A3CF51E}" type="pres">
      <dgm:prSet presAssocID="{3FB2F7FE-1205-42C8-88A5-57B629F40B85}" presName="rootText" presStyleLbl="node4" presStyleIdx="1" presStyleCnt="16">
        <dgm:presLayoutVars>
          <dgm:chPref val="3"/>
        </dgm:presLayoutVars>
      </dgm:prSet>
      <dgm:spPr/>
    </dgm:pt>
    <dgm:pt modelId="{C0CB5EDD-C30A-4CF2-936B-D393427C035F}" type="pres">
      <dgm:prSet presAssocID="{3FB2F7FE-1205-42C8-88A5-57B629F40B85}" presName="rootConnector" presStyleLbl="node4" presStyleIdx="1" presStyleCnt="16"/>
      <dgm:spPr/>
    </dgm:pt>
    <dgm:pt modelId="{E4949138-3B10-4660-8FAA-11C6BA280301}" type="pres">
      <dgm:prSet presAssocID="{3FB2F7FE-1205-42C8-88A5-57B629F40B85}" presName="hierChild4" presStyleCnt="0"/>
      <dgm:spPr/>
    </dgm:pt>
    <dgm:pt modelId="{85749136-F1F9-434C-AEF7-ED451FB42E53}" type="pres">
      <dgm:prSet presAssocID="{3FB2F7FE-1205-42C8-88A5-57B629F40B85}" presName="hierChild5" presStyleCnt="0"/>
      <dgm:spPr/>
    </dgm:pt>
    <dgm:pt modelId="{B2661622-583D-4B65-9E38-E35BE94B7ACC}" type="pres">
      <dgm:prSet presAssocID="{84DD21C0-A454-49BB-B31B-486BB4431B2A}" presName="hierChild5" presStyleCnt="0"/>
      <dgm:spPr/>
    </dgm:pt>
    <dgm:pt modelId="{FEA7F407-7544-49BE-8C68-2B7DFC384854}" type="pres">
      <dgm:prSet presAssocID="{5F75044E-623D-41BB-AD18-EB91AF84402B}" presName="hierChild5" presStyleCnt="0"/>
      <dgm:spPr/>
    </dgm:pt>
    <dgm:pt modelId="{87D91885-C4A0-40DA-BD2B-A0B204F2FF94}" type="pres">
      <dgm:prSet presAssocID="{EB3140FD-89FF-47CF-8E29-9AD0819FF3F3}" presName="hierChild5" presStyleCnt="0"/>
      <dgm:spPr/>
    </dgm:pt>
    <dgm:pt modelId="{34B0A6CE-B39B-4E5F-9614-E060DE28C311}" type="pres">
      <dgm:prSet presAssocID="{A5EDEF88-CA76-4F86-9680-10C01F52EAF3}" presName="Name37" presStyleLbl="parChTrans1D2" presStyleIdx="1" presStyleCnt="5"/>
      <dgm:spPr/>
    </dgm:pt>
    <dgm:pt modelId="{BA713FA5-980B-4E15-8C04-E6131C6185CD}" type="pres">
      <dgm:prSet presAssocID="{FA51CB9F-B88F-4EC1-8D79-CF81DEEF186F}" presName="hierRoot2" presStyleCnt="0">
        <dgm:presLayoutVars>
          <dgm:hierBranch val="init"/>
        </dgm:presLayoutVars>
      </dgm:prSet>
      <dgm:spPr/>
    </dgm:pt>
    <dgm:pt modelId="{AED3BF6E-087E-49C1-B163-71622882AAE2}" type="pres">
      <dgm:prSet presAssocID="{FA51CB9F-B88F-4EC1-8D79-CF81DEEF186F}" presName="rootComposite" presStyleCnt="0"/>
      <dgm:spPr/>
    </dgm:pt>
    <dgm:pt modelId="{3D59CC61-92D7-4A81-887F-BED0CB50B0F2}" type="pres">
      <dgm:prSet presAssocID="{FA51CB9F-B88F-4EC1-8D79-CF81DEEF186F}" presName="rootText" presStyleLbl="node2" presStyleIdx="1" presStyleCnt="5" custScaleX="124146">
        <dgm:presLayoutVars>
          <dgm:chPref val="3"/>
        </dgm:presLayoutVars>
      </dgm:prSet>
      <dgm:spPr/>
    </dgm:pt>
    <dgm:pt modelId="{1ADE8AD4-D202-463A-9921-79CCBB5E741C}" type="pres">
      <dgm:prSet presAssocID="{FA51CB9F-B88F-4EC1-8D79-CF81DEEF186F}" presName="rootConnector" presStyleLbl="node2" presStyleIdx="1" presStyleCnt="5"/>
      <dgm:spPr/>
    </dgm:pt>
    <dgm:pt modelId="{BC6787C6-5F26-4CFA-AC22-408241CAA5B7}" type="pres">
      <dgm:prSet presAssocID="{FA51CB9F-B88F-4EC1-8D79-CF81DEEF186F}" presName="hierChild4" presStyleCnt="0"/>
      <dgm:spPr/>
    </dgm:pt>
    <dgm:pt modelId="{69C0CE13-C4DA-4FEC-8F0F-169D46FB7FA9}" type="pres">
      <dgm:prSet presAssocID="{964F4565-A114-4515-ACA8-3B284DD49E2E}" presName="Name37" presStyleLbl="parChTrans1D3" presStyleIdx="1" presStyleCnt="5"/>
      <dgm:spPr/>
    </dgm:pt>
    <dgm:pt modelId="{57FE6ABF-8C52-496C-B4D8-8C9B4D8E97C6}" type="pres">
      <dgm:prSet presAssocID="{3508D473-3A66-4110-9612-37C26E6AAB39}" presName="hierRoot2" presStyleCnt="0">
        <dgm:presLayoutVars>
          <dgm:hierBranch val="init"/>
        </dgm:presLayoutVars>
      </dgm:prSet>
      <dgm:spPr/>
    </dgm:pt>
    <dgm:pt modelId="{86DD2E1E-1799-4C26-BA0A-7F094EBD73F1}" type="pres">
      <dgm:prSet presAssocID="{3508D473-3A66-4110-9612-37C26E6AAB39}" presName="rootComposite" presStyleCnt="0"/>
      <dgm:spPr/>
    </dgm:pt>
    <dgm:pt modelId="{2EA27FFB-B98B-4267-BDAA-86A4EBD49D8E}" type="pres">
      <dgm:prSet presAssocID="{3508D473-3A66-4110-9612-37C26E6AAB39}" presName="rootText" presStyleLbl="node3" presStyleIdx="1" presStyleCnt="5">
        <dgm:presLayoutVars>
          <dgm:chPref val="3"/>
        </dgm:presLayoutVars>
      </dgm:prSet>
      <dgm:spPr/>
    </dgm:pt>
    <dgm:pt modelId="{53BB29F1-F4D8-45DD-9202-497E1F1F4232}" type="pres">
      <dgm:prSet presAssocID="{3508D473-3A66-4110-9612-37C26E6AAB39}" presName="rootConnector" presStyleLbl="node3" presStyleIdx="1" presStyleCnt="5"/>
      <dgm:spPr/>
    </dgm:pt>
    <dgm:pt modelId="{59B1321E-B710-466B-9B27-ABBB441AF4A3}" type="pres">
      <dgm:prSet presAssocID="{3508D473-3A66-4110-9612-37C26E6AAB39}" presName="hierChild4" presStyleCnt="0"/>
      <dgm:spPr/>
    </dgm:pt>
    <dgm:pt modelId="{82C6AE12-CF05-4B7A-9A1B-8C29FE12E164}" type="pres">
      <dgm:prSet presAssocID="{1C10801B-ADE8-4234-B64E-9CA1565BC347}" presName="Name37" presStyleLbl="parChTrans1D4" presStyleIdx="2" presStyleCnt="16"/>
      <dgm:spPr/>
    </dgm:pt>
    <dgm:pt modelId="{86EFBC9A-971C-4D2F-9115-DD50C4880299}" type="pres">
      <dgm:prSet presAssocID="{BC66516D-8318-4806-995B-9725E3DA5C34}" presName="hierRoot2" presStyleCnt="0">
        <dgm:presLayoutVars>
          <dgm:hierBranch val="init"/>
        </dgm:presLayoutVars>
      </dgm:prSet>
      <dgm:spPr/>
    </dgm:pt>
    <dgm:pt modelId="{6D5FA103-D0BD-4191-B643-29357DEAC156}" type="pres">
      <dgm:prSet presAssocID="{BC66516D-8318-4806-995B-9725E3DA5C34}" presName="rootComposite" presStyleCnt="0"/>
      <dgm:spPr/>
    </dgm:pt>
    <dgm:pt modelId="{A3BD9096-B9E4-4648-8C28-5F2B7D7548C7}" type="pres">
      <dgm:prSet presAssocID="{BC66516D-8318-4806-995B-9725E3DA5C34}" presName="rootText" presStyleLbl="node4" presStyleIdx="2" presStyleCnt="16">
        <dgm:presLayoutVars>
          <dgm:chPref val="3"/>
        </dgm:presLayoutVars>
      </dgm:prSet>
      <dgm:spPr/>
    </dgm:pt>
    <dgm:pt modelId="{1A125ACF-D7B6-4438-9D58-971CD5456960}" type="pres">
      <dgm:prSet presAssocID="{BC66516D-8318-4806-995B-9725E3DA5C34}" presName="rootConnector" presStyleLbl="node4" presStyleIdx="2" presStyleCnt="16"/>
      <dgm:spPr/>
    </dgm:pt>
    <dgm:pt modelId="{F2D5C877-FBB6-41C3-A64F-8DF2A908E1D9}" type="pres">
      <dgm:prSet presAssocID="{BC66516D-8318-4806-995B-9725E3DA5C34}" presName="hierChild4" presStyleCnt="0"/>
      <dgm:spPr/>
    </dgm:pt>
    <dgm:pt modelId="{DE0EAD7C-F3E6-4C68-8CFD-0C8CB12EA4AA}" type="pres">
      <dgm:prSet presAssocID="{BC66516D-8318-4806-995B-9725E3DA5C34}" presName="hierChild5" presStyleCnt="0"/>
      <dgm:spPr/>
    </dgm:pt>
    <dgm:pt modelId="{A9F50F98-A912-47E7-9F56-DD17A9B3C0C8}" type="pres">
      <dgm:prSet presAssocID="{3508D473-3A66-4110-9612-37C26E6AAB39}" presName="hierChild5" presStyleCnt="0"/>
      <dgm:spPr/>
    </dgm:pt>
    <dgm:pt modelId="{85E379BE-21EF-4B62-8CF7-334ABB6DAE22}" type="pres">
      <dgm:prSet presAssocID="{FA51CB9F-B88F-4EC1-8D79-CF81DEEF186F}" presName="hierChild5" presStyleCnt="0"/>
      <dgm:spPr/>
    </dgm:pt>
    <dgm:pt modelId="{E6C8D419-A4C7-4E10-B5BE-4BE62A0FEEAF}" type="pres">
      <dgm:prSet presAssocID="{459CCEC8-435B-454A-96C1-5551E5CDE867}" presName="Name37" presStyleLbl="parChTrans1D2" presStyleIdx="2" presStyleCnt="5"/>
      <dgm:spPr/>
    </dgm:pt>
    <dgm:pt modelId="{2537BB85-842A-4101-B79A-F4E387D07AD6}" type="pres">
      <dgm:prSet presAssocID="{FEBB2DC4-8022-42E6-B26A-24849BDE401B}" presName="hierRoot2" presStyleCnt="0">
        <dgm:presLayoutVars>
          <dgm:hierBranch val="init"/>
        </dgm:presLayoutVars>
      </dgm:prSet>
      <dgm:spPr/>
    </dgm:pt>
    <dgm:pt modelId="{55A89206-D6B3-4E17-8C2F-88B071EBCAF1}" type="pres">
      <dgm:prSet presAssocID="{FEBB2DC4-8022-42E6-B26A-24849BDE401B}" presName="rootComposite" presStyleCnt="0"/>
      <dgm:spPr/>
    </dgm:pt>
    <dgm:pt modelId="{F0956509-F5D9-4587-9A77-C58ED6D16D2F}" type="pres">
      <dgm:prSet presAssocID="{FEBB2DC4-8022-42E6-B26A-24849BDE401B}" presName="rootText" presStyleLbl="node2" presStyleIdx="2" presStyleCnt="5" custScaleX="132285">
        <dgm:presLayoutVars>
          <dgm:chPref val="3"/>
        </dgm:presLayoutVars>
      </dgm:prSet>
      <dgm:spPr/>
    </dgm:pt>
    <dgm:pt modelId="{EDCD44D8-423F-4486-ABCE-90DB355C6F3C}" type="pres">
      <dgm:prSet presAssocID="{FEBB2DC4-8022-42E6-B26A-24849BDE401B}" presName="rootConnector" presStyleLbl="node2" presStyleIdx="2" presStyleCnt="5"/>
      <dgm:spPr/>
    </dgm:pt>
    <dgm:pt modelId="{362E4849-F2A3-4D70-8761-D3FB9A4BDCD0}" type="pres">
      <dgm:prSet presAssocID="{FEBB2DC4-8022-42E6-B26A-24849BDE401B}" presName="hierChild4" presStyleCnt="0"/>
      <dgm:spPr/>
    </dgm:pt>
    <dgm:pt modelId="{EA3D4F1B-25F2-419F-A0AE-56C08F416CDC}" type="pres">
      <dgm:prSet presAssocID="{2CA27E4C-50CC-4E04-B76B-7CD1A409E539}" presName="Name37" presStyleLbl="parChTrans1D3" presStyleIdx="2" presStyleCnt="5"/>
      <dgm:spPr/>
    </dgm:pt>
    <dgm:pt modelId="{2D90CAE8-3E18-4A68-B80B-51BA3B598F87}" type="pres">
      <dgm:prSet presAssocID="{D1933FBA-C974-46D8-9B16-88BFC18F02E4}" presName="hierRoot2" presStyleCnt="0">
        <dgm:presLayoutVars>
          <dgm:hierBranch val="init"/>
        </dgm:presLayoutVars>
      </dgm:prSet>
      <dgm:spPr/>
    </dgm:pt>
    <dgm:pt modelId="{2E8A1115-1DD7-42F1-9CBF-6FABE862A657}" type="pres">
      <dgm:prSet presAssocID="{D1933FBA-C974-46D8-9B16-88BFC18F02E4}" presName="rootComposite" presStyleCnt="0"/>
      <dgm:spPr/>
    </dgm:pt>
    <dgm:pt modelId="{9C2EFDED-BCA4-4A29-A7D7-07A7DAF02B97}" type="pres">
      <dgm:prSet presAssocID="{D1933FBA-C974-46D8-9B16-88BFC18F02E4}" presName="rootText" presStyleLbl="node3" presStyleIdx="2" presStyleCnt="5">
        <dgm:presLayoutVars>
          <dgm:chPref val="3"/>
        </dgm:presLayoutVars>
      </dgm:prSet>
      <dgm:spPr/>
    </dgm:pt>
    <dgm:pt modelId="{4C79D51A-B7E9-4E04-8F83-11EB16C026F8}" type="pres">
      <dgm:prSet presAssocID="{D1933FBA-C974-46D8-9B16-88BFC18F02E4}" presName="rootConnector" presStyleLbl="node3" presStyleIdx="2" presStyleCnt="5"/>
      <dgm:spPr/>
    </dgm:pt>
    <dgm:pt modelId="{3899FF0E-A859-46FA-AF09-26AF12F1BD88}" type="pres">
      <dgm:prSet presAssocID="{D1933FBA-C974-46D8-9B16-88BFC18F02E4}" presName="hierChild4" presStyleCnt="0"/>
      <dgm:spPr/>
    </dgm:pt>
    <dgm:pt modelId="{D340387D-1B20-4C26-87B6-13C2953CA956}" type="pres">
      <dgm:prSet presAssocID="{E251AF85-A0B5-4EBE-AD1F-D2B1D1CCC11D}" presName="Name37" presStyleLbl="parChTrans1D4" presStyleIdx="3" presStyleCnt="16"/>
      <dgm:spPr/>
    </dgm:pt>
    <dgm:pt modelId="{E003AB36-46D8-4FA6-A7FF-7FAC198EB261}" type="pres">
      <dgm:prSet presAssocID="{C73733AA-9F57-4538-9533-F0B3FE4878D4}" presName="hierRoot2" presStyleCnt="0">
        <dgm:presLayoutVars>
          <dgm:hierBranch val="init"/>
        </dgm:presLayoutVars>
      </dgm:prSet>
      <dgm:spPr/>
    </dgm:pt>
    <dgm:pt modelId="{1BCFA84A-E5A2-43EF-909D-69B0EC160DB4}" type="pres">
      <dgm:prSet presAssocID="{C73733AA-9F57-4538-9533-F0B3FE4878D4}" presName="rootComposite" presStyleCnt="0"/>
      <dgm:spPr/>
    </dgm:pt>
    <dgm:pt modelId="{941CD7CE-AD0A-428C-8ED9-F04A2462AF6E}" type="pres">
      <dgm:prSet presAssocID="{C73733AA-9F57-4538-9533-F0B3FE4878D4}" presName="rootText" presStyleLbl="node4" presStyleIdx="3" presStyleCnt="16">
        <dgm:presLayoutVars>
          <dgm:chPref val="3"/>
        </dgm:presLayoutVars>
      </dgm:prSet>
      <dgm:spPr/>
    </dgm:pt>
    <dgm:pt modelId="{93E2EF27-8E96-491E-B166-37086A99B40B}" type="pres">
      <dgm:prSet presAssocID="{C73733AA-9F57-4538-9533-F0B3FE4878D4}" presName="rootConnector" presStyleLbl="node4" presStyleIdx="3" presStyleCnt="16"/>
      <dgm:spPr/>
    </dgm:pt>
    <dgm:pt modelId="{BEAB733D-44FE-4C68-BA43-BDBBA6D851B7}" type="pres">
      <dgm:prSet presAssocID="{C73733AA-9F57-4538-9533-F0B3FE4878D4}" presName="hierChild4" presStyleCnt="0"/>
      <dgm:spPr/>
    </dgm:pt>
    <dgm:pt modelId="{B4C7B163-5073-4E0C-98D0-0D94CD86F29B}" type="pres">
      <dgm:prSet presAssocID="{5D6ECDAD-B815-4BED-8C1B-5E53B66E3151}" presName="Name37" presStyleLbl="parChTrans1D4" presStyleIdx="4" presStyleCnt="16"/>
      <dgm:spPr/>
    </dgm:pt>
    <dgm:pt modelId="{C76EFA35-67A5-4E96-835F-1E7BC8FB875C}" type="pres">
      <dgm:prSet presAssocID="{1B708F97-766C-49B9-9532-0A8DA72776E0}" presName="hierRoot2" presStyleCnt="0">
        <dgm:presLayoutVars>
          <dgm:hierBranch val="init"/>
        </dgm:presLayoutVars>
      </dgm:prSet>
      <dgm:spPr/>
    </dgm:pt>
    <dgm:pt modelId="{7C50A274-80A7-4F51-B4A8-98961C34776A}" type="pres">
      <dgm:prSet presAssocID="{1B708F97-766C-49B9-9532-0A8DA72776E0}" presName="rootComposite" presStyleCnt="0"/>
      <dgm:spPr/>
    </dgm:pt>
    <dgm:pt modelId="{2DCE4898-0DF9-432D-A521-A71AA1F824F5}" type="pres">
      <dgm:prSet presAssocID="{1B708F97-766C-49B9-9532-0A8DA72776E0}" presName="rootText" presStyleLbl="node4" presStyleIdx="4" presStyleCnt="16">
        <dgm:presLayoutVars>
          <dgm:chPref val="3"/>
        </dgm:presLayoutVars>
      </dgm:prSet>
      <dgm:spPr/>
    </dgm:pt>
    <dgm:pt modelId="{9D7A9569-22EF-4ECB-BE11-C276267336DE}" type="pres">
      <dgm:prSet presAssocID="{1B708F97-766C-49B9-9532-0A8DA72776E0}" presName="rootConnector" presStyleLbl="node4" presStyleIdx="4" presStyleCnt="16"/>
      <dgm:spPr/>
    </dgm:pt>
    <dgm:pt modelId="{3077B1D9-808C-4F63-A0B7-1B148E4D8235}" type="pres">
      <dgm:prSet presAssocID="{1B708F97-766C-49B9-9532-0A8DA72776E0}" presName="hierChild4" presStyleCnt="0"/>
      <dgm:spPr/>
    </dgm:pt>
    <dgm:pt modelId="{2568E7CF-A79B-4D9C-9A02-A04463417E36}" type="pres">
      <dgm:prSet presAssocID="{1B708F97-766C-49B9-9532-0A8DA72776E0}" presName="hierChild5" presStyleCnt="0"/>
      <dgm:spPr/>
    </dgm:pt>
    <dgm:pt modelId="{450E618A-817A-4860-9359-4A0F8ACD2252}" type="pres">
      <dgm:prSet presAssocID="{1D214B10-1621-40DF-8E27-A56BDF9EC7B0}" presName="Name37" presStyleLbl="parChTrans1D4" presStyleIdx="5" presStyleCnt="16"/>
      <dgm:spPr/>
    </dgm:pt>
    <dgm:pt modelId="{5F3CB3E9-5BDF-48AA-9C49-B39D33B771C9}" type="pres">
      <dgm:prSet presAssocID="{BEFD70FD-AD43-412A-9F31-FCDE17FBC8B3}" presName="hierRoot2" presStyleCnt="0">
        <dgm:presLayoutVars>
          <dgm:hierBranch val="init"/>
        </dgm:presLayoutVars>
      </dgm:prSet>
      <dgm:spPr/>
    </dgm:pt>
    <dgm:pt modelId="{39221D26-7268-4E74-9D88-5C6868AE80AD}" type="pres">
      <dgm:prSet presAssocID="{BEFD70FD-AD43-412A-9F31-FCDE17FBC8B3}" presName="rootComposite" presStyleCnt="0"/>
      <dgm:spPr/>
    </dgm:pt>
    <dgm:pt modelId="{0DD03EAA-9670-4191-973C-43B43CBCEF9D}" type="pres">
      <dgm:prSet presAssocID="{BEFD70FD-AD43-412A-9F31-FCDE17FBC8B3}" presName="rootText" presStyleLbl="node4" presStyleIdx="5" presStyleCnt="16">
        <dgm:presLayoutVars>
          <dgm:chPref val="3"/>
        </dgm:presLayoutVars>
      </dgm:prSet>
      <dgm:spPr/>
    </dgm:pt>
    <dgm:pt modelId="{0B088F17-C553-4832-A739-DFE9CCD8B889}" type="pres">
      <dgm:prSet presAssocID="{BEFD70FD-AD43-412A-9F31-FCDE17FBC8B3}" presName="rootConnector" presStyleLbl="node4" presStyleIdx="5" presStyleCnt="16"/>
      <dgm:spPr/>
    </dgm:pt>
    <dgm:pt modelId="{43C19E54-E880-4C71-83A7-4349E44B8C00}" type="pres">
      <dgm:prSet presAssocID="{BEFD70FD-AD43-412A-9F31-FCDE17FBC8B3}" presName="hierChild4" presStyleCnt="0"/>
      <dgm:spPr/>
    </dgm:pt>
    <dgm:pt modelId="{6298E572-DF3C-4427-8AA7-839489E2E288}" type="pres">
      <dgm:prSet presAssocID="{BEFD70FD-AD43-412A-9F31-FCDE17FBC8B3}" presName="hierChild5" presStyleCnt="0"/>
      <dgm:spPr/>
    </dgm:pt>
    <dgm:pt modelId="{5A2AB7C0-F984-4A63-9551-0EB3956FBF7D}" type="pres">
      <dgm:prSet presAssocID="{F6DDC80B-474C-4B3D-B7D2-047978A638A7}" presName="Name37" presStyleLbl="parChTrans1D4" presStyleIdx="6" presStyleCnt="16"/>
      <dgm:spPr/>
    </dgm:pt>
    <dgm:pt modelId="{247A457F-36C6-4955-A1FC-2DE790CFF91F}" type="pres">
      <dgm:prSet presAssocID="{CD0C9092-F632-4835-B1F8-D99BC62E0C9B}" presName="hierRoot2" presStyleCnt="0">
        <dgm:presLayoutVars>
          <dgm:hierBranch val="init"/>
        </dgm:presLayoutVars>
      </dgm:prSet>
      <dgm:spPr/>
    </dgm:pt>
    <dgm:pt modelId="{594545CB-CBBF-40AC-AA4E-1DDCD980C095}" type="pres">
      <dgm:prSet presAssocID="{CD0C9092-F632-4835-B1F8-D99BC62E0C9B}" presName="rootComposite" presStyleCnt="0"/>
      <dgm:spPr/>
    </dgm:pt>
    <dgm:pt modelId="{6E15D75E-4117-4075-BE5A-F1A1DA08AB2A}" type="pres">
      <dgm:prSet presAssocID="{CD0C9092-F632-4835-B1F8-D99BC62E0C9B}" presName="rootText" presStyleLbl="node4" presStyleIdx="6" presStyleCnt="16">
        <dgm:presLayoutVars>
          <dgm:chPref val="3"/>
        </dgm:presLayoutVars>
      </dgm:prSet>
      <dgm:spPr/>
    </dgm:pt>
    <dgm:pt modelId="{9D4BB49E-0A93-4C3A-8A27-1D5552763ECE}" type="pres">
      <dgm:prSet presAssocID="{CD0C9092-F632-4835-B1F8-D99BC62E0C9B}" presName="rootConnector" presStyleLbl="node4" presStyleIdx="6" presStyleCnt="16"/>
      <dgm:spPr/>
    </dgm:pt>
    <dgm:pt modelId="{56CD1B97-2183-4989-A819-0378F9B73430}" type="pres">
      <dgm:prSet presAssocID="{CD0C9092-F632-4835-B1F8-D99BC62E0C9B}" presName="hierChild4" presStyleCnt="0"/>
      <dgm:spPr/>
    </dgm:pt>
    <dgm:pt modelId="{A5B76D44-53E0-45C3-A908-8630882B3847}" type="pres">
      <dgm:prSet presAssocID="{CD0C9092-F632-4835-B1F8-D99BC62E0C9B}" presName="hierChild5" presStyleCnt="0"/>
      <dgm:spPr/>
    </dgm:pt>
    <dgm:pt modelId="{9613AF11-D7C1-435C-ABF3-B2AF748A8B7E}" type="pres">
      <dgm:prSet presAssocID="{C73733AA-9F57-4538-9533-F0B3FE4878D4}" presName="hierChild5" presStyleCnt="0"/>
      <dgm:spPr/>
    </dgm:pt>
    <dgm:pt modelId="{CB0EC9D0-252A-432D-B19D-5937EEAD3DCA}" type="pres">
      <dgm:prSet presAssocID="{E8A38272-2A3D-47B4-A206-C37E7A3F537F}" presName="Name37" presStyleLbl="parChTrans1D4" presStyleIdx="7" presStyleCnt="16"/>
      <dgm:spPr/>
    </dgm:pt>
    <dgm:pt modelId="{1B44C4FF-A16D-4A8E-AB0A-CE2139E19C88}" type="pres">
      <dgm:prSet presAssocID="{A75696F4-A083-4159-9052-983C209DB4A4}" presName="hierRoot2" presStyleCnt="0">
        <dgm:presLayoutVars>
          <dgm:hierBranch val="init"/>
        </dgm:presLayoutVars>
      </dgm:prSet>
      <dgm:spPr/>
    </dgm:pt>
    <dgm:pt modelId="{1AB4D36B-0C2B-4DD3-AF49-D7D62602B8E4}" type="pres">
      <dgm:prSet presAssocID="{A75696F4-A083-4159-9052-983C209DB4A4}" presName="rootComposite" presStyleCnt="0"/>
      <dgm:spPr/>
    </dgm:pt>
    <dgm:pt modelId="{D6CCAFF3-59F5-4A32-9E73-1C17082B68C0}" type="pres">
      <dgm:prSet presAssocID="{A75696F4-A083-4159-9052-983C209DB4A4}" presName="rootText" presStyleLbl="node4" presStyleIdx="7" presStyleCnt="16">
        <dgm:presLayoutVars>
          <dgm:chPref val="3"/>
        </dgm:presLayoutVars>
      </dgm:prSet>
      <dgm:spPr/>
    </dgm:pt>
    <dgm:pt modelId="{D02246BA-8EE0-4AB2-B268-D8E704909739}" type="pres">
      <dgm:prSet presAssocID="{A75696F4-A083-4159-9052-983C209DB4A4}" presName="rootConnector" presStyleLbl="node4" presStyleIdx="7" presStyleCnt="16"/>
      <dgm:spPr/>
    </dgm:pt>
    <dgm:pt modelId="{476F8645-7DF1-41FA-B68E-D8068FD01AA2}" type="pres">
      <dgm:prSet presAssocID="{A75696F4-A083-4159-9052-983C209DB4A4}" presName="hierChild4" presStyleCnt="0"/>
      <dgm:spPr/>
    </dgm:pt>
    <dgm:pt modelId="{687CBB5B-B3DB-4A8E-8650-3D6605629999}" type="pres">
      <dgm:prSet presAssocID="{D27CA596-47DB-4CE9-B01D-1B02E0C83BBE}" presName="Name37" presStyleLbl="parChTrans1D4" presStyleIdx="8" presStyleCnt="16"/>
      <dgm:spPr/>
    </dgm:pt>
    <dgm:pt modelId="{FC05A988-E9E5-4AE0-83B9-B7EF8C1C0748}" type="pres">
      <dgm:prSet presAssocID="{217A8460-1D47-449E-813B-9FE8CEC150E0}" presName="hierRoot2" presStyleCnt="0">
        <dgm:presLayoutVars>
          <dgm:hierBranch val="init"/>
        </dgm:presLayoutVars>
      </dgm:prSet>
      <dgm:spPr/>
    </dgm:pt>
    <dgm:pt modelId="{36D0080D-5DC9-4FCC-BF30-AE15532ADB1B}" type="pres">
      <dgm:prSet presAssocID="{217A8460-1D47-449E-813B-9FE8CEC150E0}" presName="rootComposite" presStyleCnt="0"/>
      <dgm:spPr/>
    </dgm:pt>
    <dgm:pt modelId="{B1E7AA58-9B3C-478E-AFD0-DC03813F35EF}" type="pres">
      <dgm:prSet presAssocID="{217A8460-1D47-449E-813B-9FE8CEC150E0}" presName="rootText" presStyleLbl="node4" presStyleIdx="8" presStyleCnt="16">
        <dgm:presLayoutVars>
          <dgm:chPref val="3"/>
        </dgm:presLayoutVars>
      </dgm:prSet>
      <dgm:spPr/>
    </dgm:pt>
    <dgm:pt modelId="{0ECB58D4-8DA5-4ECC-ACA7-C28FB262574E}" type="pres">
      <dgm:prSet presAssocID="{217A8460-1D47-449E-813B-9FE8CEC150E0}" presName="rootConnector" presStyleLbl="node4" presStyleIdx="8" presStyleCnt="16"/>
      <dgm:spPr/>
    </dgm:pt>
    <dgm:pt modelId="{C94BD06B-A370-4166-AC98-E43F15FFD2A0}" type="pres">
      <dgm:prSet presAssocID="{217A8460-1D47-449E-813B-9FE8CEC150E0}" presName="hierChild4" presStyleCnt="0"/>
      <dgm:spPr/>
    </dgm:pt>
    <dgm:pt modelId="{581CAFFE-5B48-4453-B0CF-3DBE90F0CD48}" type="pres">
      <dgm:prSet presAssocID="{217A8460-1D47-449E-813B-9FE8CEC150E0}" presName="hierChild5" presStyleCnt="0"/>
      <dgm:spPr/>
    </dgm:pt>
    <dgm:pt modelId="{BCD145ED-3ECF-4CF8-90DE-786D09DA15B7}" type="pres">
      <dgm:prSet presAssocID="{35A7F807-923A-4C6E-98BF-947FEC1EB24E}" presName="Name37" presStyleLbl="parChTrans1D4" presStyleIdx="9" presStyleCnt="16"/>
      <dgm:spPr/>
    </dgm:pt>
    <dgm:pt modelId="{BB73827C-CAF3-42E4-B2F9-1079AA76504F}" type="pres">
      <dgm:prSet presAssocID="{53309EC8-38E6-46AD-9BA8-4C6A7C6311C3}" presName="hierRoot2" presStyleCnt="0">
        <dgm:presLayoutVars>
          <dgm:hierBranch val="init"/>
        </dgm:presLayoutVars>
      </dgm:prSet>
      <dgm:spPr/>
    </dgm:pt>
    <dgm:pt modelId="{BDDF2D3A-0655-442D-B6F4-EF8A5E6B4739}" type="pres">
      <dgm:prSet presAssocID="{53309EC8-38E6-46AD-9BA8-4C6A7C6311C3}" presName="rootComposite" presStyleCnt="0"/>
      <dgm:spPr/>
    </dgm:pt>
    <dgm:pt modelId="{092C8CF9-FF6B-4A8A-B931-BF5174DABB56}" type="pres">
      <dgm:prSet presAssocID="{53309EC8-38E6-46AD-9BA8-4C6A7C6311C3}" presName="rootText" presStyleLbl="node4" presStyleIdx="9" presStyleCnt="16">
        <dgm:presLayoutVars>
          <dgm:chPref val="3"/>
        </dgm:presLayoutVars>
      </dgm:prSet>
      <dgm:spPr/>
    </dgm:pt>
    <dgm:pt modelId="{A5190773-0D3E-4006-8FF1-CC7763A2B54B}" type="pres">
      <dgm:prSet presAssocID="{53309EC8-38E6-46AD-9BA8-4C6A7C6311C3}" presName="rootConnector" presStyleLbl="node4" presStyleIdx="9" presStyleCnt="16"/>
      <dgm:spPr/>
    </dgm:pt>
    <dgm:pt modelId="{340422D3-4B8A-4222-8BC6-A86C9FF478B8}" type="pres">
      <dgm:prSet presAssocID="{53309EC8-38E6-46AD-9BA8-4C6A7C6311C3}" presName="hierChild4" presStyleCnt="0"/>
      <dgm:spPr/>
    </dgm:pt>
    <dgm:pt modelId="{92678B76-1859-4DEF-95FD-DEDB20B0865D}" type="pres">
      <dgm:prSet presAssocID="{53309EC8-38E6-46AD-9BA8-4C6A7C6311C3}" presName="hierChild5" presStyleCnt="0"/>
      <dgm:spPr/>
    </dgm:pt>
    <dgm:pt modelId="{F4CBB264-3F18-467D-B157-0174E6B8395C}" type="pres">
      <dgm:prSet presAssocID="{AB7ACBF2-ECC2-4D19-92EB-36D71CDBCD7E}" presName="Name37" presStyleLbl="parChTrans1D4" presStyleIdx="10" presStyleCnt="16"/>
      <dgm:spPr/>
    </dgm:pt>
    <dgm:pt modelId="{07535A47-A1C1-4CF5-B438-2D0FF8542D9C}" type="pres">
      <dgm:prSet presAssocID="{93328C21-7B36-41F7-A5E8-06363882CA7F}" presName="hierRoot2" presStyleCnt="0">
        <dgm:presLayoutVars>
          <dgm:hierBranch val="init"/>
        </dgm:presLayoutVars>
      </dgm:prSet>
      <dgm:spPr/>
    </dgm:pt>
    <dgm:pt modelId="{4680FC93-0292-4EE2-B445-E3CD38196FFF}" type="pres">
      <dgm:prSet presAssocID="{93328C21-7B36-41F7-A5E8-06363882CA7F}" presName="rootComposite" presStyleCnt="0"/>
      <dgm:spPr/>
    </dgm:pt>
    <dgm:pt modelId="{F29C1FD5-3E89-4E74-8614-A0EC8ADCB01F}" type="pres">
      <dgm:prSet presAssocID="{93328C21-7B36-41F7-A5E8-06363882CA7F}" presName="rootText" presStyleLbl="node4" presStyleIdx="10" presStyleCnt="16">
        <dgm:presLayoutVars>
          <dgm:chPref val="3"/>
        </dgm:presLayoutVars>
      </dgm:prSet>
      <dgm:spPr/>
    </dgm:pt>
    <dgm:pt modelId="{60412739-DA7A-4B0C-A767-82A175D0FF02}" type="pres">
      <dgm:prSet presAssocID="{93328C21-7B36-41F7-A5E8-06363882CA7F}" presName="rootConnector" presStyleLbl="node4" presStyleIdx="10" presStyleCnt="16"/>
      <dgm:spPr/>
    </dgm:pt>
    <dgm:pt modelId="{91381B6C-27E6-41D4-824F-46EBD5FDCD3E}" type="pres">
      <dgm:prSet presAssocID="{93328C21-7B36-41F7-A5E8-06363882CA7F}" presName="hierChild4" presStyleCnt="0"/>
      <dgm:spPr/>
    </dgm:pt>
    <dgm:pt modelId="{C3B43596-F5BD-4535-BF8E-0080446D67E1}" type="pres">
      <dgm:prSet presAssocID="{93328C21-7B36-41F7-A5E8-06363882CA7F}" presName="hierChild5" presStyleCnt="0"/>
      <dgm:spPr/>
    </dgm:pt>
    <dgm:pt modelId="{6774BCAB-569C-4363-9160-1C34A9A0860D}" type="pres">
      <dgm:prSet presAssocID="{A75696F4-A083-4159-9052-983C209DB4A4}" presName="hierChild5" presStyleCnt="0"/>
      <dgm:spPr/>
    </dgm:pt>
    <dgm:pt modelId="{252E6FAB-4381-449D-99FB-EC864E96FFA1}" type="pres">
      <dgm:prSet presAssocID="{1715E25E-DE6A-48F2-8517-E2569F0043CB}" presName="Name37" presStyleLbl="parChTrans1D4" presStyleIdx="11" presStyleCnt="16"/>
      <dgm:spPr/>
    </dgm:pt>
    <dgm:pt modelId="{BF3385BE-CF40-48E2-84F0-B80C434F4385}" type="pres">
      <dgm:prSet presAssocID="{DDAA0C20-DF7B-470B-AC65-224CD792D5CA}" presName="hierRoot2" presStyleCnt="0">
        <dgm:presLayoutVars>
          <dgm:hierBranch val="init"/>
        </dgm:presLayoutVars>
      </dgm:prSet>
      <dgm:spPr/>
    </dgm:pt>
    <dgm:pt modelId="{8304F01E-DE12-49BB-B6DC-5BC21CA3BAFA}" type="pres">
      <dgm:prSet presAssocID="{DDAA0C20-DF7B-470B-AC65-224CD792D5CA}" presName="rootComposite" presStyleCnt="0"/>
      <dgm:spPr/>
    </dgm:pt>
    <dgm:pt modelId="{D1C7CA2F-C72D-407E-8C78-E5091345E653}" type="pres">
      <dgm:prSet presAssocID="{DDAA0C20-DF7B-470B-AC65-224CD792D5CA}" presName="rootText" presStyleLbl="node4" presStyleIdx="11" presStyleCnt="16">
        <dgm:presLayoutVars>
          <dgm:chPref val="3"/>
        </dgm:presLayoutVars>
      </dgm:prSet>
      <dgm:spPr/>
    </dgm:pt>
    <dgm:pt modelId="{86BB84EB-CCE1-436A-8D90-159B868BBEE3}" type="pres">
      <dgm:prSet presAssocID="{DDAA0C20-DF7B-470B-AC65-224CD792D5CA}" presName="rootConnector" presStyleLbl="node4" presStyleIdx="11" presStyleCnt="16"/>
      <dgm:spPr/>
    </dgm:pt>
    <dgm:pt modelId="{8387DCB0-06DD-43AF-B3A3-C730F774AF9E}" type="pres">
      <dgm:prSet presAssocID="{DDAA0C20-DF7B-470B-AC65-224CD792D5CA}" presName="hierChild4" presStyleCnt="0"/>
      <dgm:spPr/>
    </dgm:pt>
    <dgm:pt modelId="{141A602B-FEFD-4FCD-B5C6-D04A2E436421}" type="pres">
      <dgm:prSet presAssocID="{5F439394-AAF1-4A84-91C2-F4E060EE7F86}" presName="Name37" presStyleLbl="parChTrans1D4" presStyleIdx="12" presStyleCnt="16"/>
      <dgm:spPr/>
    </dgm:pt>
    <dgm:pt modelId="{B931B5A9-91CF-487B-94A8-C35719573E41}" type="pres">
      <dgm:prSet presAssocID="{CF3F6273-34A6-4C1E-B0D8-3899D30F95FC}" presName="hierRoot2" presStyleCnt="0">
        <dgm:presLayoutVars>
          <dgm:hierBranch val="init"/>
        </dgm:presLayoutVars>
      </dgm:prSet>
      <dgm:spPr/>
    </dgm:pt>
    <dgm:pt modelId="{94085E6D-8E89-4B6F-9AE5-ACAC0294096B}" type="pres">
      <dgm:prSet presAssocID="{CF3F6273-34A6-4C1E-B0D8-3899D30F95FC}" presName="rootComposite" presStyleCnt="0"/>
      <dgm:spPr/>
    </dgm:pt>
    <dgm:pt modelId="{70B9EA89-4ACB-4E6E-A110-9901A2E4AFD1}" type="pres">
      <dgm:prSet presAssocID="{CF3F6273-34A6-4C1E-B0D8-3899D30F95FC}" presName="rootText" presStyleLbl="node4" presStyleIdx="12" presStyleCnt="16">
        <dgm:presLayoutVars>
          <dgm:chPref val="3"/>
        </dgm:presLayoutVars>
      </dgm:prSet>
      <dgm:spPr/>
    </dgm:pt>
    <dgm:pt modelId="{CC4A8407-CFDA-4DA2-BBAA-A9CEDAF11ABE}" type="pres">
      <dgm:prSet presAssocID="{CF3F6273-34A6-4C1E-B0D8-3899D30F95FC}" presName="rootConnector" presStyleLbl="node4" presStyleIdx="12" presStyleCnt="16"/>
      <dgm:spPr/>
    </dgm:pt>
    <dgm:pt modelId="{640FBCDB-D4F5-4943-BE7F-F538512B2A51}" type="pres">
      <dgm:prSet presAssocID="{CF3F6273-34A6-4C1E-B0D8-3899D30F95FC}" presName="hierChild4" presStyleCnt="0"/>
      <dgm:spPr/>
    </dgm:pt>
    <dgm:pt modelId="{91600632-737D-4943-BCF1-EABF6D58375D}" type="pres">
      <dgm:prSet presAssocID="{CF3F6273-34A6-4C1E-B0D8-3899D30F95FC}" presName="hierChild5" presStyleCnt="0"/>
      <dgm:spPr/>
    </dgm:pt>
    <dgm:pt modelId="{13441D66-9075-4EDD-91C8-7F8C9D57DB9B}" type="pres">
      <dgm:prSet presAssocID="{DDAA0C20-DF7B-470B-AC65-224CD792D5CA}" presName="hierChild5" presStyleCnt="0"/>
      <dgm:spPr/>
    </dgm:pt>
    <dgm:pt modelId="{BAFB0761-9FC9-4F2D-96D3-C2DC2823672B}" type="pres">
      <dgm:prSet presAssocID="{D1933FBA-C974-46D8-9B16-88BFC18F02E4}" presName="hierChild5" presStyleCnt="0"/>
      <dgm:spPr/>
    </dgm:pt>
    <dgm:pt modelId="{BEF42C3C-3055-4841-A687-72B58EC5B65A}" type="pres">
      <dgm:prSet presAssocID="{FEBB2DC4-8022-42E6-B26A-24849BDE401B}" presName="hierChild5" presStyleCnt="0"/>
      <dgm:spPr/>
    </dgm:pt>
    <dgm:pt modelId="{C8CA82A6-2993-4603-B9DC-04CA9945624A}" type="pres">
      <dgm:prSet presAssocID="{714BA50F-9E1E-4ECC-8B76-5B3C7C9F75BB}" presName="Name37" presStyleLbl="parChTrans1D2" presStyleIdx="3" presStyleCnt="5"/>
      <dgm:spPr/>
    </dgm:pt>
    <dgm:pt modelId="{02C690CB-F87A-4362-AB59-C9CD5E3F4ECC}" type="pres">
      <dgm:prSet presAssocID="{44DF81DD-291F-4BF7-9B3A-7168BD6A47FA}" presName="hierRoot2" presStyleCnt="0">
        <dgm:presLayoutVars>
          <dgm:hierBranch val="init"/>
        </dgm:presLayoutVars>
      </dgm:prSet>
      <dgm:spPr/>
    </dgm:pt>
    <dgm:pt modelId="{34AA3185-984B-4700-99AC-8201B585E2F1}" type="pres">
      <dgm:prSet presAssocID="{44DF81DD-291F-4BF7-9B3A-7168BD6A47FA}" presName="rootComposite" presStyleCnt="0"/>
      <dgm:spPr/>
    </dgm:pt>
    <dgm:pt modelId="{3AE1308B-A2DA-4481-BBD1-6BE1A1765EEC}" type="pres">
      <dgm:prSet presAssocID="{44DF81DD-291F-4BF7-9B3A-7168BD6A47FA}" presName="rootText" presStyleLbl="node2" presStyleIdx="3" presStyleCnt="5" custScaleX="121810">
        <dgm:presLayoutVars>
          <dgm:chPref val="3"/>
        </dgm:presLayoutVars>
      </dgm:prSet>
      <dgm:spPr/>
    </dgm:pt>
    <dgm:pt modelId="{71C77BD2-4933-4DEB-9934-F01F52839684}" type="pres">
      <dgm:prSet presAssocID="{44DF81DD-291F-4BF7-9B3A-7168BD6A47FA}" presName="rootConnector" presStyleLbl="node2" presStyleIdx="3" presStyleCnt="5"/>
      <dgm:spPr/>
    </dgm:pt>
    <dgm:pt modelId="{C59D43A5-A02B-4195-B7ED-8D972205FE4B}" type="pres">
      <dgm:prSet presAssocID="{44DF81DD-291F-4BF7-9B3A-7168BD6A47FA}" presName="hierChild4" presStyleCnt="0"/>
      <dgm:spPr/>
    </dgm:pt>
    <dgm:pt modelId="{336A09C9-54A6-4DAB-9C41-2764DA36D18D}" type="pres">
      <dgm:prSet presAssocID="{DD18C040-99DA-4AF9-95D5-BDCD50C002D0}" presName="Name37" presStyleLbl="parChTrans1D3" presStyleIdx="3" presStyleCnt="5"/>
      <dgm:spPr/>
    </dgm:pt>
    <dgm:pt modelId="{9C41F372-4D08-4E67-B54A-1D72E38B8392}" type="pres">
      <dgm:prSet presAssocID="{7EFDE457-9954-4DF3-A48C-686103476161}" presName="hierRoot2" presStyleCnt="0">
        <dgm:presLayoutVars>
          <dgm:hierBranch val="init"/>
        </dgm:presLayoutVars>
      </dgm:prSet>
      <dgm:spPr/>
    </dgm:pt>
    <dgm:pt modelId="{4A730B62-F2BD-491A-9109-7A63241AC644}" type="pres">
      <dgm:prSet presAssocID="{7EFDE457-9954-4DF3-A48C-686103476161}" presName="rootComposite" presStyleCnt="0"/>
      <dgm:spPr/>
    </dgm:pt>
    <dgm:pt modelId="{49F4EB2C-CA1E-4223-9005-4413800B3630}" type="pres">
      <dgm:prSet presAssocID="{7EFDE457-9954-4DF3-A48C-686103476161}" presName="rootText" presStyleLbl="node3" presStyleIdx="3" presStyleCnt="5">
        <dgm:presLayoutVars>
          <dgm:chPref val="3"/>
        </dgm:presLayoutVars>
      </dgm:prSet>
      <dgm:spPr/>
    </dgm:pt>
    <dgm:pt modelId="{6916BB65-D222-44D6-8A02-66C9C067F7DA}" type="pres">
      <dgm:prSet presAssocID="{7EFDE457-9954-4DF3-A48C-686103476161}" presName="rootConnector" presStyleLbl="node3" presStyleIdx="3" presStyleCnt="5"/>
      <dgm:spPr/>
    </dgm:pt>
    <dgm:pt modelId="{39FF06E7-35EA-45B6-B5C2-72A8560D1709}" type="pres">
      <dgm:prSet presAssocID="{7EFDE457-9954-4DF3-A48C-686103476161}" presName="hierChild4" presStyleCnt="0"/>
      <dgm:spPr/>
    </dgm:pt>
    <dgm:pt modelId="{4D8AFEC7-1F88-4909-A1CA-855FD2208635}" type="pres">
      <dgm:prSet presAssocID="{DF45AEE6-F2E3-4BA6-A876-D46D71117B69}" presName="Name37" presStyleLbl="parChTrans1D4" presStyleIdx="13" presStyleCnt="16"/>
      <dgm:spPr/>
    </dgm:pt>
    <dgm:pt modelId="{151B16FA-7F65-47ED-B600-4FBED6A2BD7E}" type="pres">
      <dgm:prSet presAssocID="{4B5366EF-7E2F-4582-A75D-5A78A8145BA9}" presName="hierRoot2" presStyleCnt="0">
        <dgm:presLayoutVars>
          <dgm:hierBranch val="init"/>
        </dgm:presLayoutVars>
      </dgm:prSet>
      <dgm:spPr/>
    </dgm:pt>
    <dgm:pt modelId="{647BE6AF-21FB-47B7-9055-E7FC1E626ABD}" type="pres">
      <dgm:prSet presAssocID="{4B5366EF-7E2F-4582-A75D-5A78A8145BA9}" presName="rootComposite" presStyleCnt="0"/>
      <dgm:spPr/>
    </dgm:pt>
    <dgm:pt modelId="{A850B49F-0525-4B5A-94CF-279BF5FCE32C}" type="pres">
      <dgm:prSet presAssocID="{4B5366EF-7E2F-4582-A75D-5A78A8145BA9}" presName="rootText" presStyleLbl="node4" presStyleIdx="13" presStyleCnt="16">
        <dgm:presLayoutVars>
          <dgm:chPref val="3"/>
        </dgm:presLayoutVars>
      </dgm:prSet>
      <dgm:spPr/>
    </dgm:pt>
    <dgm:pt modelId="{522C1666-782A-4D45-8B51-123FE77ED9C5}" type="pres">
      <dgm:prSet presAssocID="{4B5366EF-7E2F-4582-A75D-5A78A8145BA9}" presName="rootConnector" presStyleLbl="node4" presStyleIdx="13" presStyleCnt="16"/>
      <dgm:spPr/>
    </dgm:pt>
    <dgm:pt modelId="{25C49FD6-9E75-4AE4-905C-12AC36982A03}" type="pres">
      <dgm:prSet presAssocID="{4B5366EF-7E2F-4582-A75D-5A78A8145BA9}" presName="hierChild4" presStyleCnt="0"/>
      <dgm:spPr/>
    </dgm:pt>
    <dgm:pt modelId="{72BA8517-3791-4BC0-BE9C-DB6E4010D60C}" type="pres">
      <dgm:prSet presAssocID="{E4D93AFD-7AB5-447F-8838-F24A8B2F4479}" presName="Name37" presStyleLbl="parChTrans1D4" presStyleIdx="14" presStyleCnt="16"/>
      <dgm:spPr/>
    </dgm:pt>
    <dgm:pt modelId="{C7154371-DCAB-4205-81EA-2560B5BA691E}" type="pres">
      <dgm:prSet presAssocID="{5858F1E8-C4FD-46F3-A3C9-8403B6E7B671}" presName="hierRoot2" presStyleCnt="0">
        <dgm:presLayoutVars>
          <dgm:hierBranch val="init"/>
        </dgm:presLayoutVars>
      </dgm:prSet>
      <dgm:spPr/>
    </dgm:pt>
    <dgm:pt modelId="{61D2C2DE-7C01-422D-A8F4-7C8A73340C2C}" type="pres">
      <dgm:prSet presAssocID="{5858F1E8-C4FD-46F3-A3C9-8403B6E7B671}" presName="rootComposite" presStyleCnt="0"/>
      <dgm:spPr/>
    </dgm:pt>
    <dgm:pt modelId="{B274B3C9-39F9-4812-ACA0-8D5D0C17D661}" type="pres">
      <dgm:prSet presAssocID="{5858F1E8-C4FD-46F3-A3C9-8403B6E7B671}" presName="rootText" presStyleLbl="node4" presStyleIdx="14" presStyleCnt="16">
        <dgm:presLayoutVars>
          <dgm:chPref val="3"/>
        </dgm:presLayoutVars>
      </dgm:prSet>
      <dgm:spPr/>
    </dgm:pt>
    <dgm:pt modelId="{60FF953D-F0FD-4D0E-8107-787343FB8361}" type="pres">
      <dgm:prSet presAssocID="{5858F1E8-C4FD-46F3-A3C9-8403B6E7B671}" presName="rootConnector" presStyleLbl="node4" presStyleIdx="14" presStyleCnt="16"/>
      <dgm:spPr/>
    </dgm:pt>
    <dgm:pt modelId="{BA643BC4-F723-4AE2-8626-0BD57237969F}" type="pres">
      <dgm:prSet presAssocID="{5858F1E8-C4FD-46F3-A3C9-8403B6E7B671}" presName="hierChild4" presStyleCnt="0"/>
      <dgm:spPr/>
    </dgm:pt>
    <dgm:pt modelId="{0F0AA146-FF4A-43E4-A03C-82504C3FC193}" type="pres">
      <dgm:prSet presAssocID="{FEB55CE6-0C1C-4353-8B03-253B2499E0BE}" presName="Name37" presStyleLbl="parChTrans1D4" presStyleIdx="15" presStyleCnt="16"/>
      <dgm:spPr/>
    </dgm:pt>
    <dgm:pt modelId="{E35D6B4A-828F-4AB9-9041-8C5A06530F6D}" type="pres">
      <dgm:prSet presAssocID="{77AA49EC-F481-42C6-8C59-CFE120AAA596}" presName="hierRoot2" presStyleCnt="0">
        <dgm:presLayoutVars>
          <dgm:hierBranch val="init"/>
        </dgm:presLayoutVars>
      </dgm:prSet>
      <dgm:spPr/>
    </dgm:pt>
    <dgm:pt modelId="{9EDAF69F-BB40-42F7-BB5B-EB71EF4B1739}" type="pres">
      <dgm:prSet presAssocID="{77AA49EC-F481-42C6-8C59-CFE120AAA596}" presName="rootComposite" presStyleCnt="0"/>
      <dgm:spPr/>
    </dgm:pt>
    <dgm:pt modelId="{5DB4F390-2321-4380-B33C-90A52DFDE413}" type="pres">
      <dgm:prSet presAssocID="{77AA49EC-F481-42C6-8C59-CFE120AAA596}" presName="rootText" presStyleLbl="node4" presStyleIdx="15" presStyleCnt="16">
        <dgm:presLayoutVars>
          <dgm:chPref val="3"/>
        </dgm:presLayoutVars>
      </dgm:prSet>
      <dgm:spPr/>
    </dgm:pt>
    <dgm:pt modelId="{36239551-2A51-494C-BC8B-A4E1AE9C937D}" type="pres">
      <dgm:prSet presAssocID="{77AA49EC-F481-42C6-8C59-CFE120AAA596}" presName="rootConnector" presStyleLbl="node4" presStyleIdx="15" presStyleCnt="16"/>
      <dgm:spPr/>
    </dgm:pt>
    <dgm:pt modelId="{ECC08E1B-3E75-4EB4-9EC0-F9BDE489411B}" type="pres">
      <dgm:prSet presAssocID="{77AA49EC-F481-42C6-8C59-CFE120AAA596}" presName="hierChild4" presStyleCnt="0"/>
      <dgm:spPr/>
    </dgm:pt>
    <dgm:pt modelId="{EF893944-7303-43D2-9778-7C4D98FD50B2}" type="pres">
      <dgm:prSet presAssocID="{77AA49EC-F481-42C6-8C59-CFE120AAA596}" presName="hierChild5" presStyleCnt="0"/>
      <dgm:spPr/>
    </dgm:pt>
    <dgm:pt modelId="{607B0357-5283-4DCE-AC9C-CCFC27E722B0}" type="pres">
      <dgm:prSet presAssocID="{5858F1E8-C4FD-46F3-A3C9-8403B6E7B671}" presName="hierChild5" presStyleCnt="0"/>
      <dgm:spPr/>
    </dgm:pt>
    <dgm:pt modelId="{B1504CB3-44B0-4292-BB77-5D6389DBE4D4}" type="pres">
      <dgm:prSet presAssocID="{4B5366EF-7E2F-4582-A75D-5A78A8145BA9}" presName="hierChild5" presStyleCnt="0"/>
      <dgm:spPr/>
    </dgm:pt>
    <dgm:pt modelId="{451F68E7-FF1E-4514-8961-BB2855A7DFD4}" type="pres">
      <dgm:prSet presAssocID="{7EFDE457-9954-4DF3-A48C-686103476161}" presName="hierChild5" presStyleCnt="0"/>
      <dgm:spPr/>
    </dgm:pt>
    <dgm:pt modelId="{DA8DEC12-42CC-48F0-BA78-9CC3251C9E53}" type="pres">
      <dgm:prSet presAssocID="{44DF81DD-291F-4BF7-9B3A-7168BD6A47FA}" presName="hierChild5" presStyleCnt="0"/>
      <dgm:spPr/>
    </dgm:pt>
    <dgm:pt modelId="{561644BE-C056-4D98-BF3A-CA10EDE59561}" type="pres">
      <dgm:prSet presAssocID="{E3E881F0-F861-4EE2-9605-0D6443B1982D}" presName="Name37" presStyleLbl="parChTrans1D2" presStyleIdx="4" presStyleCnt="5"/>
      <dgm:spPr/>
    </dgm:pt>
    <dgm:pt modelId="{0478C5CD-6958-4FBD-AE66-B0B208B394E6}" type="pres">
      <dgm:prSet presAssocID="{FEAC63EC-DB99-468B-B867-81A88720E0C7}" presName="hierRoot2" presStyleCnt="0">
        <dgm:presLayoutVars>
          <dgm:hierBranch val="init"/>
        </dgm:presLayoutVars>
      </dgm:prSet>
      <dgm:spPr/>
    </dgm:pt>
    <dgm:pt modelId="{1724361D-329B-4F47-B1A5-AD61D4828FEC}" type="pres">
      <dgm:prSet presAssocID="{FEAC63EC-DB99-468B-B867-81A88720E0C7}" presName="rootComposite" presStyleCnt="0"/>
      <dgm:spPr/>
    </dgm:pt>
    <dgm:pt modelId="{2E82A1E0-1314-4400-BF96-A73C979B582A}" type="pres">
      <dgm:prSet presAssocID="{FEAC63EC-DB99-468B-B867-81A88720E0C7}" presName="rootText" presStyleLbl="node2" presStyleIdx="4" presStyleCnt="5" custScaleX="117520">
        <dgm:presLayoutVars>
          <dgm:chPref val="3"/>
        </dgm:presLayoutVars>
      </dgm:prSet>
      <dgm:spPr/>
    </dgm:pt>
    <dgm:pt modelId="{FDBE84B0-576D-4906-AF65-96713566FBD6}" type="pres">
      <dgm:prSet presAssocID="{FEAC63EC-DB99-468B-B867-81A88720E0C7}" presName="rootConnector" presStyleLbl="node2" presStyleIdx="4" presStyleCnt="5"/>
      <dgm:spPr/>
    </dgm:pt>
    <dgm:pt modelId="{89CAD2A2-4AD6-4F97-98EF-B8A3387626B0}" type="pres">
      <dgm:prSet presAssocID="{FEAC63EC-DB99-468B-B867-81A88720E0C7}" presName="hierChild4" presStyleCnt="0"/>
      <dgm:spPr/>
    </dgm:pt>
    <dgm:pt modelId="{78673847-83CA-4CE6-8F8B-335BB1A824EE}" type="pres">
      <dgm:prSet presAssocID="{7BAB7F55-E185-44D4-B64A-F6CC274C37F1}" presName="Name37" presStyleLbl="parChTrans1D3" presStyleIdx="4" presStyleCnt="5"/>
      <dgm:spPr/>
    </dgm:pt>
    <dgm:pt modelId="{6C3C33C3-76A0-44F2-BB3F-535B12C8BBAC}" type="pres">
      <dgm:prSet presAssocID="{5A27B188-E335-4A54-B981-8B7670CE7AC0}" presName="hierRoot2" presStyleCnt="0">
        <dgm:presLayoutVars>
          <dgm:hierBranch val="init"/>
        </dgm:presLayoutVars>
      </dgm:prSet>
      <dgm:spPr/>
    </dgm:pt>
    <dgm:pt modelId="{4EA29E5D-BF22-4468-8BE4-06274FB140FA}" type="pres">
      <dgm:prSet presAssocID="{5A27B188-E335-4A54-B981-8B7670CE7AC0}" presName="rootComposite" presStyleCnt="0"/>
      <dgm:spPr/>
    </dgm:pt>
    <dgm:pt modelId="{5D73BC7B-AE74-41D3-936C-0BF7E489992D}" type="pres">
      <dgm:prSet presAssocID="{5A27B188-E335-4A54-B981-8B7670CE7AC0}" presName="rootText" presStyleLbl="node3" presStyleIdx="4" presStyleCnt="5">
        <dgm:presLayoutVars>
          <dgm:chPref val="3"/>
        </dgm:presLayoutVars>
      </dgm:prSet>
      <dgm:spPr/>
    </dgm:pt>
    <dgm:pt modelId="{C608A169-F324-40AC-BD4A-917F051AE782}" type="pres">
      <dgm:prSet presAssocID="{5A27B188-E335-4A54-B981-8B7670CE7AC0}" presName="rootConnector" presStyleLbl="node3" presStyleIdx="4" presStyleCnt="5"/>
      <dgm:spPr/>
    </dgm:pt>
    <dgm:pt modelId="{5AB5AB2A-21A9-4216-B740-68008E530001}" type="pres">
      <dgm:prSet presAssocID="{5A27B188-E335-4A54-B981-8B7670CE7AC0}" presName="hierChild4" presStyleCnt="0"/>
      <dgm:spPr/>
    </dgm:pt>
    <dgm:pt modelId="{80BDD61E-323B-4483-A851-2FBDCFEDF6AC}" type="pres">
      <dgm:prSet presAssocID="{5A27B188-E335-4A54-B981-8B7670CE7AC0}" presName="hierChild5" presStyleCnt="0"/>
      <dgm:spPr/>
    </dgm:pt>
    <dgm:pt modelId="{E57EAA72-6BBC-4629-B69A-92DD2D6884B4}" type="pres">
      <dgm:prSet presAssocID="{FEAC63EC-DB99-468B-B867-81A88720E0C7}" presName="hierChild5" presStyleCnt="0"/>
      <dgm:spPr/>
    </dgm:pt>
    <dgm:pt modelId="{CA9CADA7-C6F6-4CA6-94A0-A5F9DD5A24AC}" type="pres">
      <dgm:prSet presAssocID="{668DDB56-095A-4EA7-B70A-0D5C8B2F5202}" presName="hierChild3" presStyleCnt="0"/>
      <dgm:spPr/>
    </dgm:pt>
  </dgm:ptLst>
  <dgm:cxnLst>
    <dgm:cxn modelId="{30AD3003-4815-401E-B323-71FAD865BBFA}" type="presOf" srcId="{E4D93AFD-7AB5-447F-8838-F24A8B2F4479}" destId="{72BA8517-3791-4BC0-BE9C-DB6E4010D60C}" srcOrd="0" destOrd="0" presId="urn:microsoft.com/office/officeart/2005/8/layout/orgChart1"/>
    <dgm:cxn modelId="{10917A05-416C-470A-A870-EE2D9490C0B3}" type="presOf" srcId="{668DDB56-095A-4EA7-B70A-0D5C8B2F5202}" destId="{D0F73200-BBAB-46D7-8DE0-840860A68F14}" srcOrd="0" destOrd="0" presId="urn:microsoft.com/office/officeart/2005/8/layout/orgChart1"/>
    <dgm:cxn modelId="{FFB3C60A-853A-412E-8D00-A3CC6AA30A69}" type="presOf" srcId="{427C729F-011E-4294-AD54-50A42CD8FAAD}" destId="{FE47AB20-3C7C-4A2F-9A4C-CB0737A6120B}" srcOrd="0" destOrd="0" presId="urn:microsoft.com/office/officeart/2005/8/layout/orgChart1"/>
    <dgm:cxn modelId="{936DC00B-7043-43F1-AF46-0174765FC4B2}" type="presOf" srcId="{CF3F6273-34A6-4C1E-B0D8-3899D30F95FC}" destId="{CC4A8407-CFDA-4DA2-BBAA-A9CEDAF11ABE}" srcOrd="1" destOrd="0" presId="urn:microsoft.com/office/officeart/2005/8/layout/orgChart1"/>
    <dgm:cxn modelId="{74EA270D-7627-4D62-9A99-05B6F32E1950}" type="presOf" srcId="{F6DDC80B-474C-4B3D-B7D2-047978A638A7}" destId="{5A2AB7C0-F984-4A63-9551-0EB3956FBF7D}" srcOrd="0" destOrd="0" presId="urn:microsoft.com/office/officeart/2005/8/layout/orgChart1"/>
    <dgm:cxn modelId="{38923610-ECB9-42F1-87CB-FC76CFCF1A28}" type="presOf" srcId="{217A8460-1D47-449E-813B-9FE8CEC150E0}" destId="{B1E7AA58-9B3C-478E-AFD0-DC03813F35EF}" srcOrd="0" destOrd="0" presId="urn:microsoft.com/office/officeart/2005/8/layout/orgChart1"/>
    <dgm:cxn modelId="{E8AA6D12-713D-459A-8277-0D6345DEBC83}" type="presOf" srcId="{1C10801B-ADE8-4234-B64E-9CA1565BC347}" destId="{82C6AE12-CF05-4B7A-9A1B-8C29FE12E164}" srcOrd="0" destOrd="0" presId="urn:microsoft.com/office/officeart/2005/8/layout/orgChart1"/>
    <dgm:cxn modelId="{42119012-9167-4F51-90B7-C46E32A2DE13}" type="presOf" srcId="{3FB2F7FE-1205-42C8-88A5-57B629F40B85}" destId="{C0CB5EDD-C30A-4CF2-936B-D393427C035F}" srcOrd="1" destOrd="0" presId="urn:microsoft.com/office/officeart/2005/8/layout/orgChart1"/>
    <dgm:cxn modelId="{6AA2A914-B4CA-433B-8424-F266638F7DB8}" type="presOf" srcId="{BEFD70FD-AD43-412A-9F31-FCDE17FBC8B3}" destId="{0DD03EAA-9670-4191-973C-43B43CBCEF9D}" srcOrd="0" destOrd="0" presId="urn:microsoft.com/office/officeart/2005/8/layout/orgChart1"/>
    <dgm:cxn modelId="{F2334219-450F-4FC9-A349-9B270C6ADE6D}" type="presOf" srcId="{EB3140FD-89FF-47CF-8E29-9AD0819FF3F3}" destId="{8C2A946E-DFC9-4EE0-B007-E42B24A9A1F0}" srcOrd="1" destOrd="0" presId="urn:microsoft.com/office/officeart/2005/8/layout/orgChart1"/>
    <dgm:cxn modelId="{C5C26A19-D94C-4723-BE8A-8A3A49BEF358}" srcId="{56FEB317-8BDF-49FA-A5D4-EDF71B53A19C}" destId="{668DDB56-095A-4EA7-B70A-0D5C8B2F5202}" srcOrd="0" destOrd="0" parTransId="{0ED6C4C0-B7D8-4FDC-8A91-6FC9B4FCAB53}" sibTransId="{69157004-F162-4952-AC83-7837583F499F}"/>
    <dgm:cxn modelId="{FD87D41A-DF55-4A71-A1E8-2A77D8475731}" type="presOf" srcId="{5A27B188-E335-4A54-B981-8B7670CE7AC0}" destId="{5D73BC7B-AE74-41D3-936C-0BF7E489992D}" srcOrd="0" destOrd="0" presId="urn:microsoft.com/office/officeart/2005/8/layout/orgChart1"/>
    <dgm:cxn modelId="{F71DB422-60AA-4726-9ADE-FA6B4AA6C597}" type="presOf" srcId="{5F75044E-623D-41BB-AD18-EB91AF84402B}" destId="{207B440B-800C-48B1-AF8E-949BCF96E711}" srcOrd="0" destOrd="0" presId="urn:microsoft.com/office/officeart/2005/8/layout/orgChart1"/>
    <dgm:cxn modelId="{CBD1C122-CCD1-4D3C-8347-58C70C94E91F}" type="presOf" srcId="{1B708F97-766C-49B9-9532-0A8DA72776E0}" destId="{9D7A9569-22EF-4ECB-BE11-C276267336DE}" srcOrd="1" destOrd="0" presId="urn:microsoft.com/office/officeart/2005/8/layout/orgChart1"/>
    <dgm:cxn modelId="{4CBE9324-135B-4A14-A8C4-FDA74E305E04}" type="presOf" srcId="{CF3F6273-34A6-4C1E-B0D8-3899D30F95FC}" destId="{70B9EA89-4ACB-4E6E-A110-9901A2E4AFD1}" srcOrd="0" destOrd="0" presId="urn:microsoft.com/office/officeart/2005/8/layout/orgChart1"/>
    <dgm:cxn modelId="{AB28EA2B-973D-4A06-B60D-91C44933FC5C}" type="presOf" srcId="{217A8460-1D47-449E-813B-9FE8CEC150E0}" destId="{0ECB58D4-8DA5-4ECC-ACA7-C28FB262574E}" srcOrd="1" destOrd="0" presId="urn:microsoft.com/office/officeart/2005/8/layout/orgChart1"/>
    <dgm:cxn modelId="{057E552C-3C98-452D-B66B-8E2227B67484}" type="presOf" srcId="{E251AF85-A0B5-4EBE-AD1F-D2B1D1CCC11D}" destId="{D340387D-1B20-4C26-87B6-13C2953CA956}" srcOrd="0" destOrd="0" presId="urn:microsoft.com/office/officeart/2005/8/layout/orgChart1"/>
    <dgm:cxn modelId="{0F40AC34-D7F1-4355-9F8B-87AE5AD099FB}" type="presOf" srcId="{BC66516D-8318-4806-995B-9725E3DA5C34}" destId="{A3BD9096-B9E4-4648-8C28-5F2B7D7548C7}" srcOrd="0" destOrd="0" presId="urn:microsoft.com/office/officeart/2005/8/layout/orgChart1"/>
    <dgm:cxn modelId="{BD4BC834-CBD5-4A6A-91FF-C11EA0748050}" type="presOf" srcId="{15A65975-25C0-4DFB-88E6-1707519E5FBF}" destId="{3D852500-E5C8-4146-98A4-AA4DBE2DD557}" srcOrd="0" destOrd="0" presId="urn:microsoft.com/office/officeart/2005/8/layout/orgChart1"/>
    <dgm:cxn modelId="{8D6A1935-8177-4CCA-A465-C77524244063}" type="presOf" srcId="{5F439394-AAF1-4A84-91C2-F4E060EE7F86}" destId="{141A602B-FEFD-4FCD-B5C6-D04A2E436421}" srcOrd="0" destOrd="0" presId="urn:microsoft.com/office/officeart/2005/8/layout/orgChart1"/>
    <dgm:cxn modelId="{4ECE1037-4017-4A9C-ADCF-66BE44783295}" type="presOf" srcId="{762FFAB5-F6F8-4F56-A897-5582E3F4AE7B}" destId="{7276E7D0-0DBE-4390-9994-79808341EA47}" srcOrd="0" destOrd="0" presId="urn:microsoft.com/office/officeart/2005/8/layout/orgChart1"/>
    <dgm:cxn modelId="{4047E73B-5CBB-4722-932D-822784F42659}" type="presOf" srcId="{3FB2F7FE-1205-42C8-88A5-57B629F40B85}" destId="{36F6BD9A-E153-4ACB-BAE5-94121A3CF51E}" srcOrd="0" destOrd="0" presId="urn:microsoft.com/office/officeart/2005/8/layout/orgChart1"/>
    <dgm:cxn modelId="{B8778D3C-DAF6-47DC-83F0-B49FB4F8DA74}" srcId="{FEAC63EC-DB99-468B-B867-81A88720E0C7}" destId="{5A27B188-E335-4A54-B981-8B7670CE7AC0}" srcOrd="0" destOrd="0" parTransId="{7BAB7F55-E185-44D4-B64A-F6CC274C37F1}" sibTransId="{9A141296-3200-44E3-96CD-C550C5FA0FB6}"/>
    <dgm:cxn modelId="{A6B7DD3D-CCEC-45B1-9C12-D73C9117FACC}" srcId="{A75696F4-A083-4159-9052-983C209DB4A4}" destId="{217A8460-1D47-449E-813B-9FE8CEC150E0}" srcOrd="0" destOrd="0" parTransId="{D27CA596-47DB-4CE9-B01D-1B02E0C83BBE}" sibTransId="{2BFF70AE-2A76-4E4B-BD7B-9BB8C644B6DB}"/>
    <dgm:cxn modelId="{DC30153E-4F74-49CF-A29A-53E226CD7383}" type="presOf" srcId="{D1933FBA-C974-46D8-9B16-88BFC18F02E4}" destId="{4C79D51A-B7E9-4E04-8F83-11EB16C026F8}" srcOrd="1" destOrd="0" presId="urn:microsoft.com/office/officeart/2005/8/layout/orgChart1"/>
    <dgm:cxn modelId="{7F6C8F3F-D452-4E56-9DFD-976DBFA3A670}" type="presOf" srcId="{77AA49EC-F481-42C6-8C59-CFE120AAA596}" destId="{5DB4F390-2321-4380-B33C-90A52DFDE413}" srcOrd="0" destOrd="0" presId="urn:microsoft.com/office/officeart/2005/8/layout/orgChart1"/>
    <dgm:cxn modelId="{17F3BC5D-3ED7-4287-89F9-35D0FC21F37D}" type="presOf" srcId="{53309EC8-38E6-46AD-9BA8-4C6A7C6311C3}" destId="{092C8CF9-FF6B-4A8A-B931-BF5174DABB56}" srcOrd="0" destOrd="0" presId="urn:microsoft.com/office/officeart/2005/8/layout/orgChart1"/>
    <dgm:cxn modelId="{86A7415F-A7E4-419C-AD1D-108DAD49F02C}" type="presOf" srcId="{93328C21-7B36-41F7-A5E8-06363882CA7F}" destId="{F29C1FD5-3E89-4E74-8614-A0EC8ADCB01F}" srcOrd="0" destOrd="0" presId="urn:microsoft.com/office/officeart/2005/8/layout/orgChart1"/>
    <dgm:cxn modelId="{0B3B6F5F-8EFE-4957-8A22-37DF79DB66D3}" type="presOf" srcId="{E3E881F0-F861-4EE2-9605-0D6443B1982D}" destId="{561644BE-C056-4D98-BF3A-CA10EDE59561}" srcOrd="0" destOrd="0" presId="urn:microsoft.com/office/officeart/2005/8/layout/orgChart1"/>
    <dgm:cxn modelId="{EF13E860-C8A8-4DEA-8A83-E8912F96A39B}" type="presOf" srcId="{A75696F4-A083-4159-9052-983C209DB4A4}" destId="{D02246BA-8EE0-4AB2-B268-D8E704909739}" srcOrd="1" destOrd="0" presId="urn:microsoft.com/office/officeart/2005/8/layout/orgChart1"/>
    <dgm:cxn modelId="{CA4DCC41-BDF5-4864-A475-C6CCC1172714}" type="presOf" srcId="{C73733AA-9F57-4538-9533-F0B3FE4878D4}" destId="{941CD7CE-AD0A-428C-8ED9-F04A2462AF6E}" srcOrd="0" destOrd="0" presId="urn:microsoft.com/office/officeart/2005/8/layout/orgChart1"/>
    <dgm:cxn modelId="{52B82162-E226-4F0A-82F8-61B8CA897BA9}" type="presOf" srcId="{84DD21C0-A454-49BB-B31B-486BB4431B2A}" destId="{6290F7AC-E320-4F9E-91A8-995E352D76A3}" srcOrd="0" destOrd="0" presId="urn:microsoft.com/office/officeart/2005/8/layout/orgChart1"/>
    <dgm:cxn modelId="{7F0BBE63-0152-4BD1-9637-E7A4126421BA}" type="presOf" srcId="{5D6ECDAD-B815-4BED-8C1B-5E53B66E3151}" destId="{B4C7B163-5073-4E0C-98D0-0D94CD86F29B}" srcOrd="0" destOrd="0" presId="urn:microsoft.com/office/officeart/2005/8/layout/orgChart1"/>
    <dgm:cxn modelId="{AAD7F344-8C2A-4186-8787-BA131C417912}" type="presOf" srcId="{35A7F807-923A-4C6E-98BF-947FEC1EB24E}" destId="{BCD145ED-3ECF-4CF8-90DE-786D09DA15B7}" srcOrd="0" destOrd="0" presId="urn:microsoft.com/office/officeart/2005/8/layout/orgChart1"/>
    <dgm:cxn modelId="{91CBA965-7F7B-48D1-8561-08563B24A685}" type="presOf" srcId="{BEFD70FD-AD43-412A-9F31-FCDE17FBC8B3}" destId="{0B088F17-C553-4832-A739-DFE9CCD8B889}" srcOrd="1" destOrd="0" presId="urn:microsoft.com/office/officeart/2005/8/layout/orgChart1"/>
    <dgm:cxn modelId="{11EF2D49-79B7-4F88-89BC-F87EA9C5B64B}" type="presOf" srcId="{77AA49EC-F481-42C6-8C59-CFE120AAA596}" destId="{36239551-2A51-494C-BC8B-A4E1AE9C937D}" srcOrd="1" destOrd="0" presId="urn:microsoft.com/office/officeart/2005/8/layout/orgChart1"/>
    <dgm:cxn modelId="{FA7CF26A-6E51-4DBB-B71E-555C2235A8AB}" type="presOf" srcId="{EB3140FD-89FF-47CF-8E29-9AD0819FF3F3}" destId="{5FCAADA5-4951-4DB9-A7C2-EE0DE6068110}" srcOrd="0" destOrd="0" presId="urn:microsoft.com/office/officeart/2005/8/layout/orgChart1"/>
    <dgm:cxn modelId="{94CC184E-0CF0-48B4-B142-5B5E45C7A2E6}" srcId="{4B5366EF-7E2F-4582-A75D-5A78A8145BA9}" destId="{5858F1E8-C4FD-46F3-A3C9-8403B6E7B671}" srcOrd="0" destOrd="0" parTransId="{E4D93AFD-7AB5-447F-8838-F24A8B2F4479}" sibTransId="{21A761CD-BF15-4D1C-956D-DBA88770DF32}"/>
    <dgm:cxn modelId="{2AA34250-F7FE-445F-8F4B-402138399E75}" type="presOf" srcId="{FA51CB9F-B88F-4EC1-8D79-CF81DEEF186F}" destId="{3D59CC61-92D7-4A81-887F-BED0CB50B0F2}" srcOrd="0" destOrd="0" presId="urn:microsoft.com/office/officeart/2005/8/layout/orgChart1"/>
    <dgm:cxn modelId="{359EBF50-82E7-4625-948E-914BE4D95A23}" type="presOf" srcId="{7BAB7F55-E185-44D4-B64A-F6CC274C37F1}" destId="{78673847-83CA-4CE6-8F8B-335BB1A824EE}" srcOrd="0" destOrd="0" presId="urn:microsoft.com/office/officeart/2005/8/layout/orgChart1"/>
    <dgm:cxn modelId="{F960D370-91B4-4EDC-898C-E54B8ADA6062}" type="presOf" srcId="{7EFDE457-9954-4DF3-A48C-686103476161}" destId="{6916BB65-D222-44D6-8A02-66C9C067F7DA}" srcOrd="1" destOrd="0" presId="urn:microsoft.com/office/officeart/2005/8/layout/orgChart1"/>
    <dgm:cxn modelId="{3DB70471-8CDB-4192-872E-03CF390091BC}" type="presOf" srcId="{5858F1E8-C4FD-46F3-A3C9-8403B6E7B671}" destId="{B274B3C9-39F9-4812-ACA0-8D5D0C17D661}" srcOrd="0" destOrd="0" presId="urn:microsoft.com/office/officeart/2005/8/layout/orgChart1"/>
    <dgm:cxn modelId="{A5607151-685D-4963-9939-DE6E615B2C63}" type="presOf" srcId="{C73733AA-9F57-4538-9533-F0B3FE4878D4}" destId="{93E2EF27-8E96-491E-B166-37086A99B40B}" srcOrd="1" destOrd="0" presId="urn:microsoft.com/office/officeart/2005/8/layout/orgChart1"/>
    <dgm:cxn modelId="{28925671-CB55-4A2E-BC49-237F369D23D3}" srcId="{A75696F4-A083-4159-9052-983C209DB4A4}" destId="{53309EC8-38E6-46AD-9BA8-4C6A7C6311C3}" srcOrd="1" destOrd="0" parTransId="{35A7F807-923A-4C6E-98BF-947FEC1EB24E}" sibTransId="{B12981B7-ECEB-41A2-8E2A-BDCCAA7E1E79}"/>
    <dgm:cxn modelId="{F6B20752-34AD-4C74-BD21-8661A058E4C4}" type="presOf" srcId="{FEBB2DC4-8022-42E6-B26A-24849BDE401B}" destId="{F0956509-F5D9-4587-9A77-C58ED6D16D2F}" srcOrd="0" destOrd="0" presId="urn:microsoft.com/office/officeart/2005/8/layout/orgChart1"/>
    <dgm:cxn modelId="{9B321152-2331-46B5-B5C4-EB68F8C72F9E}" type="presOf" srcId="{44DF81DD-291F-4BF7-9B3A-7168BD6A47FA}" destId="{71C77BD2-4933-4DEB-9934-F01F52839684}" srcOrd="1" destOrd="0" presId="urn:microsoft.com/office/officeart/2005/8/layout/orgChart1"/>
    <dgm:cxn modelId="{62007173-2C1B-43FF-AE5D-F5C90F4B92D8}" type="presOf" srcId="{44DF81DD-291F-4BF7-9B3A-7168BD6A47FA}" destId="{3AE1308B-A2DA-4481-BBD1-6BE1A1765EEC}" srcOrd="0" destOrd="0" presId="urn:microsoft.com/office/officeart/2005/8/layout/orgChart1"/>
    <dgm:cxn modelId="{CC861C55-363B-438F-BBE9-721E618D647E}" type="presOf" srcId="{D1933FBA-C974-46D8-9B16-88BFC18F02E4}" destId="{9C2EFDED-BCA4-4A29-A7D7-07A7DAF02B97}" srcOrd="0" destOrd="0" presId="urn:microsoft.com/office/officeart/2005/8/layout/orgChart1"/>
    <dgm:cxn modelId="{9B05AD7E-A1ED-461B-9D00-44BA01CC7CF1}" type="presOf" srcId="{4B5366EF-7E2F-4582-A75D-5A78A8145BA9}" destId="{A850B49F-0525-4B5A-94CF-279BF5FCE32C}" srcOrd="0" destOrd="0" presId="urn:microsoft.com/office/officeart/2005/8/layout/orgChart1"/>
    <dgm:cxn modelId="{AB4BB680-1D3B-4DF0-866E-B8813DA2453D}" type="presOf" srcId="{AB7ACBF2-ECC2-4D19-92EB-36D71CDBCD7E}" destId="{F4CBB264-3F18-467D-B157-0174E6B8395C}" srcOrd="0" destOrd="0" presId="urn:microsoft.com/office/officeart/2005/8/layout/orgChart1"/>
    <dgm:cxn modelId="{BFC43B81-95B8-4B98-86BA-5E04F3F2A540}" type="presOf" srcId="{BC66516D-8318-4806-995B-9725E3DA5C34}" destId="{1A125ACF-D7B6-4438-9D58-971CD5456960}" srcOrd="1" destOrd="0" presId="urn:microsoft.com/office/officeart/2005/8/layout/orgChart1"/>
    <dgm:cxn modelId="{5D174F83-237E-4A60-BD91-5B20CA668D8D}" type="presOf" srcId="{A75696F4-A083-4159-9052-983C209DB4A4}" destId="{D6CCAFF3-59F5-4A32-9E73-1C17082B68C0}" srcOrd="0" destOrd="0" presId="urn:microsoft.com/office/officeart/2005/8/layout/orgChart1"/>
    <dgm:cxn modelId="{D41A5E84-4AC2-4BDE-A13A-B3B3DE009C5E}" srcId="{5858F1E8-C4FD-46F3-A3C9-8403B6E7B671}" destId="{77AA49EC-F481-42C6-8C59-CFE120AAA596}" srcOrd="0" destOrd="0" parTransId="{FEB55CE6-0C1C-4353-8B03-253B2499E0BE}" sibTransId="{2FFD4D66-8436-4BD6-B6A7-5274D990BAF9}"/>
    <dgm:cxn modelId="{C54A7784-617A-4524-B2AE-5C4DBF7B6ED2}" srcId="{D1933FBA-C974-46D8-9B16-88BFC18F02E4}" destId="{A75696F4-A083-4159-9052-983C209DB4A4}" srcOrd="1" destOrd="0" parTransId="{E8A38272-2A3D-47B4-A206-C37E7A3F537F}" sibTransId="{8B27104C-8B10-4A60-BF65-D343AFE7A68D}"/>
    <dgm:cxn modelId="{D05BBD84-2E60-4A0E-BD4D-BBB9393D45AC}" type="presOf" srcId="{FEAC63EC-DB99-468B-B867-81A88720E0C7}" destId="{FDBE84B0-576D-4906-AF65-96713566FBD6}" srcOrd="1" destOrd="0" presId="urn:microsoft.com/office/officeart/2005/8/layout/orgChart1"/>
    <dgm:cxn modelId="{A8611A86-4823-4245-ACF9-65BAABB66B66}" type="presOf" srcId="{1D214B10-1621-40DF-8E27-A56BDF9EC7B0}" destId="{450E618A-817A-4860-9359-4A0F8ACD2252}" srcOrd="0" destOrd="0" presId="urn:microsoft.com/office/officeart/2005/8/layout/orgChart1"/>
    <dgm:cxn modelId="{2F153C86-3E23-4064-9AA6-8F6DCF459752}" srcId="{668DDB56-095A-4EA7-B70A-0D5C8B2F5202}" destId="{44DF81DD-291F-4BF7-9B3A-7168BD6A47FA}" srcOrd="3" destOrd="0" parTransId="{714BA50F-9E1E-4ECC-8B76-5B3C7C9F75BB}" sibTransId="{255636BF-EE34-4A32-AE13-5CEA7CCB660D}"/>
    <dgm:cxn modelId="{34F85D86-1B81-4DB6-B26E-F23D389DD4B8}" type="presOf" srcId="{A5EDEF88-CA76-4F86-9680-10C01F52EAF3}" destId="{34B0A6CE-B39B-4E5F-9614-E060DE28C311}" srcOrd="0" destOrd="0" presId="urn:microsoft.com/office/officeart/2005/8/layout/orgChart1"/>
    <dgm:cxn modelId="{6EEF6386-9DF1-414A-B65B-F39049CD642F}" srcId="{3508D473-3A66-4110-9612-37C26E6AAB39}" destId="{BC66516D-8318-4806-995B-9725E3DA5C34}" srcOrd="0" destOrd="0" parTransId="{1C10801B-ADE8-4234-B64E-9CA1565BC347}" sibTransId="{ECE67A74-2E77-48DD-BB54-FA8079380A39}"/>
    <dgm:cxn modelId="{2A1AB288-F697-43F4-933A-186386D7587A}" srcId="{668DDB56-095A-4EA7-B70A-0D5C8B2F5202}" destId="{FEBB2DC4-8022-42E6-B26A-24849BDE401B}" srcOrd="2" destOrd="0" parTransId="{459CCEC8-435B-454A-96C1-5551E5CDE867}" sibTransId="{903DEFFD-6B4D-4A48-B42F-32D16B899863}"/>
    <dgm:cxn modelId="{46DAB48A-9AEB-4DE6-AAB4-25C024F212FA}" type="presOf" srcId="{3508D473-3A66-4110-9612-37C26E6AAB39}" destId="{2EA27FFB-B98B-4267-BDAA-86A4EBD49D8E}" srcOrd="0" destOrd="0" presId="urn:microsoft.com/office/officeart/2005/8/layout/orgChart1"/>
    <dgm:cxn modelId="{090D688C-35F6-4105-BCE7-C822728D12BE}" type="presOf" srcId="{53309EC8-38E6-46AD-9BA8-4C6A7C6311C3}" destId="{A5190773-0D3E-4006-8FF1-CC7763A2B54B}" srcOrd="1" destOrd="0" presId="urn:microsoft.com/office/officeart/2005/8/layout/orgChart1"/>
    <dgm:cxn modelId="{C602EC8C-2699-4154-AC83-759FDD0D5BFA}" type="presOf" srcId="{5858F1E8-C4FD-46F3-A3C9-8403B6E7B671}" destId="{60FF953D-F0FD-4D0E-8107-787343FB8361}" srcOrd="1" destOrd="0" presId="urn:microsoft.com/office/officeart/2005/8/layout/orgChart1"/>
    <dgm:cxn modelId="{6AA50F8D-63AC-4A54-A4D3-50243351A9BC}" type="presOf" srcId="{FEB55CE6-0C1C-4353-8B03-253B2499E0BE}" destId="{0F0AA146-FF4A-43E4-A03C-82504C3FC193}" srcOrd="0" destOrd="0" presId="urn:microsoft.com/office/officeart/2005/8/layout/orgChart1"/>
    <dgm:cxn modelId="{3FD41C8F-F3C0-4C6D-8EC4-144B68463482}" type="presOf" srcId="{F61D3EB8-B8DF-4616-AA0F-4BFF82CA7E7B}" destId="{120160F7-6844-4154-A62A-09AC3BDF37C6}" srcOrd="0" destOrd="0" presId="urn:microsoft.com/office/officeart/2005/8/layout/orgChart1"/>
    <dgm:cxn modelId="{ABFB7B94-EAE4-4058-A6DF-045D6DF60ABB}" srcId="{668DDB56-095A-4EA7-B70A-0D5C8B2F5202}" destId="{FEAC63EC-DB99-468B-B867-81A88720E0C7}" srcOrd="4" destOrd="0" parTransId="{E3E881F0-F861-4EE2-9605-0D6443B1982D}" sibTransId="{852FF158-511B-49C3-97E0-8611024022AA}"/>
    <dgm:cxn modelId="{D8A2E49C-75D9-45C9-8392-2A432C2F7141}" type="presOf" srcId="{56FEB317-8BDF-49FA-A5D4-EDF71B53A19C}" destId="{B21D90B3-3EE0-4837-A92A-D0474D1B16F6}" srcOrd="0" destOrd="0" presId="urn:microsoft.com/office/officeart/2005/8/layout/orgChart1"/>
    <dgm:cxn modelId="{0A38D49F-A54A-43E5-8880-79762A0DA289}" type="presOf" srcId="{668DDB56-095A-4EA7-B70A-0D5C8B2F5202}" destId="{30CF2C6E-1731-4E10-BE20-5A332583575E}" srcOrd="1" destOrd="0" presId="urn:microsoft.com/office/officeart/2005/8/layout/orgChart1"/>
    <dgm:cxn modelId="{BF3407A1-B1E5-4AB0-A2E4-59F35300929D}" type="presOf" srcId="{CD0C9092-F632-4835-B1F8-D99BC62E0C9B}" destId="{6E15D75E-4117-4075-BE5A-F1A1DA08AB2A}" srcOrd="0" destOrd="0" presId="urn:microsoft.com/office/officeart/2005/8/layout/orgChart1"/>
    <dgm:cxn modelId="{EAE10EA1-AC24-4ABA-B2DE-4E6ED0CAF3AB}" srcId="{C73733AA-9F57-4538-9533-F0B3FE4878D4}" destId="{1B708F97-766C-49B9-9532-0A8DA72776E0}" srcOrd="0" destOrd="0" parTransId="{5D6ECDAD-B815-4BED-8C1B-5E53B66E3151}" sibTransId="{CED7D767-7682-4C8D-A1D5-9F5903588A84}"/>
    <dgm:cxn modelId="{B2B479A3-865D-4571-A0A5-6F7655A7C12B}" type="presOf" srcId="{DF45AEE6-F2E3-4BA6-A876-D46D71117B69}" destId="{4D8AFEC7-1F88-4909-A1CA-855FD2208635}" srcOrd="0" destOrd="0" presId="urn:microsoft.com/office/officeart/2005/8/layout/orgChart1"/>
    <dgm:cxn modelId="{786FB6A7-CA1A-468E-A098-A3E331995463}" type="presOf" srcId="{FA51CB9F-B88F-4EC1-8D79-CF81DEEF186F}" destId="{1ADE8AD4-D202-463A-9921-79CCBB5E741C}" srcOrd="1" destOrd="0" presId="urn:microsoft.com/office/officeart/2005/8/layout/orgChart1"/>
    <dgm:cxn modelId="{06B4BAA8-0243-4A87-970C-697B81D55E3E}" srcId="{7EFDE457-9954-4DF3-A48C-686103476161}" destId="{4B5366EF-7E2F-4582-A75D-5A78A8145BA9}" srcOrd="0" destOrd="0" parTransId="{DF45AEE6-F2E3-4BA6-A876-D46D71117B69}" sibTransId="{E1216E54-F976-4D77-8BF1-502CD2FDFB6D}"/>
    <dgm:cxn modelId="{DB299EAA-7494-4972-A198-12B2957263E1}" type="presOf" srcId="{FEBB2DC4-8022-42E6-B26A-24849BDE401B}" destId="{EDCD44D8-423F-4486-ABCE-90DB355C6F3C}" srcOrd="1" destOrd="0" presId="urn:microsoft.com/office/officeart/2005/8/layout/orgChart1"/>
    <dgm:cxn modelId="{B7F283AC-D423-4802-9655-E5868F7458BB}" type="presOf" srcId="{84DD21C0-A454-49BB-B31B-486BB4431B2A}" destId="{94473AC1-05E4-45A2-9646-60571C694389}" srcOrd="1" destOrd="0" presId="urn:microsoft.com/office/officeart/2005/8/layout/orgChart1"/>
    <dgm:cxn modelId="{C824C8AE-A27E-400F-B62F-D5BA055484C7}" type="presOf" srcId="{1B708F97-766C-49B9-9532-0A8DA72776E0}" destId="{2DCE4898-0DF9-432D-A521-A71AA1F824F5}" srcOrd="0" destOrd="0" presId="urn:microsoft.com/office/officeart/2005/8/layout/orgChart1"/>
    <dgm:cxn modelId="{083179B2-8EBF-4F47-95A8-76A8FB212061}" srcId="{668DDB56-095A-4EA7-B70A-0D5C8B2F5202}" destId="{EB3140FD-89FF-47CF-8E29-9AD0819FF3F3}" srcOrd="0" destOrd="0" parTransId="{762FFAB5-F6F8-4F56-A897-5582E3F4AE7B}" sibTransId="{10E7FD49-702F-412A-8FD4-14D8B6F6821E}"/>
    <dgm:cxn modelId="{ECDF7CB4-91DB-4D28-B359-6BADDB6F5221}" srcId="{C73733AA-9F57-4538-9533-F0B3FE4878D4}" destId="{BEFD70FD-AD43-412A-9F31-FCDE17FBC8B3}" srcOrd="1" destOrd="0" parTransId="{1D214B10-1621-40DF-8E27-A56BDF9EC7B0}" sibTransId="{5BFBA15D-89E0-4CE4-A4CF-D63DDA6F1FFE}"/>
    <dgm:cxn modelId="{D79FCBB5-6195-4C4A-BE33-E4ECF5965C7E}" type="presOf" srcId="{CD0C9092-F632-4835-B1F8-D99BC62E0C9B}" destId="{9D4BB49E-0A93-4C3A-8A27-1D5552763ECE}" srcOrd="1" destOrd="0" presId="urn:microsoft.com/office/officeart/2005/8/layout/orgChart1"/>
    <dgm:cxn modelId="{3CB84EB6-F2D4-4D58-BABE-BB506E6ECB27}" srcId="{EB3140FD-89FF-47CF-8E29-9AD0819FF3F3}" destId="{5F75044E-623D-41BB-AD18-EB91AF84402B}" srcOrd="0" destOrd="0" parTransId="{F61D3EB8-B8DF-4616-AA0F-4BFF82CA7E7B}" sibTransId="{55CE656C-ECD9-4CA4-A946-2842A57B3055}"/>
    <dgm:cxn modelId="{6F13B8BB-A30A-42F5-BE63-DEB7CDC9265C}" type="presOf" srcId="{964F4565-A114-4515-ACA8-3B284DD49E2E}" destId="{69C0CE13-C4DA-4FEC-8F0F-169D46FB7FA9}" srcOrd="0" destOrd="0" presId="urn:microsoft.com/office/officeart/2005/8/layout/orgChart1"/>
    <dgm:cxn modelId="{3DE1FEBC-1232-4D0A-8F27-A21CF72409C9}" srcId="{D1933FBA-C974-46D8-9B16-88BFC18F02E4}" destId="{C73733AA-9F57-4538-9533-F0B3FE4878D4}" srcOrd="0" destOrd="0" parTransId="{E251AF85-A0B5-4EBE-AD1F-D2B1D1CCC11D}" sibTransId="{9A47D44D-573C-4708-90BC-4910B6F0F4FC}"/>
    <dgm:cxn modelId="{92BC2FBF-59B7-4610-94C8-FF233D6AB8C8}" type="presOf" srcId="{7EFDE457-9954-4DF3-A48C-686103476161}" destId="{49F4EB2C-CA1E-4223-9005-4413800B3630}" srcOrd="0" destOrd="0" presId="urn:microsoft.com/office/officeart/2005/8/layout/orgChart1"/>
    <dgm:cxn modelId="{B7DCADC0-508F-4D37-BA25-69A3BB459F4F}" type="presOf" srcId="{DDAA0C20-DF7B-470B-AC65-224CD792D5CA}" destId="{D1C7CA2F-C72D-407E-8C78-E5091345E653}" srcOrd="0" destOrd="0" presId="urn:microsoft.com/office/officeart/2005/8/layout/orgChart1"/>
    <dgm:cxn modelId="{DC46C0C4-DEC1-4E5E-BB3B-BB9680AA3827}" type="presOf" srcId="{DDAA0C20-DF7B-470B-AC65-224CD792D5CA}" destId="{86BB84EB-CCE1-436A-8D90-159B868BBEE3}" srcOrd="1" destOrd="0" presId="urn:microsoft.com/office/officeart/2005/8/layout/orgChart1"/>
    <dgm:cxn modelId="{B1C11CC7-D906-43A2-887A-E6213BF74AD6}" srcId="{FA51CB9F-B88F-4EC1-8D79-CF81DEEF186F}" destId="{3508D473-3A66-4110-9612-37C26E6AAB39}" srcOrd="0" destOrd="0" parTransId="{964F4565-A114-4515-ACA8-3B284DD49E2E}" sibTransId="{B64F4A1E-75A3-48F7-88FB-118860B05632}"/>
    <dgm:cxn modelId="{281AC3C8-6215-4D32-83A1-497ECEDF5A4E}" srcId="{668DDB56-095A-4EA7-B70A-0D5C8B2F5202}" destId="{FA51CB9F-B88F-4EC1-8D79-CF81DEEF186F}" srcOrd="1" destOrd="0" parTransId="{A5EDEF88-CA76-4F86-9680-10C01F52EAF3}" sibTransId="{5811D65B-8CC3-4DC3-8FD2-C68C75FD79D9}"/>
    <dgm:cxn modelId="{DAAD5DCA-0DB1-445B-A0DE-DA7FF405EC10}" srcId="{FEBB2DC4-8022-42E6-B26A-24849BDE401B}" destId="{D1933FBA-C974-46D8-9B16-88BFC18F02E4}" srcOrd="0" destOrd="0" parTransId="{2CA27E4C-50CC-4E04-B76B-7CD1A409E539}" sibTransId="{2AFD3B2F-0343-42F0-A541-72EC322B0244}"/>
    <dgm:cxn modelId="{E026CCCA-A18D-4A59-B9EA-8CEC9E51D26F}" type="presOf" srcId="{714BA50F-9E1E-4ECC-8B76-5B3C7C9F75BB}" destId="{C8CA82A6-2993-4603-B9DC-04CA9945624A}" srcOrd="0" destOrd="0" presId="urn:microsoft.com/office/officeart/2005/8/layout/orgChart1"/>
    <dgm:cxn modelId="{89D672CB-E9C9-4590-B448-8441F0FF2043}" type="presOf" srcId="{5A27B188-E335-4A54-B981-8B7670CE7AC0}" destId="{C608A169-F324-40AC-BD4A-917F051AE782}" srcOrd="1" destOrd="0" presId="urn:microsoft.com/office/officeart/2005/8/layout/orgChart1"/>
    <dgm:cxn modelId="{45FD69CC-F319-46CA-9C46-006A3060D796}" type="presOf" srcId="{93328C21-7B36-41F7-A5E8-06363882CA7F}" destId="{60412739-DA7A-4B0C-A767-82A175D0FF02}" srcOrd="1" destOrd="0" presId="urn:microsoft.com/office/officeart/2005/8/layout/orgChart1"/>
    <dgm:cxn modelId="{9E8180CE-0D77-4A9A-8F98-280C6D1B71EB}" type="presOf" srcId="{1715E25E-DE6A-48F2-8517-E2569F0043CB}" destId="{252E6FAB-4381-449D-99FB-EC864E96FFA1}" srcOrd="0" destOrd="0" presId="urn:microsoft.com/office/officeart/2005/8/layout/orgChart1"/>
    <dgm:cxn modelId="{D78B78D7-4229-4BE3-A1ED-AB59DDB4E065}" srcId="{C73733AA-9F57-4538-9533-F0B3FE4878D4}" destId="{CD0C9092-F632-4835-B1F8-D99BC62E0C9B}" srcOrd="2" destOrd="0" parTransId="{F6DDC80B-474C-4B3D-B7D2-047978A638A7}" sibTransId="{B82688A6-7540-4345-9CE7-926087471673}"/>
    <dgm:cxn modelId="{59A639D9-4C7D-4487-B830-2698BE6B47E9}" type="presOf" srcId="{DD18C040-99DA-4AF9-95D5-BDCD50C002D0}" destId="{336A09C9-54A6-4DAB-9C41-2764DA36D18D}" srcOrd="0" destOrd="0" presId="urn:microsoft.com/office/officeart/2005/8/layout/orgChart1"/>
    <dgm:cxn modelId="{624D13DA-90A6-4FFE-B153-5D95AB540628}" type="presOf" srcId="{2CA27E4C-50CC-4E04-B76B-7CD1A409E539}" destId="{EA3D4F1B-25F2-419F-A0AE-56C08F416CDC}" srcOrd="0" destOrd="0" presId="urn:microsoft.com/office/officeart/2005/8/layout/orgChart1"/>
    <dgm:cxn modelId="{5C1EB3DA-045B-4D5B-8B71-3D2554BC8611}" srcId="{A75696F4-A083-4159-9052-983C209DB4A4}" destId="{93328C21-7B36-41F7-A5E8-06363882CA7F}" srcOrd="2" destOrd="0" parTransId="{AB7ACBF2-ECC2-4D19-92EB-36D71CDBCD7E}" sibTransId="{CBF93A6C-521C-4981-AE18-88D990172C40}"/>
    <dgm:cxn modelId="{A1DB2FDE-DD69-45C3-9684-B8B3DB62ED52}" srcId="{5F75044E-623D-41BB-AD18-EB91AF84402B}" destId="{84DD21C0-A454-49BB-B31B-486BB4431B2A}" srcOrd="0" destOrd="0" parTransId="{427C729F-011E-4294-AD54-50A42CD8FAAD}" sibTransId="{BB7F8474-8E7C-4636-8186-C03BFD83C104}"/>
    <dgm:cxn modelId="{6ED503E0-13D0-4DE3-BD50-AEB3B50B9E7C}" type="presOf" srcId="{4B5366EF-7E2F-4582-A75D-5A78A8145BA9}" destId="{522C1666-782A-4D45-8B51-123FE77ED9C5}" srcOrd="1" destOrd="0" presId="urn:microsoft.com/office/officeart/2005/8/layout/orgChart1"/>
    <dgm:cxn modelId="{A40C5DE7-D002-4664-B560-B3EB3F36A081}" type="presOf" srcId="{5F75044E-623D-41BB-AD18-EB91AF84402B}" destId="{9D54819A-7BCF-4F8E-9513-452C08D0FBB7}" srcOrd="1" destOrd="0" presId="urn:microsoft.com/office/officeart/2005/8/layout/orgChart1"/>
    <dgm:cxn modelId="{D85C28E8-B9F7-4ABF-8CBF-50B9AAE7E31B}" srcId="{DDAA0C20-DF7B-470B-AC65-224CD792D5CA}" destId="{CF3F6273-34A6-4C1E-B0D8-3899D30F95FC}" srcOrd="0" destOrd="0" parTransId="{5F439394-AAF1-4A84-91C2-F4E060EE7F86}" sibTransId="{F3566BB1-48C7-4F0B-8C22-A07C5468CF84}"/>
    <dgm:cxn modelId="{B820B8E8-F77F-4B57-80A0-7AC9C6945864}" srcId="{44DF81DD-291F-4BF7-9B3A-7168BD6A47FA}" destId="{7EFDE457-9954-4DF3-A48C-686103476161}" srcOrd="0" destOrd="0" parTransId="{DD18C040-99DA-4AF9-95D5-BDCD50C002D0}" sibTransId="{9A0B5DAD-2456-4C11-AE97-176F5C1CCF57}"/>
    <dgm:cxn modelId="{4CCF92EB-0D18-4B14-817D-4E1C04C72A38}" srcId="{84DD21C0-A454-49BB-B31B-486BB4431B2A}" destId="{3FB2F7FE-1205-42C8-88A5-57B629F40B85}" srcOrd="0" destOrd="0" parTransId="{15A65975-25C0-4DFB-88E6-1707519E5FBF}" sibTransId="{AA8FC7CE-1B5F-419A-8E1E-AA2797F4CD75}"/>
    <dgm:cxn modelId="{DBE824ED-3951-41DB-BD53-668C02CF55E3}" type="presOf" srcId="{3508D473-3A66-4110-9612-37C26E6AAB39}" destId="{53BB29F1-F4D8-45DD-9202-497E1F1F4232}" srcOrd="1" destOrd="0" presId="urn:microsoft.com/office/officeart/2005/8/layout/orgChart1"/>
    <dgm:cxn modelId="{155882ED-311F-45A9-9336-38E286BEBCAE}" type="presOf" srcId="{FEAC63EC-DB99-468B-B867-81A88720E0C7}" destId="{2E82A1E0-1314-4400-BF96-A73C979B582A}" srcOrd="0" destOrd="0" presId="urn:microsoft.com/office/officeart/2005/8/layout/orgChart1"/>
    <dgm:cxn modelId="{42F32FF0-5CFB-492B-9D78-F356FF8A587F}" srcId="{D1933FBA-C974-46D8-9B16-88BFC18F02E4}" destId="{DDAA0C20-DF7B-470B-AC65-224CD792D5CA}" srcOrd="2" destOrd="0" parTransId="{1715E25E-DE6A-48F2-8517-E2569F0043CB}" sibTransId="{D1E9DB90-4473-4F19-90C6-82D7B98D2CDB}"/>
    <dgm:cxn modelId="{B15FE0F4-49E2-4058-8980-CD1B3E1AB483}" type="presOf" srcId="{E8A38272-2A3D-47B4-A206-C37E7A3F537F}" destId="{CB0EC9D0-252A-432D-B19D-5937EEAD3DCA}" srcOrd="0" destOrd="0" presId="urn:microsoft.com/office/officeart/2005/8/layout/orgChart1"/>
    <dgm:cxn modelId="{FFC2EBF6-6B21-4F83-B860-84312DAB2AE8}" type="presOf" srcId="{459CCEC8-435B-454A-96C1-5551E5CDE867}" destId="{E6C8D419-A4C7-4E10-B5BE-4BE62A0FEEAF}" srcOrd="0" destOrd="0" presId="urn:microsoft.com/office/officeart/2005/8/layout/orgChart1"/>
    <dgm:cxn modelId="{81A659FA-5281-4B20-8A7C-C0856B281461}" type="presOf" srcId="{D27CA596-47DB-4CE9-B01D-1B02E0C83BBE}" destId="{687CBB5B-B3DB-4A8E-8650-3D6605629999}" srcOrd="0" destOrd="0" presId="urn:microsoft.com/office/officeart/2005/8/layout/orgChart1"/>
    <dgm:cxn modelId="{0A26C26D-9A5E-4A68-B960-99FD53BCF5CD}" type="presParOf" srcId="{B21D90B3-3EE0-4837-A92A-D0474D1B16F6}" destId="{215D8910-B31F-4D11-9264-8B3586E9C1F6}" srcOrd="0" destOrd="0" presId="urn:microsoft.com/office/officeart/2005/8/layout/orgChart1"/>
    <dgm:cxn modelId="{D691322A-C6A9-42E3-A443-1B0F565173DE}" type="presParOf" srcId="{215D8910-B31F-4D11-9264-8B3586E9C1F6}" destId="{829E80B3-9550-4E21-A527-AFA2F49F93BE}" srcOrd="0" destOrd="0" presId="urn:microsoft.com/office/officeart/2005/8/layout/orgChart1"/>
    <dgm:cxn modelId="{9B86E11D-FC49-4F51-9D62-1FB8B64A00D6}" type="presParOf" srcId="{829E80B3-9550-4E21-A527-AFA2F49F93BE}" destId="{D0F73200-BBAB-46D7-8DE0-840860A68F14}" srcOrd="0" destOrd="0" presId="urn:microsoft.com/office/officeart/2005/8/layout/orgChart1"/>
    <dgm:cxn modelId="{7139A407-D51B-4ED8-8B38-74F83BF1F3C7}" type="presParOf" srcId="{829E80B3-9550-4E21-A527-AFA2F49F93BE}" destId="{30CF2C6E-1731-4E10-BE20-5A332583575E}" srcOrd="1" destOrd="0" presId="urn:microsoft.com/office/officeart/2005/8/layout/orgChart1"/>
    <dgm:cxn modelId="{9B735936-5178-49A9-9859-3EC3D0D1F29D}" type="presParOf" srcId="{215D8910-B31F-4D11-9264-8B3586E9C1F6}" destId="{8C2F7649-8B6D-410C-8360-7755DF7DFCE1}" srcOrd="1" destOrd="0" presId="urn:microsoft.com/office/officeart/2005/8/layout/orgChart1"/>
    <dgm:cxn modelId="{93E1163E-2A07-4267-8DD1-41EBAC29D3E1}" type="presParOf" srcId="{8C2F7649-8B6D-410C-8360-7755DF7DFCE1}" destId="{7276E7D0-0DBE-4390-9994-79808341EA47}" srcOrd="0" destOrd="0" presId="urn:microsoft.com/office/officeart/2005/8/layout/orgChart1"/>
    <dgm:cxn modelId="{79CD2247-8BD5-496B-BFF2-B48157A41184}" type="presParOf" srcId="{8C2F7649-8B6D-410C-8360-7755DF7DFCE1}" destId="{B9B58C54-AF98-4F91-B99E-1E58B3339E24}" srcOrd="1" destOrd="0" presId="urn:microsoft.com/office/officeart/2005/8/layout/orgChart1"/>
    <dgm:cxn modelId="{2514E17A-53CB-439A-8165-F64AA30916C2}" type="presParOf" srcId="{B9B58C54-AF98-4F91-B99E-1E58B3339E24}" destId="{4D23381F-CFD9-4F68-8A32-F24B34869A35}" srcOrd="0" destOrd="0" presId="urn:microsoft.com/office/officeart/2005/8/layout/orgChart1"/>
    <dgm:cxn modelId="{606BAB92-6582-4268-A715-E8E120F172F4}" type="presParOf" srcId="{4D23381F-CFD9-4F68-8A32-F24B34869A35}" destId="{5FCAADA5-4951-4DB9-A7C2-EE0DE6068110}" srcOrd="0" destOrd="0" presId="urn:microsoft.com/office/officeart/2005/8/layout/orgChart1"/>
    <dgm:cxn modelId="{7EC5E77A-8320-4003-BDE6-F8CE3FDFEE32}" type="presParOf" srcId="{4D23381F-CFD9-4F68-8A32-F24B34869A35}" destId="{8C2A946E-DFC9-4EE0-B007-E42B24A9A1F0}" srcOrd="1" destOrd="0" presId="urn:microsoft.com/office/officeart/2005/8/layout/orgChart1"/>
    <dgm:cxn modelId="{94ED439A-C27C-41A5-AB15-EC3E3A171AEA}" type="presParOf" srcId="{B9B58C54-AF98-4F91-B99E-1E58B3339E24}" destId="{998DE502-7177-4099-A2A3-AFDA0E7F5885}" srcOrd="1" destOrd="0" presId="urn:microsoft.com/office/officeart/2005/8/layout/orgChart1"/>
    <dgm:cxn modelId="{D7C78DF4-3D91-4660-876B-799569D13EE0}" type="presParOf" srcId="{998DE502-7177-4099-A2A3-AFDA0E7F5885}" destId="{120160F7-6844-4154-A62A-09AC3BDF37C6}" srcOrd="0" destOrd="0" presId="urn:microsoft.com/office/officeart/2005/8/layout/orgChart1"/>
    <dgm:cxn modelId="{E650524B-B10B-4FC4-B6E4-9B78FDA16528}" type="presParOf" srcId="{998DE502-7177-4099-A2A3-AFDA0E7F5885}" destId="{8593A910-7CCD-4C38-8897-ED08FF1C2D44}" srcOrd="1" destOrd="0" presId="urn:microsoft.com/office/officeart/2005/8/layout/orgChart1"/>
    <dgm:cxn modelId="{69F144AF-0D74-4B8E-B7B1-9AB57B3C8FA5}" type="presParOf" srcId="{8593A910-7CCD-4C38-8897-ED08FF1C2D44}" destId="{7DC814C5-AEAD-418C-A328-E5741DCC275A}" srcOrd="0" destOrd="0" presId="urn:microsoft.com/office/officeart/2005/8/layout/orgChart1"/>
    <dgm:cxn modelId="{25DBC583-6C7E-4F84-8CED-C0A04D8648D7}" type="presParOf" srcId="{7DC814C5-AEAD-418C-A328-E5741DCC275A}" destId="{207B440B-800C-48B1-AF8E-949BCF96E711}" srcOrd="0" destOrd="0" presId="urn:microsoft.com/office/officeart/2005/8/layout/orgChart1"/>
    <dgm:cxn modelId="{5C21A9C9-4190-4900-B84C-42FC7CF8D89A}" type="presParOf" srcId="{7DC814C5-AEAD-418C-A328-E5741DCC275A}" destId="{9D54819A-7BCF-4F8E-9513-452C08D0FBB7}" srcOrd="1" destOrd="0" presId="urn:microsoft.com/office/officeart/2005/8/layout/orgChart1"/>
    <dgm:cxn modelId="{A7B61B24-2C35-4BA7-8E85-78A4CC98573D}" type="presParOf" srcId="{8593A910-7CCD-4C38-8897-ED08FF1C2D44}" destId="{0F688323-3297-4256-84D8-028D9DCE2BC9}" srcOrd="1" destOrd="0" presId="urn:microsoft.com/office/officeart/2005/8/layout/orgChart1"/>
    <dgm:cxn modelId="{F2E19A55-12B2-424D-8EDB-5A3E535FAF3A}" type="presParOf" srcId="{0F688323-3297-4256-84D8-028D9DCE2BC9}" destId="{FE47AB20-3C7C-4A2F-9A4C-CB0737A6120B}" srcOrd="0" destOrd="0" presId="urn:microsoft.com/office/officeart/2005/8/layout/orgChart1"/>
    <dgm:cxn modelId="{F54BAF31-EACA-4897-8F0C-6C457B5BD81B}" type="presParOf" srcId="{0F688323-3297-4256-84D8-028D9DCE2BC9}" destId="{43894EAE-CEAA-4D41-82C1-EAE094529B07}" srcOrd="1" destOrd="0" presId="urn:microsoft.com/office/officeart/2005/8/layout/orgChart1"/>
    <dgm:cxn modelId="{FE26F9F0-052D-4E17-B2D8-FD3C01F53A1D}" type="presParOf" srcId="{43894EAE-CEAA-4D41-82C1-EAE094529B07}" destId="{B9F92B04-CCA7-4DF9-84F0-3143926E1B94}" srcOrd="0" destOrd="0" presId="urn:microsoft.com/office/officeart/2005/8/layout/orgChart1"/>
    <dgm:cxn modelId="{6D5DDEB3-A551-476B-AD61-CB99D9888CBA}" type="presParOf" srcId="{B9F92B04-CCA7-4DF9-84F0-3143926E1B94}" destId="{6290F7AC-E320-4F9E-91A8-995E352D76A3}" srcOrd="0" destOrd="0" presId="urn:microsoft.com/office/officeart/2005/8/layout/orgChart1"/>
    <dgm:cxn modelId="{15D9B99A-FB14-4923-95C7-6A96926F72A2}" type="presParOf" srcId="{B9F92B04-CCA7-4DF9-84F0-3143926E1B94}" destId="{94473AC1-05E4-45A2-9646-60571C694389}" srcOrd="1" destOrd="0" presId="urn:microsoft.com/office/officeart/2005/8/layout/orgChart1"/>
    <dgm:cxn modelId="{652D05B5-2CEE-4D5F-9693-2270C1B7DCFF}" type="presParOf" srcId="{43894EAE-CEAA-4D41-82C1-EAE094529B07}" destId="{941D1E18-765A-4E63-8726-A07006F6D6A0}" srcOrd="1" destOrd="0" presId="urn:microsoft.com/office/officeart/2005/8/layout/orgChart1"/>
    <dgm:cxn modelId="{FC2CAEDB-5948-4A2D-83AF-69D346422270}" type="presParOf" srcId="{941D1E18-765A-4E63-8726-A07006F6D6A0}" destId="{3D852500-E5C8-4146-98A4-AA4DBE2DD557}" srcOrd="0" destOrd="0" presId="urn:microsoft.com/office/officeart/2005/8/layout/orgChart1"/>
    <dgm:cxn modelId="{F4288767-5AA2-414A-A2F2-76D57CCD3586}" type="presParOf" srcId="{941D1E18-765A-4E63-8726-A07006F6D6A0}" destId="{17987AED-3F2A-4E42-9F16-56FF4E2AD9F3}" srcOrd="1" destOrd="0" presId="urn:microsoft.com/office/officeart/2005/8/layout/orgChart1"/>
    <dgm:cxn modelId="{A02AF417-9179-4B61-9A63-5DD6FB9774C1}" type="presParOf" srcId="{17987AED-3F2A-4E42-9F16-56FF4E2AD9F3}" destId="{DCC0854F-E342-4A89-87AD-B2C93DFB849B}" srcOrd="0" destOrd="0" presId="urn:microsoft.com/office/officeart/2005/8/layout/orgChart1"/>
    <dgm:cxn modelId="{D93403A8-C761-4B7D-9C38-E5BC6DE01BA9}" type="presParOf" srcId="{DCC0854F-E342-4A89-87AD-B2C93DFB849B}" destId="{36F6BD9A-E153-4ACB-BAE5-94121A3CF51E}" srcOrd="0" destOrd="0" presId="urn:microsoft.com/office/officeart/2005/8/layout/orgChart1"/>
    <dgm:cxn modelId="{12C57FF7-EB3A-4ED5-BD43-D94FB78BC734}" type="presParOf" srcId="{DCC0854F-E342-4A89-87AD-B2C93DFB849B}" destId="{C0CB5EDD-C30A-4CF2-936B-D393427C035F}" srcOrd="1" destOrd="0" presId="urn:microsoft.com/office/officeart/2005/8/layout/orgChart1"/>
    <dgm:cxn modelId="{19A59295-843D-46C2-83DF-B86852CCF011}" type="presParOf" srcId="{17987AED-3F2A-4E42-9F16-56FF4E2AD9F3}" destId="{E4949138-3B10-4660-8FAA-11C6BA280301}" srcOrd="1" destOrd="0" presId="urn:microsoft.com/office/officeart/2005/8/layout/orgChart1"/>
    <dgm:cxn modelId="{35A6B4C8-2AD4-41EE-96AC-C1A39CFEBD73}" type="presParOf" srcId="{17987AED-3F2A-4E42-9F16-56FF4E2AD9F3}" destId="{85749136-F1F9-434C-AEF7-ED451FB42E53}" srcOrd="2" destOrd="0" presId="urn:microsoft.com/office/officeart/2005/8/layout/orgChart1"/>
    <dgm:cxn modelId="{D1419D9D-0172-4E59-B822-B49177228BF7}" type="presParOf" srcId="{43894EAE-CEAA-4D41-82C1-EAE094529B07}" destId="{B2661622-583D-4B65-9E38-E35BE94B7ACC}" srcOrd="2" destOrd="0" presId="urn:microsoft.com/office/officeart/2005/8/layout/orgChart1"/>
    <dgm:cxn modelId="{6294C18F-7622-4BE6-BDF0-719A2EBA7170}" type="presParOf" srcId="{8593A910-7CCD-4C38-8897-ED08FF1C2D44}" destId="{FEA7F407-7544-49BE-8C68-2B7DFC384854}" srcOrd="2" destOrd="0" presId="urn:microsoft.com/office/officeart/2005/8/layout/orgChart1"/>
    <dgm:cxn modelId="{A441CA17-E4A9-4A64-BAB8-6011761EC4BE}" type="presParOf" srcId="{B9B58C54-AF98-4F91-B99E-1E58B3339E24}" destId="{87D91885-C4A0-40DA-BD2B-A0B204F2FF94}" srcOrd="2" destOrd="0" presId="urn:microsoft.com/office/officeart/2005/8/layout/orgChart1"/>
    <dgm:cxn modelId="{7DA2F712-A4DB-46C4-9184-7C8FC74A5AE7}" type="presParOf" srcId="{8C2F7649-8B6D-410C-8360-7755DF7DFCE1}" destId="{34B0A6CE-B39B-4E5F-9614-E060DE28C311}" srcOrd="2" destOrd="0" presId="urn:microsoft.com/office/officeart/2005/8/layout/orgChart1"/>
    <dgm:cxn modelId="{135A3783-3A3F-4189-BFA2-82B4B37A5C40}" type="presParOf" srcId="{8C2F7649-8B6D-410C-8360-7755DF7DFCE1}" destId="{BA713FA5-980B-4E15-8C04-E6131C6185CD}" srcOrd="3" destOrd="0" presId="urn:microsoft.com/office/officeart/2005/8/layout/orgChart1"/>
    <dgm:cxn modelId="{16FEC9E0-D5B4-4CAD-A191-4B94B8ACC198}" type="presParOf" srcId="{BA713FA5-980B-4E15-8C04-E6131C6185CD}" destId="{AED3BF6E-087E-49C1-B163-71622882AAE2}" srcOrd="0" destOrd="0" presId="urn:microsoft.com/office/officeart/2005/8/layout/orgChart1"/>
    <dgm:cxn modelId="{D3BBCCED-46C7-49AE-953F-C3004BD52B90}" type="presParOf" srcId="{AED3BF6E-087E-49C1-B163-71622882AAE2}" destId="{3D59CC61-92D7-4A81-887F-BED0CB50B0F2}" srcOrd="0" destOrd="0" presId="urn:microsoft.com/office/officeart/2005/8/layout/orgChart1"/>
    <dgm:cxn modelId="{1C18B266-6240-4DEE-86B9-1CAE5AD862C3}" type="presParOf" srcId="{AED3BF6E-087E-49C1-B163-71622882AAE2}" destId="{1ADE8AD4-D202-463A-9921-79CCBB5E741C}" srcOrd="1" destOrd="0" presId="urn:microsoft.com/office/officeart/2005/8/layout/orgChart1"/>
    <dgm:cxn modelId="{147247E3-7510-416C-ABFA-3C6B6D27419F}" type="presParOf" srcId="{BA713FA5-980B-4E15-8C04-E6131C6185CD}" destId="{BC6787C6-5F26-4CFA-AC22-408241CAA5B7}" srcOrd="1" destOrd="0" presId="urn:microsoft.com/office/officeart/2005/8/layout/orgChart1"/>
    <dgm:cxn modelId="{048E20AE-9F5F-426B-832C-933C5F08560D}" type="presParOf" srcId="{BC6787C6-5F26-4CFA-AC22-408241CAA5B7}" destId="{69C0CE13-C4DA-4FEC-8F0F-169D46FB7FA9}" srcOrd="0" destOrd="0" presId="urn:microsoft.com/office/officeart/2005/8/layout/orgChart1"/>
    <dgm:cxn modelId="{F8F895B3-2F04-4286-A857-02FEEC1C5585}" type="presParOf" srcId="{BC6787C6-5F26-4CFA-AC22-408241CAA5B7}" destId="{57FE6ABF-8C52-496C-B4D8-8C9B4D8E97C6}" srcOrd="1" destOrd="0" presId="urn:microsoft.com/office/officeart/2005/8/layout/orgChart1"/>
    <dgm:cxn modelId="{7046EFF0-113F-4F44-8000-63A793750B76}" type="presParOf" srcId="{57FE6ABF-8C52-496C-B4D8-8C9B4D8E97C6}" destId="{86DD2E1E-1799-4C26-BA0A-7F094EBD73F1}" srcOrd="0" destOrd="0" presId="urn:microsoft.com/office/officeart/2005/8/layout/orgChart1"/>
    <dgm:cxn modelId="{63CAFEAB-8B5F-43C4-9AF5-DDF9AA300D8A}" type="presParOf" srcId="{86DD2E1E-1799-4C26-BA0A-7F094EBD73F1}" destId="{2EA27FFB-B98B-4267-BDAA-86A4EBD49D8E}" srcOrd="0" destOrd="0" presId="urn:microsoft.com/office/officeart/2005/8/layout/orgChart1"/>
    <dgm:cxn modelId="{15EF0341-0D02-40C8-8F8E-8690DE217FB0}" type="presParOf" srcId="{86DD2E1E-1799-4C26-BA0A-7F094EBD73F1}" destId="{53BB29F1-F4D8-45DD-9202-497E1F1F4232}" srcOrd="1" destOrd="0" presId="urn:microsoft.com/office/officeart/2005/8/layout/orgChart1"/>
    <dgm:cxn modelId="{BC5BFC05-B090-458B-BB68-816CDC9AF8AF}" type="presParOf" srcId="{57FE6ABF-8C52-496C-B4D8-8C9B4D8E97C6}" destId="{59B1321E-B710-466B-9B27-ABBB441AF4A3}" srcOrd="1" destOrd="0" presId="urn:microsoft.com/office/officeart/2005/8/layout/orgChart1"/>
    <dgm:cxn modelId="{9A4E03A1-D72D-423B-B4CE-95E399FD636D}" type="presParOf" srcId="{59B1321E-B710-466B-9B27-ABBB441AF4A3}" destId="{82C6AE12-CF05-4B7A-9A1B-8C29FE12E164}" srcOrd="0" destOrd="0" presId="urn:microsoft.com/office/officeart/2005/8/layout/orgChart1"/>
    <dgm:cxn modelId="{E87A0E99-4D39-4A4F-88C6-5C115C3C807E}" type="presParOf" srcId="{59B1321E-B710-466B-9B27-ABBB441AF4A3}" destId="{86EFBC9A-971C-4D2F-9115-DD50C4880299}" srcOrd="1" destOrd="0" presId="urn:microsoft.com/office/officeart/2005/8/layout/orgChart1"/>
    <dgm:cxn modelId="{88AC02BC-3ACB-45CF-8DD7-1132A9F5CBBB}" type="presParOf" srcId="{86EFBC9A-971C-4D2F-9115-DD50C4880299}" destId="{6D5FA103-D0BD-4191-B643-29357DEAC156}" srcOrd="0" destOrd="0" presId="urn:microsoft.com/office/officeart/2005/8/layout/orgChart1"/>
    <dgm:cxn modelId="{0BDCB6C1-B2AE-41D7-B527-FB2288680DCF}" type="presParOf" srcId="{6D5FA103-D0BD-4191-B643-29357DEAC156}" destId="{A3BD9096-B9E4-4648-8C28-5F2B7D7548C7}" srcOrd="0" destOrd="0" presId="urn:microsoft.com/office/officeart/2005/8/layout/orgChart1"/>
    <dgm:cxn modelId="{81EB6925-9A97-4B9B-9D18-11C4AFA812DB}" type="presParOf" srcId="{6D5FA103-D0BD-4191-B643-29357DEAC156}" destId="{1A125ACF-D7B6-4438-9D58-971CD5456960}" srcOrd="1" destOrd="0" presId="urn:microsoft.com/office/officeart/2005/8/layout/orgChart1"/>
    <dgm:cxn modelId="{5B805B2F-7808-466C-B069-CB59548DD97D}" type="presParOf" srcId="{86EFBC9A-971C-4D2F-9115-DD50C4880299}" destId="{F2D5C877-FBB6-41C3-A64F-8DF2A908E1D9}" srcOrd="1" destOrd="0" presId="urn:microsoft.com/office/officeart/2005/8/layout/orgChart1"/>
    <dgm:cxn modelId="{4C1623CE-FD88-49FA-9571-F18059ED10F8}" type="presParOf" srcId="{86EFBC9A-971C-4D2F-9115-DD50C4880299}" destId="{DE0EAD7C-F3E6-4C68-8CFD-0C8CB12EA4AA}" srcOrd="2" destOrd="0" presId="urn:microsoft.com/office/officeart/2005/8/layout/orgChart1"/>
    <dgm:cxn modelId="{487B9B04-A523-41D5-B264-54E9377EC50A}" type="presParOf" srcId="{57FE6ABF-8C52-496C-B4D8-8C9B4D8E97C6}" destId="{A9F50F98-A912-47E7-9F56-DD17A9B3C0C8}" srcOrd="2" destOrd="0" presId="urn:microsoft.com/office/officeart/2005/8/layout/orgChart1"/>
    <dgm:cxn modelId="{3F1A890E-8EF8-44DF-AAA2-9366B48D22AF}" type="presParOf" srcId="{BA713FA5-980B-4E15-8C04-E6131C6185CD}" destId="{85E379BE-21EF-4B62-8CF7-334ABB6DAE22}" srcOrd="2" destOrd="0" presId="urn:microsoft.com/office/officeart/2005/8/layout/orgChart1"/>
    <dgm:cxn modelId="{DD8701D8-974E-4C33-968D-A6DA69D143BA}" type="presParOf" srcId="{8C2F7649-8B6D-410C-8360-7755DF7DFCE1}" destId="{E6C8D419-A4C7-4E10-B5BE-4BE62A0FEEAF}" srcOrd="4" destOrd="0" presId="urn:microsoft.com/office/officeart/2005/8/layout/orgChart1"/>
    <dgm:cxn modelId="{4B8815CB-53CF-4B58-BEB7-3D0247F9465B}" type="presParOf" srcId="{8C2F7649-8B6D-410C-8360-7755DF7DFCE1}" destId="{2537BB85-842A-4101-B79A-F4E387D07AD6}" srcOrd="5" destOrd="0" presId="urn:microsoft.com/office/officeart/2005/8/layout/orgChart1"/>
    <dgm:cxn modelId="{6163018C-BC7E-4A13-89E3-B70612F10402}" type="presParOf" srcId="{2537BB85-842A-4101-B79A-F4E387D07AD6}" destId="{55A89206-D6B3-4E17-8C2F-88B071EBCAF1}" srcOrd="0" destOrd="0" presId="urn:microsoft.com/office/officeart/2005/8/layout/orgChart1"/>
    <dgm:cxn modelId="{27541822-CC5A-45AA-8BFB-E17D1A33AF20}" type="presParOf" srcId="{55A89206-D6B3-4E17-8C2F-88B071EBCAF1}" destId="{F0956509-F5D9-4587-9A77-C58ED6D16D2F}" srcOrd="0" destOrd="0" presId="urn:microsoft.com/office/officeart/2005/8/layout/orgChart1"/>
    <dgm:cxn modelId="{2E1FDE81-759C-4290-B963-E3B61BD27F6D}" type="presParOf" srcId="{55A89206-D6B3-4E17-8C2F-88B071EBCAF1}" destId="{EDCD44D8-423F-4486-ABCE-90DB355C6F3C}" srcOrd="1" destOrd="0" presId="urn:microsoft.com/office/officeart/2005/8/layout/orgChart1"/>
    <dgm:cxn modelId="{DF5C2D27-864D-4FA5-8E03-7CEF9E24C4B6}" type="presParOf" srcId="{2537BB85-842A-4101-B79A-F4E387D07AD6}" destId="{362E4849-F2A3-4D70-8761-D3FB9A4BDCD0}" srcOrd="1" destOrd="0" presId="urn:microsoft.com/office/officeart/2005/8/layout/orgChart1"/>
    <dgm:cxn modelId="{2D8C1C34-C445-4883-B24B-1E0528922F6A}" type="presParOf" srcId="{362E4849-F2A3-4D70-8761-D3FB9A4BDCD0}" destId="{EA3D4F1B-25F2-419F-A0AE-56C08F416CDC}" srcOrd="0" destOrd="0" presId="urn:microsoft.com/office/officeart/2005/8/layout/orgChart1"/>
    <dgm:cxn modelId="{BCAAAE88-A7B4-47F0-AACB-A3D1931E55EB}" type="presParOf" srcId="{362E4849-F2A3-4D70-8761-D3FB9A4BDCD0}" destId="{2D90CAE8-3E18-4A68-B80B-51BA3B598F87}" srcOrd="1" destOrd="0" presId="urn:microsoft.com/office/officeart/2005/8/layout/orgChart1"/>
    <dgm:cxn modelId="{F92EA8D5-7B23-464B-BDD4-872AE8455C77}" type="presParOf" srcId="{2D90CAE8-3E18-4A68-B80B-51BA3B598F87}" destId="{2E8A1115-1DD7-42F1-9CBF-6FABE862A657}" srcOrd="0" destOrd="0" presId="urn:microsoft.com/office/officeart/2005/8/layout/orgChart1"/>
    <dgm:cxn modelId="{A3318DF2-5234-4729-96DF-441D29446EED}" type="presParOf" srcId="{2E8A1115-1DD7-42F1-9CBF-6FABE862A657}" destId="{9C2EFDED-BCA4-4A29-A7D7-07A7DAF02B97}" srcOrd="0" destOrd="0" presId="urn:microsoft.com/office/officeart/2005/8/layout/orgChart1"/>
    <dgm:cxn modelId="{6F6C9AF5-C934-4CBA-937E-34C440C36DEE}" type="presParOf" srcId="{2E8A1115-1DD7-42F1-9CBF-6FABE862A657}" destId="{4C79D51A-B7E9-4E04-8F83-11EB16C026F8}" srcOrd="1" destOrd="0" presId="urn:microsoft.com/office/officeart/2005/8/layout/orgChart1"/>
    <dgm:cxn modelId="{4276DF00-D952-43A9-8A3F-EB0DA56A013A}" type="presParOf" srcId="{2D90CAE8-3E18-4A68-B80B-51BA3B598F87}" destId="{3899FF0E-A859-46FA-AF09-26AF12F1BD88}" srcOrd="1" destOrd="0" presId="urn:microsoft.com/office/officeart/2005/8/layout/orgChart1"/>
    <dgm:cxn modelId="{49422825-3C4D-49B9-915A-24AEEA3C8C66}" type="presParOf" srcId="{3899FF0E-A859-46FA-AF09-26AF12F1BD88}" destId="{D340387D-1B20-4C26-87B6-13C2953CA956}" srcOrd="0" destOrd="0" presId="urn:microsoft.com/office/officeart/2005/8/layout/orgChart1"/>
    <dgm:cxn modelId="{0F8568F4-0D18-4D35-A561-723596762FD1}" type="presParOf" srcId="{3899FF0E-A859-46FA-AF09-26AF12F1BD88}" destId="{E003AB36-46D8-4FA6-A7FF-7FAC198EB261}" srcOrd="1" destOrd="0" presId="urn:microsoft.com/office/officeart/2005/8/layout/orgChart1"/>
    <dgm:cxn modelId="{5C4C5AEF-032E-4037-A21F-7BFE21047398}" type="presParOf" srcId="{E003AB36-46D8-4FA6-A7FF-7FAC198EB261}" destId="{1BCFA84A-E5A2-43EF-909D-69B0EC160DB4}" srcOrd="0" destOrd="0" presId="urn:microsoft.com/office/officeart/2005/8/layout/orgChart1"/>
    <dgm:cxn modelId="{02FA8207-C1D9-48D0-A8C3-41E4CF1D66DC}" type="presParOf" srcId="{1BCFA84A-E5A2-43EF-909D-69B0EC160DB4}" destId="{941CD7CE-AD0A-428C-8ED9-F04A2462AF6E}" srcOrd="0" destOrd="0" presId="urn:microsoft.com/office/officeart/2005/8/layout/orgChart1"/>
    <dgm:cxn modelId="{5EF4B677-88BF-4710-9541-CF41BBF82CA3}" type="presParOf" srcId="{1BCFA84A-E5A2-43EF-909D-69B0EC160DB4}" destId="{93E2EF27-8E96-491E-B166-37086A99B40B}" srcOrd="1" destOrd="0" presId="urn:microsoft.com/office/officeart/2005/8/layout/orgChart1"/>
    <dgm:cxn modelId="{BA30B768-FCFF-4092-956C-84B34DB1A151}" type="presParOf" srcId="{E003AB36-46D8-4FA6-A7FF-7FAC198EB261}" destId="{BEAB733D-44FE-4C68-BA43-BDBBA6D851B7}" srcOrd="1" destOrd="0" presId="urn:microsoft.com/office/officeart/2005/8/layout/orgChart1"/>
    <dgm:cxn modelId="{0B4BB650-5500-4DDF-9EFA-AB65A88FD1C1}" type="presParOf" srcId="{BEAB733D-44FE-4C68-BA43-BDBBA6D851B7}" destId="{B4C7B163-5073-4E0C-98D0-0D94CD86F29B}" srcOrd="0" destOrd="0" presId="urn:microsoft.com/office/officeart/2005/8/layout/orgChart1"/>
    <dgm:cxn modelId="{7FCCCBA3-9390-4C73-ABE2-290124001D06}" type="presParOf" srcId="{BEAB733D-44FE-4C68-BA43-BDBBA6D851B7}" destId="{C76EFA35-67A5-4E96-835F-1E7BC8FB875C}" srcOrd="1" destOrd="0" presId="urn:microsoft.com/office/officeart/2005/8/layout/orgChart1"/>
    <dgm:cxn modelId="{00BDE0C1-E7B3-4433-A449-687FF5432FBA}" type="presParOf" srcId="{C76EFA35-67A5-4E96-835F-1E7BC8FB875C}" destId="{7C50A274-80A7-4F51-B4A8-98961C34776A}" srcOrd="0" destOrd="0" presId="urn:microsoft.com/office/officeart/2005/8/layout/orgChart1"/>
    <dgm:cxn modelId="{2F0914FA-AC72-4D27-B98C-7CA30FDD0725}" type="presParOf" srcId="{7C50A274-80A7-4F51-B4A8-98961C34776A}" destId="{2DCE4898-0DF9-432D-A521-A71AA1F824F5}" srcOrd="0" destOrd="0" presId="urn:microsoft.com/office/officeart/2005/8/layout/orgChart1"/>
    <dgm:cxn modelId="{8D78A47C-C6FB-4BE8-A0F6-E3948980725B}" type="presParOf" srcId="{7C50A274-80A7-4F51-B4A8-98961C34776A}" destId="{9D7A9569-22EF-4ECB-BE11-C276267336DE}" srcOrd="1" destOrd="0" presId="urn:microsoft.com/office/officeart/2005/8/layout/orgChart1"/>
    <dgm:cxn modelId="{012F79D9-1B8D-478A-9D1E-01F57BD0092C}" type="presParOf" srcId="{C76EFA35-67A5-4E96-835F-1E7BC8FB875C}" destId="{3077B1D9-808C-4F63-A0B7-1B148E4D8235}" srcOrd="1" destOrd="0" presId="urn:microsoft.com/office/officeart/2005/8/layout/orgChart1"/>
    <dgm:cxn modelId="{39593D7C-D149-4E02-B5D4-88A7B1DCF4CD}" type="presParOf" srcId="{C76EFA35-67A5-4E96-835F-1E7BC8FB875C}" destId="{2568E7CF-A79B-4D9C-9A02-A04463417E36}" srcOrd="2" destOrd="0" presId="urn:microsoft.com/office/officeart/2005/8/layout/orgChart1"/>
    <dgm:cxn modelId="{AB01B53B-2876-422C-8C5B-10DD7A868178}" type="presParOf" srcId="{BEAB733D-44FE-4C68-BA43-BDBBA6D851B7}" destId="{450E618A-817A-4860-9359-4A0F8ACD2252}" srcOrd="2" destOrd="0" presId="urn:microsoft.com/office/officeart/2005/8/layout/orgChart1"/>
    <dgm:cxn modelId="{ED53C561-1409-45C1-B15C-5F5F50BF6B3A}" type="presParOf" srcId="{BEAB733D-44FE-4C68-BA43-BDBBA6D851B7}" destId="{5F3CB3E9-5BDF-48AA-9C49-B39D33B771C9}" srcOrd="3" destOrd="0" presId="urn:microsoft.com/office/officeart/2005/8/layout/orgChart1"/>
    <dgm:cxn modelId="{3857E00A-A48D-4CBB-AB71-1B706E358B1D}" type="presParOf" srcId="{5F3CB3E9-5BDF-48AA-9C49-B39D33B771C9}" destId="{39221D26-7268-4E74-9D88-5C6868AE80AD}" srcOrd="0" destOrd="0" presId="urn:microsoft.com/office/officeart/2005/8/layout/orgChart1"/>
    <dgm:cxn modelId="{7ABFD00E-6E2F-4F7B-A8FA-5E3E14A87A55}" type="presParOf" srcId="{39221D26-7268-4E74-9D88-5C6868AE80AD}" destId="{0DD03EAA-9670-4191-973C-43B43CBCEF9D}" srcOrd="0" destOrd="0" presId="urn:microsoft.com/office/officeart/2005/8/layout/orgChart1"/>
    <dgm:cxn modelId="{C005A19E-3A6C-4B1E-A43A-FA0F8C7DA843}" type="presParOf" srcId="{39221D26-7268-4E74-9D88-5C6868AE80AD}" destId="{0B088F17-C553-4832-A739-DFE9CCD8B889}" srcOrd="1" destOrd="0" presId="urn:microsoft.com/office/officeart/2005/8/layout/orgChart1"/>
    <dgm:cxn modelId="{8F398DDF-732E-4CC3-B99B-E4CACD431B20}" type="presParOf" srcId="{5F3CB3E9-5BDF-48AA-9C49-B39D33B771C9}" destId="{43C19E54-E880-4C71-83A7-4349E44B8C00}" srcOrd="1" destOrd="0" presId="urn:microsoft.com/office/officeart/2005/8/layout/orgChart1"/>
    <dgm:cxn modelId="{31D637DA-9EAB-4A10-8F37-1CC92C5942A7}" type="presParOf" srcId="{5F3CB3E9-5BDF-48AA-9C49-B39D33B771C9}" destId="{6298E572-DF3C-4427-8AA7-839489E2E288}" srcOrd="2" destOrd="0" presId="urn:microsoft.com/office/officeart/2005/8/layout/orgChart1"/>
    <dgm:cxn modelId="{44D6B73B-1D7F-43BD-BD90-7A3B737C21A8}" type="presParOf" srcId="{BEAB733D-44FE-4C68-BA43-BDBBA6D851B7}" destId="{5A2AB7C0-F984-4A63-9551-0EB3956FBF7D}" srcOrd="4" destOrd="0" presId="urn:microsoft.com/office/officeart/2005/8/layout/orgChart1"/>
    <dgm:cxn modelId="{140764D9-D77E-4E09-BA15-4E02563C0FD8}" type="presParOf" srcId="{BEAB733D-44FE-4C68-BA43-BDBBA6D851B7}" destId="{247A457F-36C6-4955-A1FC-2DE790CFF91F}" srcOrd="5" destOrd="0" presId="urn:microsoft.com/office/officeart/2005/8/layout/orgChart1"/>
    <dgm:cxn modelId="{461A0352-E7C8-45F1-AE3C-55E2DE7307AD}" type="presParOf" srcId="{247A457F-36C6-4955-A1FC-2DE790CFF91F}" destId="{594545CB-CBBF-40AC-AA4E-1DDCD980C095}" srcOrd="0" destOrd="0" presId="urn:microsoft.com/office/officeart/2005/8/layout/orgChart1"/>
    <dgm:cxn modelId="{EB332C7A-C21C-475C-8D34-A7890E42E13F}" type="presParOf" srcId="{594545CB-CBBF-40AC-AA4E-1DDCD980C095}" destId="{6E15D75E-4117-4075-BE5A-F1A1DA08AB2A}" srcOrd="0" destOrd="0" presId="urn:microsoft.com/office/officeart/2005/8/layout/orgChart1"/>
    <dgm:cxn modelId="{871F9E0D-6495-4778-9343-78EAF4823513}" type="presParOf" srcId="{594545CB-CBBF-40AC-AA4E-1DDCD980C095}" destId="{9D4BB49E-0A93-4C3A-8A27-1D5552763ECE}" srcOrd="1" destOrd="0" presId="urn:microsoft.com/office/officeart/2005/8/layout/orgChart1"/>
    <dgm:cxn modelId="{623F5F44-77B9-46A7-96D5-39DF1CB39E24}" type="presParOf" srcId="{247A457F-36C6-4955-A1FC-2DE790CFF91F}" destId="{56CD1B97-2183-4989-A819-0378F9B73430}" srcOrd="1" destOrd="0" presId="urn:microsoft.com/office/officeart/2005/8/layout/orgChart1"/>
    <dgm:cxn modelId="{A127ABA1-0F71-4E3A-B0DA-8CC5C54D505A}" type="presParOf" srcId="{247A457F-36C6-4955-A1FC-2DE790CFF91F}" destId="{A5B76D44-53E0-45C3-A908-8630882B3847}" srcOrd="2" destOrd="0" presId="urn:microsoft.com/office/officeart/2005/8/layout/orgChart1"/>
    <dgm:cxn modelId="{8DD41606-333A-4AC3-9E90-B181F2FBE71C}" type="presParOf" srcId="{E003AB36-46D8-4FA6-A7FF-7FAC198EB261}" destId="{9613AF11-D7C1-435C-ABF3-B2AF748A8B7E}" srcOrd="2" destOrd="0" presId="urn:microsoft.com/office/officeart/2005/8/layout/orgChart1"/>
    <dgm:cxn modelId="{F4F19BFB-E594-4241-8C72-0D92A8039A01}" type="presParOf" srcId="{3899FF0E-A859-46FA-AF09-26AF12F1BD88}" destId="{CB0EC9D0-252A-432D-B19D-5937EEAD3DCA}" srcOrd="2" destOrd="0" presId="urn:microsoft.com/office/officeart/2005/8/layout/orgChart1"/>
    <dgm:cxn modelId="{2BDDFDB1-F5B4-46D7-ADF8-3B03E06681F1}" type="presParOf" srcId="{3899FF0E-A859-46FA-AF09-26AF12F1BD88}" destId="{1B44C4FF-A16D-4A8E-AB0A-CE2139E19C88}" srcOrd="3" destOrd="0" presId="urn:microsoft.com/office/officeart/2005/8/layout/orgChart1"/>
    <dgm:cxn modelId="{66E3B86F-E749-4799-842E-74868830005D}" type="presParOf" srcId="{1B44C4FF-A16D-4A8E-AB0A-CE2139E19C88}" destId="{1AB4D36B-0C2B-4DD3-AF49-D7D62602B8E4}" srcOrd="0" destOrd="0" presId="urn:microsoft.com/office/officeart/2005/8/layout/orgChart1"/>
    <dgm:cxn modelId="{6A325ECC-506B-4982-8824-2A2E69FC2C98}" type="presParOf" srcId="{1AB4D36B-0C2B-4DD3-AF49-D7D62602B8E4}" destId="{D6CCAFF3-59F5-4A32-9E73-1C17082B68C0}" srcOrd="0" destOrd="0" presId="urn:microsoft.com/office/officeart/2005/8/layout/orgChart1"/>
    <dgm:cxn modelId="{CFDAF25B-3BC9-40C6-91D6-3E483B3868EF}" type="presParOf" srcId="{1AB4D36B-0C2B-4DD3-AF49-D7D62602B8E4}" destId="{D02246BA-8EE0-4AB2-B268-D8E704909739}" srcOrd="1" destOrd="0" presId="urn:microsoft.com/office/officeart/2005/8/layout/orgChart1"/>
    <dgm:cxn modelId="{590448B4-586D-4D2A-BFBD-9E24DBF6E436}" type="presParOf" srcId="{1B44C4FF-A16D-4A8E-AB0A-CE2139E19C88}" destId="{476F8645-7DF1-41FA-B68E-D8068FD01AA2}" srcOrd="1" destOrd="0" presId="urn:microsoft.com/office/officeart/2005/8/layout/orgChart1"/>
    <dgm:cxn modelId="{DC87754C-EA00-4F96-9904-937C48BBF318}" type="presParOf" srcId="{476F8645-7DF1-41FA-B68E-D8068FD01AA2}" destId="{687CBB5B-B3DB-4A8E-8650-3D6605629999}" srcOrd="0" destOrd="0" presId="urn:microsoft.com/office/officeart/2005/8/layout/orgChart1"/>
    <dgm:cxn modelId="{3B06A365-E818-459D-A840-7C39AB9C2C60}" type="presParOf" srcId="{476F8645-7DF1-41FA-B68E-D8068FD01AA2}" destId="{FC05A988-E9E5-4AE0-83B9-B7EF8C1C0748}" srcOrd="1" destOrd="0" presId="urn:microsoft.com/office/officeart/2005/8/layout/orgChart1"/>
    <dgm:cxn modelId="{4994C6C1-7052-454E-9919-2934ACE84CB8}" type="presParOf" srcId="{FC05A988-E9E5-4AE0-83B9-B7EF8C1C0748}" destId="{36D0080D-5DC9-4FCC-BF30-AE15532ADB1B}" srcOrd="0" destOrd="0" presId="urn:microsoft.com/office/officeart/2005/8/layout/orgChart1"/>
    <dgm:cxn modelId="{ADFEC206-5B8E-451C-A424-56199FDE20D4}" type="presParOf" srcId="{36D0080D-5DC9-4FCC-BF30-AE15532ADB1B}" destId="{B1E7AA58-9B3C-478E-AFD0-DC03813F35EF}" srcOrd="0" destOrd="0" presId="urn:microsoft.com/office/officeart/2005/8/layout/orgChart1"/>
    <dgm:cxn modelId="{A3F5A2F6-29FC-46D8-8949-0961C19C880C}" type="presParOf" srcId="{36D0080D-5DC9-4FCC-BF30-AE15532ADB1B}" destId="{0ECB58D4-8DA5-4ECC-ACA7-C28FB262574E}" srcOrd="1" destOrd="0" presId="urn:microsoft.com/office/officeart/2005/8/layout/orgChart1"/>
    <dgm:cxn modelId="{E60BCAFF-0FC1-4EE6-8D35-9091F274A05A}" type="presParOf" srcId="{FC05A988-E9E5-4AE0-83B9-B7EF8C1C0748}" destId="{C94BD06B-A370-4166-AC98-E43F15FFD2A0}" srcOrd="1" destOrd="0" presId="urn:microsoft.com/office/officeart/2005/8/layout/orgChart1"/>
    <dgm:cxn modelId="{C4490CC6-93D0-4FD1-98AE-B3C5E2AAA406}" type="presParOf" srcId="{FC05A988-E9E5-4AE0-83B9-B7EF8C1C0748}" destId="{581CAFFE-5B48-4453-B0CF-3DBE90F0CD48}" srcOrd="2" destOrd="0" presId="urn:microsoft.com/office/officeart/2005/8/layout/orgChart1"/>
    <dgm:cxn modelId="{22B7E755-D0D0-468E-9E1E-075AA5484799}" type="presParOf" srcId="{476F8645-7DF1-41FA-B68E-D8068FD01AA2}" destId="{BCD145ED-3ECF-4CF8-90DE-786D09DA15B7}" srcOrd="2" destOrd="0" presId="urn:microsoft.com/office/officeart/2005/8/layout/orgChart1"/>
    <dgm:cxn modelId="{DC186029-C01E-4871-87E2-A9B0319F41EC}" type="presParOf" srcId="{476F8645-7DF1-41FA-B68E-D8068FD01AA2}" destId="{BB73827C-CAF3-42E4-B2F9-1079AA76504F}" srcOrd="3" destOrd="0" presId="urn:microsoft.com/office/officeart/2005/8/layout/orgChart1"/>
    <dgm:cxn modelId="{CF921561-8DC3-479F-B20E-20CDDCCDF8CE}" type="presParOf" srcId="{BB73827C-CAF3-42E4-B2F9-1079AA76504F}" destId="{BDDF2D3A-0655-442D-B6F4-EF8A5E6B4739}" srcOrd="0" destOrd="0" presId="urn:microsoft.com/office/officeart/2005/8/layout/orgChart1"/>
    <dgm:cxn modelId="{CAD8AAE1-68EB-43AA-852A-DCABFD53ABE1}" type="presParOf" srcId="{BDDF2D3A-0655-442D-B6F4-EF8A5E6B4739}" destId="{092C8CF9-FF6B-4A8A-B931-BF5174DABB56}" srcOrd="0" destOrd="0" presId="urn:microsoft.com/office/officeart/2005/8/layout/orgChart1"/>
    <dgm:cxn modelId="{EB53F7C6-F48A-4B6A-8EEB-2063AC420B19}" type="presParOf" srcId="{BDDF2D3A-0655-442D-B6F4-EF8A5E6B4739}" destId="{A5190773-0D3E-4006-8FF1-CC7763A2B54B}" srcOrd="1" destOrd="0" presId="urn:microsoft.com/office/officeart/2005/8/layout/orgChart1"/>
    <dgm:cxn modelId="{651BC988-500F-4BC1-BCA6-45244D53EB27}" type="presParOf" srcId="{BB73827C-CAF3-42E4-B2F9-1079AA76504F}" destId="{340422D3-4B8A-4222-8BC6-A86C9FF478B8}" srcOrd="1" destOrd="0" presId="urn:microsoft.com/office/officeart/2005/8/layout/orgChart1"/>
    <dgm:cxn modelId="{BA7517FC-53C6-4539-AEE3-59A32383E671}" type="presParOf" srcId="{BB73827C-CAF3-42E4-B2F9-1079AA76504F}" destId="{92678B76-1859-4DEF-95FD-DEDB20B0865D}" srcOrd="2" destOrd="0" presId="urn:microsoft.com/office/officeart/2005/8/layout/orgChart1"/>
    <dgm:cxn modelId="{98FD593E-3943-4AF7-BE87-E2932830E5D6}" type="presParOf" srcId="{476F8645-7DF1-41FA-B68E-D8068FD01AA2}" destId="{F4CBB264-3F18-467D-B157-0174E6B8395C}" srcOrd="4" destOrd="0" presId="urn:microsoft.com/office/officeart/2005/8/layout/orgChart1"/>
    <dgm:cxn modelId="{39FB6B4B-CCFA-482E-81FF-1357A15FD3F5}" type="presParOf" srcId="{476F8645-7DF1-41FA-B68E-D8068FD01AA2}" destId="{07535A47-A1C1-4CF5-B438-2D0FF8542D9C}" srcOrd="5" destOrd="0" presId="urn:microsoft.com/office/officeart/2005/8/layout/orgChart1"/>
    <dgm:cxn modelId="{308EC383-98FA-42D4-9902-B71DADF79925}" type="presParOf" srcId="{07535A47-A1C1-4CF5-B438-2D0FF8542D9C}" destId="{4680FC93-0292-4EE2-B445-E3CD38196FFF}" srcOrd="0" destOrd="0" presId="urn:microsoft.com/office/officeart/2005/8/layout/orgChart1"/>
    <dgm:cxn modelId="{6818C500-A20A-4E88-95B0-A870546CD465}" type="presParOf" srcId="{4680FC93-0292-4EE2-B445-E3CD38196FFF}" destId="{F29C1FD5-3E89-4E74-8614-A0EC8ADCB01F}" srcOrd="0" destOrd="0" presId="urn:microsoft.com/office/officeart/2005/8/layout/orgChart1"/>
    <dgm:cxn modelId="{A8760FA8-9580-4533-988F-3DF53290D3E6}" type="presParOf" srcId="{4680FC93-0292-4EE2-B445-E3CD38196FFF}" destId="{60412739-DA7A-4B0C-A767-82A175D0FF02}" srcOrd="1" destOrd="0" presId="urn:microsoft.com/office/officeart/2005/8/layout/orgChart1"/>
    <dgm:cxn modelId="{263CCCA5-F214-4F1B-84D5-B864B99A821E}" type="presParOf" srcId="{07535A47-A1C1-4CF5-B438-2D0FF8542D9C}" destId="{91381B6C-27E6-41D4-824F-46EBD5FDCD3E}" srcOrd="1" destOrd="0" presId="urn:microsoft.com/office/officeart/2005/8/layout/orgChart1"/>
    <dgm:cxn modelId="{DD9FFDEE-F77B-47B8-A18A-964EC6322580}" type="presParOf" srcId="{07535A47-A1C1-4CF5-B438-2D0FF8542D9C}" destId="{C3B43596-F5BD-4535-BF8E-0080446D67E1}" srcOrd="2" destOrd="0" presId="urn:microsoft.com/office/officeart/2005/8/layout/orgChart1"/>
    <dgm:cxn modelId="{0FF63C43-1877-44F2-9BCD-95FB6580F0C8}" type="presParOf" srcId="{1B44C4FF-A16D-4A8E-AB0A-CE2139E19C88}" destId="{6774BCAB-569C-4363-9160-1C34A9A0860D}" srcOrd="2" destOrd="0" presId="urn:microsoft.com/office/officeart/2005/8/layout/orgChart1"/>
    <dgm:cxn modelId="{42DC1E10-974C-4DC7-A933-3FD506B3B0C7}" type="presParOf" srcId="{3899FF0E-A859-46FA-AF09-26AF12F1BD88}" destId="{252E6FAB-4381-449D-99FB-EC864E96FFA1}" srcOrd="4" destOrd="0" presId="urn:microsoft.com/office/officeart/2005/8/layout/orgChart1"/>
    <dgm:cxn modelId="{3B80A41D-8FBB-4838-B84D-00E3487164AE}" type="presParOf" srcId="{3899FF0E-A859-46FA-AF09-26AF12F1BD88}" destId="{BF3385BE-CF40-48E2-84F0-B80C434F4385}" srcOrd="5" destOrd="0" presId="urn:microsoft.com/office/officeart/2005/8/layout/orgChart1"/>
    <dgm:cxn modelId="{44359898-7969-41A1-B0CA-BC0F760D8013}" type="presParOf" srcId="{BF3385BE-CF40-48E2-84F0-B80C434F4385}" destId="{8304F01E-DE12-49BB-B6DC-5BC21CA3BAFA}" srcOrd="0" destOrd="0" presId="urn:microsoft.com/office/officeart/2005/8/layout/orgChart1"/>
    <dgm:cxn modelId="{6D3266A7-32C4-4B52-BD47-FA8828207499}" type="presParOf" srcId="{8304F01E-DE12-49BB-B6DC-5BC21CA3BAFA}" destId="{D1C7CA2F-C72D-407E-8C78-E5091345E653}" srcOrd="0" destOrd="0" presId="urn:microsoft.com/office/officeart/2005/8/layout/orgChart1"/>
    <dgm:cxn modelId="{F6B44E79-84D0-425C-86F9-5F59BD40DB60}" type="presParOf" srcId="{8304F01E-DE12-49BB-B6DC-5BC21CA3BAFA}" destId="{86BB84EB-CCE1-436A-8D90-159B868BBEE3}" srcOrd="1" destOrd="0" presId="urn:microsoft.com/office/officeart/2005/8/layout/orgChart1"/>
    <dgm:cxn modelId="{67E4D399-96B1-46F8-8ED4-57EEC9168072}" type="presParOf" srcId="{BF3385BE-CF40-48E2-84F0-B80C434F4385}" destId="{8387DCB0-06DD-43AF-B3A3-C730F774AF9E}" srcOrd="1" destOrd="0" presId="urn:microsoft.com/office/officeart/2005/8/layout/orgChart1"/>
    <dgm:cxn modelId="{C1363CA0-69D4-4C9B-AAA6-DF1199361170}" type="presParOf" srcId="{8387DCB0-06DD-43AF-B3A3-C730F774AF9E}" destId="{141A602B-FEFD-4FCD-B5C6-D04A2E436421}" srcOrd="0" destOrd="0" presId="urn:microsoft.com/office/officeart/2005/8/layout/orgChart1"/>
    <dgm:cxn modelId="{FE774711-677A-4437-A995-55A19B4740AD}" type="presParOf" srcId="{8387DCB0-06DD-43AF-B3A3-C730F774AF9E}" destId="{B931B5A9-91CF-487B-94A8-C35719573E41}" srcOrd="1" destOrd="0" presId="urn:microsoft.com/office/officeart/2005/8/layout/orgChart1"/>
    <dgm:cxn modelId="{FCE143B2-5384-4C71-BECB-4D7EC2B27045}" type="presParOf" srcId="{B931B5A9-91CF-487B-94A8-C35719573E41}" destId="{94085E6D-8E89-4B6F-9AE5-ACAC0294096B}" srcOrd="0" destOrd="0" presId="urn:microsoft.com/office/officeart/2005/8/layout/orgChart1"/>
    <dgm:cxn modelId="{7B0AAA1F-09FC-41F4-8557-5B6C931264D5}" type="presParOf" srcId="{94085E6D-8E89-4B6F-9AE5-ACAC0294096B}" destId="{70B9EA89-4ACB-4E6E-A110-9901A2E4AFD1}" srcOrd="0" destOrd="0" presId="urn:microsoft.com/office/officeart/2005/8/layout/orgChart1"/>
    <dgm:cxn modelId="{F7BDF9EA-B881-4E33-ABBB-1F20403CB82A}" type="presParOf" srcId="{94085E6D-8E89-4B6F-9AE5-ACAC0294096B}" destId="{CC4A8407-CFDA-4DA2-BBAA-A9CEDAF11ABE}" srcOrd="1" destOrd="0" presId="urn:microsoft.com/office/officeart/2005/8/layout/orgChart1"/>
    <dgm:cxn modelId="{C7AEE282-91A8-489B-9569-70CF53CF59E6}" type="presParOf" srcId="{B931B5A9-91CF-487B-94A8-C35719573E41}" destId="{640FBCDB-D4F5-4943-BE7F-F538512B2A51}" srcOrd="1" destOrd="0" presId="urn:microsoft.com/office/officeart/2005/8/layout/orgChart1"/>
    <dgm:cxn modelId="{617F4A69-9D4C-4EE8-AFDC-CFB3B5539CB0}" type="presParOf" srcId="{B931B5A9-91CF-487B-94A8-C35719573E41}" destId="{91600632-737D-4943-BCF1-EABF6D58375D}" srcOrd="2" destOrd="0" presId="urn:microsoft.com/office/officeart/2005/8/layout/orgChart1"/>
    <dgm:cxn modelId="{73A67E45-9E33-4E20-82F9-9B6E90FB57A4}" type="presParOf" srcId="{BF3385BE-CF40-48E2-84F0-B80C434F4385}" destId="{13441D66-9075-4EDD-91C8-7F8C9D57DB9B}" srcOrd="2" destOrd="0" presId="urn:microsoft.com/office/officeart/2005/8/layout/orgChart1"/>
    <dgm:cxn modelId="{B8ABBFF4-1047-4E6F-BCE2-56CD5BE28FBE}" type="presParOf" srcId="{2D90CAE8-3E18-4A68-B80B-51BA3B598F87}" destId="{BAFB0761-9FC9-4F2D-96D3-C2DC2823672B}" srcOrd="2" destOrd="0" presId="urn:microsoft.com/office/officeart/2005/8/layout/orgChart1"/>
    <dgm:cxn modelId="{C1B00788-17C9-44E7-8AA3-A0F456623442}" type="presParOf" srcId="{2537BB85-842A-4101-B79A-F4E387D07AD6}" destId="{BEF42C3C-3055-4841-A687-72B58EC5B65A}" srcOrd="2" destOrd="0" presId="urn:microsoft.com/office/officeart/2005/8/layout/orgChart1"/>
    <dgm:cxn modelId="{E94EE4B8-C50B-4F76-ABA8-B6679B9C7146}" type="presParOf" srcId="{8C2F7649-8B6D-410C-8360-7755DF7DFCE1}" destId="{C8CA82A6-2993-4603-B9DC-04CA9945624A}" srcOrd="6" destOrd="0" presId="urn:microsoft.com/office/officeart/2005/8/layout/orgChart1"/>
    <dgm:cxn modelId="{A84822D8-AB93-473F-8660-0CE745B4664F}" type="presParOf" srcId="{8C2F7649-8B6D-410C-8360-7755DF7DFCE1}" destId="{02C690CB-F87A-4362-AB59-C9CD5E3F4ECC}" srcOrd="7" destOrd="0" presId="urn:microsoft.com/office/officeart/2005/8/layout/orgChart1"/>
    <dgm:cxn modelId="{30702D37-A3C4-42A4-AAD3-FE8E2CBDCB73}" type="presParOf" srcId="{02C690CB-F87A-4362-AB59-C9CD5E3F4ECC}" destId="{34AA3185-984B-4700-99AC-8201B585E2F1}" srcOrd="0" destOrd="0" presId="urn:microsoft.com/office/officeart/2005/8/layout/orgChart1"/>
    <dgm:cxn modelId="{E29B40FD-E0AC-424C-BAAC-6089D02076CA}" type="presParOf" srcId="{34AA3185-984B-4700-99AC-8201B585E2F1}" destId="{3AE1308B-A2DA-4481-BBD1-6BE1A1765EEC}" srcOrd="0" destOrd="0" presId="urn:microsoft.com/office/officeart/2005/8/layout/orgChart1"/>
    <dgm:cxn modelId="{FFFE13CA-B2BC-4CDA-AF63-74CF33C469D5}" type="presParOf" srcId="{34AA3185-984B-4700-99AC-8201B585E2F1}" destId="{71C77BD2-4933-4DEB-9934-F01F52839684}" srcOrd="1" destOrd="0" presId="urn:microsoft.com/office/officeart/2005/8/layout/orgChart1"/>
    <dgm:cxn modelId="{6373B1CF-50F2-496B-BF06-7D0DBBF49FE1}" type="presParOf" srcId="{02C690CB-F87A-4362-AB59-C9CD5E3F4ECC}" destId="{C59D43A5-A02B-4195-B7ED-8D972205FE4B}" srcOrd="1" destOrd="0" presId="urn:microsoft.com/office/officeart/2005/8/layout/orgChart1"/>
    <dgm:cxn modelId="{A733A88E-262F-4C00-BE82-847DB324E58A}" type="presParOf" srcId="{C59D43A5-A02B-4195-B7ED-8D972205FE4B}" destId="{336A09C9-54A6-4DAB-9C41-2764DA36D18D}" srcOrd="0" destOrd="0" presId="urn:microsoft.com/office/officeart/2005/8/layout/orgChart1"/>
    <dgm:cxn modelId="{7281EF17-3AF4-4FA9-9D85-B2DEFA71FA09}" type="presParOf" srcId="{C59D43A5-A02B-4195-B7ED-8D972205FE4B}" destId="{9C41F372-4D08-4E67-B54A-1D72E38B8392}" srcOrd="1" destOrd="0" presId="urn:microsoft.com/office/officeart/2005/8/layout/orgChart1"/>
    <dgm:cxn modelId="{1A73FDED-B6EB-402C-8EDD-4A359E8BCEDC}" type="presParOf" srcId="{9C41F372-4D08-4E67-B54A-1D72E38B8392}" destId="{4A730B62-F2BD-491A-9109-7A63241AC644}" srcOrd="0" destOrd="0" presId="urn:microsoft.com/office/officeart/2005/8/layout/orgChart1"/>
    <dgm:cxn modelId="{4F2B49B0-BEBB-4B77-9847-FB47755FDB73}" type="presParOf" srcId="{4A730B62-F2BD-491A-9109-7A63241AC644}" destId="{49F4EB2C-CA1E-4223-9005-4413800B3630}" srcOrd="0" destOrd="0" presId="urn:microsoft.com/office/officeart/2005/8/layout/orgChart1"/>
    <dgm:cxn modelId="{ED0E5CA0-4E64-4DBA-9203-95CA82C42501}" type="presParOf" srcId="{4A730B62-F2BD-491A-9109-7A63241AC644}" destId="{6916BB65-D222-44D6-8A02-66C9C067F7DA}" srcOrd="1" destOrd="0" presId="urn:microsoft.com/office/officeart/2005/8/layout/orgChart1"/>
    <dgm:cxn modelId="{02836E5D-8E99-43E0-A2CD-29BF9121C8EC}" type="presParOf" srcId="{9C41F372-4D08-4E67-B54A-1D72E38B8392}" destId="{39FF06E7-35EA-45B6-B5C2-72A8560D1709}" srcOrd="1" destOrd="0" presId="urn:microsoft.com/office/officeart/2005/8/layout/orgChart1"/>
    <dgm:cxn modelId="{7F6CE97D-A4D7-4F0D-951C-DCF17C25F034}" type="presParOf" srcId="{39FF06E7-35EA-45B6-B5C2-72A8560D1709}" destId="{4D8AFEC7-1F88-4909-A1CA-855FD2208635}" srcOrd="0" destOrd="0" presId="urn:microsoft.com/office/officeart/2005/8/layout/orgChart1"/>
    <dgm:cxn modelId="{CB9E0808-7AD2-4BFA-9438-4B948BDAE3AB}" type="presParOf" srcId="{39FF06E7-35EA-45B6-B5C2-72A8560D1709}" destId="{151B16FA-7F65-47ED-B600-4FBED6A2BD7E}" srcOrd="1" destOrd="0" presId="urn:microsoft.com/office/officeart/2005/8/layout/orgChart1"/>
    <dgm:cxn modelId="{9C23FA74-5495-41CD-83B3-B79C1164C511}" type="presParOf" srcId="{151B16FA-7F65-47ED-B600-4FBED6A2BD7E}" destId="{647BE6AF-21FB-47B7-9055-E7FC1E626ABD}" srcOrd="0" destOrd="0" presId="urn:microsoft.com/office/officeart/2005/8/layout/orgChart1"/>
    <dgm:cxn modelId="{578CD5DB-1F67-4A7A-AD20-F1FD471937ED}" type="presParOf" srcId="{647BE6AF-21FB-47B7-9055-E7FC1E626ABD}" destId="{A850B49F-0525-4B5A-94CF-279BF5FCE32C}" srcOrd="0" destOrd="0" presId="urn:microsoft.com/office/officeart/2005/8/layout/orgChart1"/>
    <dgm:cxn modelId="{01CE54CA-2558-4EBE-8DBA-2FB709CF1429}" type="presParOf" srcId="{647BE6AF-21FB-47B7-9055-E7FC1E626ABD}" destId="{522C1666-782A-4D45-8B51-123FE77ED9C5}" srcOrd="1" destOrd="0" presId="urn:microsoft.com/office/officeart/2005/8/layout/orgChart1"/>
    <dgm:cxn modelId="{8F409DF2-C503-411E-8BCD-ADC98AF94E99}" type="presParOf" srcId="{151B16FA-7F65-47ED-B600-4FBED6A2BD7E}" destId="{25C49FD6-9E75-4AE4-905C-12AC36982A03}" srcOrd="1" destOrd="0" presId="urn:microsoft.com/office/officeart/2005/8/layout/orgChart1"/>
    <dgm:cxn modelId="{701E87B2-C844-46AF-BA41-892B84F2E09A}" type="presParOf" srcId="{25C49FD6-9E75-4AE4-905C-12AC36982A03}" destId="{72BA8517-3791-4BC0-BE9C-DB6E4010D60C}" srcOrd="0" destOrd="0" presId="urn:microsoft.com/office/officeart/2005/8/layout/orgChart1"/>
    <dgm:cxn modelId="{CD0B11EC-90EB-4143-B1B2-2FB58A6ABB35}" type="presParOf" srcId="{25C49FD6-9E75-4AE4-905C-12AC36982A03}" destId="{C7154371-DCAB-4205-81EA-2560B5BA691E}" srcOrd="1" destOrd="0" presId="urn:microsoft.com/office/officeart/2005/8/layout/orgChart1"/>
    <dgm:cxn modelId="{DFD1D733-ACD1-4285-81CC-83DAE810133C}" type="presParOf" srcId="{C7154371-DCAB-4205-81EA-2560B5BA691E}" destId="{61D2C2DE-7C01-422D-A8F4-7C8A73340C2C}" srcOrd="0" destOrd="0" presId="urn:microsoft.com/office/officeart/2005/8/layout/orgChart1"/>
    <dgm:cxn modelId="{BC2B5D35-8BF9-41A0-965E-D7C3C184A0AB}" type="presParOf" srcId="{61D2C2DE-7C01-422D-A8F4-7C8A73340C2C}" destId="{B274B3C9-39F9-4812-ACA0-8D5D0C17D661}" srcOrd="0" destOrd="0" presId="urn:microsoft.com/office/officeart/2005/8/layout/orgChart1"/>
    <dgm:cxn modelId="{14649F60-6D6F-497A-B191-183A7E981A8C}" type="presParOf" srcId="{61D2C2DE-7C01-422D-A8F4-7C8A73340C2C}" destId="{60FF953D-F0FD-4D0E-8107-787343FB8361}" srcOrd="1" destOrd="0" presId="urn:microsoft.com/office/officeart/2005/8/layout/orgChart1"/>
    <dgm:cxn modelId="{925798B1-1FDE-4086-ACBC-10B9853B67A2}" type="presParOf" srcId="{C7154371-DCAB-4205-81EA-2560B5BA691E}" destId="{BA643BC4-F723-4AE2-8626-0BD57237969F}" srcOrd="1" destOrd="0" presId="urn:microsoft.com/office/officeart/2005/8/layout/orgChart1"/>
    <dgm:cxn modelId="{E9E8B479-2A9C-4D6E-8B2A-67082EF63715}" type="presParOf" srcId="{BA643BC4-F723-4AE2-8626-0BD57237969F}" destId="{0F0AA146-FF4A-43E4-A03C-82504C3FC193}" srcOrd="0" destOrd="0" presId="urn:microsoft.com/office/officeart/2005/8/layout/orgChart1"/>
    <dgm:cxn modelId="{E3742333-7942-4B9B-9F20-D0E8E366B91D}" type="presParOf" srcId="{BA643BC4-F723-4AE2-8626-0BD57237969F}" destId="{E35D6B4A-828F-4AB9-9041-8C5A06530F6D}" srcOrd="1" destOrd="0" presId="urn:microsoft.com/office/officeart/2005/8/layout/orgChart1"/>
    <dgm:cxn modelId="{A479523C-CCA2-44A0-89C4-26F7C67FBB07}" type="presParOf" srcId="{E35D6B4A-828F-4AB9-9041-8C5A06530F6D}" destId="{9EDAF69F-BB40-42F7-BB5B-EB71EF4B1739}" srcOrd="0" destOrd="0" presId="urn:microsoft.com/office/officeart/2005/8/layout/orgChart1"/>
    <dgm:cxn modelId="{0E054610-114D-45AD-AF01-D688954639BB}" type="presParOf" srcId="{9EDAF69F-BB40-42F7-BB5B-EB71EF4B1739}" destId="{5DB4F390-2321-4380-B33C-90A52DFDE413}" srcOrd="0" destOrd="0" presId="urn:microsoft.com/office/officeart/2005/8/layout/orgChart1"/>
    <dgm:cxn modelId="{1DCB2CA1-43A4-4CB3-B608-373204092A8F}" type="presParOf" srcId="{9EDAF69F-BB40-42F7-BB5B-EB71EF4B1739}" destId="{36239551-2A51-494C-BC8B-A4E1AE9C937D}" srcOrd="1" destOrd="0" presId="urn:microsoft.com/office/officeart/2005/8/layout/orgChart1"/>
    <dgm:cxn modelId="{4D9F0F30-81F9-4C01-AB6A-54CBA600B14C}" type="presParOf" srcId="{E35D6B4A-828F-4AB9-9041-8C5A06530F6D}" destId="{ECC08E1B-3E75-4EB4-9EC0-F9BDE489411B}" srcOrd="1" destOrd="0" presId="urn:microsoft.com/office/officeart/2005/8/layout/orgChart1"/>
    <dgm:cxn modelId="{922CCFC9-21FD-47C0-AECC-75806D5D42B9}" type="presParOf" srcId="{E35D6B4A-828F-4AB9-9041-8C5A06530F6D}" destId="{EF893944-7303-43D2-9778-7C4D98FD50B2}" srcOrd="2" destOrd="0" presId="urn:microsoft.com/office/officeart/2005/8/layout/orgChart1"/>
    <dgm:cxn modelId="{59BDC78A-F79A-4484-8079-A30E01431290}" type="presParOf" srcId="{C7154371-DCAB-4205-81EA-2560B5BA691E}" destId="{607B0357-5283-4DCE-AC9C-CCFC27E722B0}" srcOrd="2" destOrd="0" presId="urn:microsoft.com/office/officeart/2005/8/layout/orgChart1"/>
    <dgm:cxn modelId="{704F8B7B-91CD-4311-BE3B-D5AA7975E136}" type="presParOf" srcId="{151B16FA-7F65-47ED-B600-4FBED6A2BD7E}" destId="{B1504CB3-44B0-4292-BB77-5D6389DBE4D4}" srcOrd="2" destOrd="0" presId="urn:microsoft.com/office/officeart/2005/8/layout/orgChart1"/>
    <dgm:cxn modelId="{DFC00FD6-6BA0-468D-941A-458BB2DB88B9}" type="presParOf" srcId="{9C41F372-4D08-4E67-B54A-1D72E38B8392}" destId="{451F68E7-FF1E-4514-8961-BB2855A7DFD4}" srcOrd="2" destOrd="0" presId="urn:microsoft.com/office/officeart/2005/8/layout/orgChart1"/>
    <dgm:cxn modelId="{0EB447E5-5ECC-4126-BDDE-4AE8C8BA6950}" type="presParOf" srcId="{02C690CB-F87A-4362-AB59-C9CD5E3F4ECC}" destId="{DA8DEC12-42CC-48F0-BA78-9CC3251C9E53}" srcOrd="2" destOrd="0" presId="urn:microsoft.com/office/officeart/2005/8/layout/orgChart1"/>
    <dgm:cxn modelId="{35CCE570-FC81-4C38-806A-19E4C5A39FC4}" type="presParOf" srcId="{8C2F7649-8B6D-410C-8360-7755DF7DFCE1}" destId="{561644BE-C056-4D98-BF3A-CA10EDE59561}" srcOrd="8" destOrd="0" presId="urn:microsoft.com/office/officeart/2005/8/layout/orgChart1"/>
    <dgm:cxn modelId="{619AE54F-27B2-4EE7-9508-9D7FCD6F0880}" type="presParOf" srcId="{8C2F7649-8B6D-410C-8360-7755DF7DFCE1}" destId="{0478C5CD-6958-4FBD-AE66-B0B208B394E6}" srcOrd="9" destOrd="0" presId="urn:microsoft.com/office/officeart/2005/8/layout/orgChart1"/>
    <dgm:cxn modelId="{41B66880-C4F0-4D15-9660-C0FE0D218B85}" type="presParOf" srcId="{0478C5CD-6958-4FBD-AE66-B0B208B394E6}" destId="{1724361D-329B-4F47-B1A5-AD61D4828FEC}" srcOrd="0" destOrd="0" presId="urn:microsoft.com/office/officeart/2005/8/layout/orgChart1"/>
    <dgm:cxn modelId="{1E520C98-96D5-40C2-A386-D6B4412CF1E7}" type="presParOf" srcId="{1724361D-329B-4F47-B1A5-AD61D4828FEC}" destId="{2E82A1E0-1314-4400-BF96-A73C979B582A}" srcOrd="0" destOrd="0" presId="urn:microsoft.com/office/officeart/2005/8/layout/orgChart1"/>
    <dgm:cxn modelId="{1BED4D77-598B-44C8-B695-265C80799875}" type="presParOf" srcId="{1724361D-329B-4F47-B1A5-AD61D4828FEC}" destId="{FDBE84B0-576D-4906-AF65-96713566FBD6}" srcOrd="1" destOrd="0" presId="urn:microsoft.com/office/officeart/2005/8/layout/orgChart1"/>
    <dgm:cxn modelId="{84BC4E7E-F960-472F-8791-92E061855C7D}" type="presParOf" srcId="{0478C5CD-6958-4FBD-AE66-B0B208B394E6}" destId="{89CAD2A2-4AD6-4F97-98EF-B8A3387626B0}" srcOrd="1" destOrd="0" presId="urn:microsoft.com/office/officeart/2005/8/layout/orgChart1"/>
    <dgm:cxn modelId="{C3BF2F40-B49E-4033-8085-A0B783B26F43}" type="presParOf" srcId="{89CAD2A2-4AD6-4F97-98EF-B8A3387626B0}" destId="{78673847-83CA-4CE6-8F8B-335BB1A824EE}" srcOrd="0" destOrd="0" presId="urn:microsoft.com/office/officeart/2005/8/layout/orgChart1"/>
    <dgm:cxn modelId="{5F989971-7B53-4C98-A95F-382859488465}" type="presParOf" srcId="{89CAD2A2-4AD6-4F97-98EF-B8A3387626B0}" destId="{6C3C33C3-76A0-44F2-BB3F-535B12C8BBAC}" srcOrd="1" destOrd="0" presId="urn:microsoft.com/office/officeart/2005/8/layout/orgChart1"/>
    <dgm:cxn modelId="{0A4931B0-9590-426E-8D7D-A08E308C451C}" type="presParOf" srcId="{6C3C33C3-76A0-44F2-BB3F-535B12C8BBAC}" destId="{4EA29E5D-BF22-4468-8BE4-06274FB140FA}" srcOrd="0" destOrd="0" presId="urn:microsoft.com/office/officeart/2005/8/layout/orgChart1"/>
    <dgm:cxn modelId="{9ECBB8B3-BFE7-4A2E-AA74-B8A6210BCC07}" type="presParOf" srcId="{4EA29E5D-BF22-4468-8BE4-06274FB140FA}" destId="{5D73BC7B-AE74-41D3-936C-0BF7E489992D}" srcOrd="0" destOrd="0" presId="urn:microsoft.com/office/officeart/2005/8/layout/orgChart1"/>
    <dgm:cxn modelId="{C8546E0F-246B-4ABD-ADCA-CE9EA96636B0}" type="presParOf" srcId="{4EA29E5D-BF22-4468-8BE4-06274FB140FA}" destId="{C608A169-F324-40AC-BD4A-917F051AE782}" srcOrd="1" destOrd="0" presId="urn:microsoft.com/office/officeart/2005/8/layout/orgChart1"/>
    <dgm:cxn modelId="{10A43552-FE2C-49D7-8165-E3578503FEDC}" type="presParOf" srcId="{6C3C33C3-76A0-44F2-BB3F-535B12C8BBAC}" destId="{5AB5AB2A-21A9-4216-B740-68008E530001}" srcOrd="1" destOrd="0" presId="urn:microsoft.com/office/officeart/2005/8/layout/orgChart1"/>
    <dgm:cxn modelId="{693EF6A3-95EA-4B52-9361-122928FFFF96}" type="presParOf" srcId="{6C3C33C3-76A0-44F2-BB3F-535B12C8BBAC}" destId="{80BDD61E-323B-4483-A851-2FBDCFEDF6AC}" srcOrd="2" destOrd="0" presId="urn:microsoft.com/office/officeart/2005/8/layout/orgChart1"/>
    <dgm:cxn modelId="{37EAE38F-C8A2-4A81-BE6F-26407A41E67D}" type="presParOf" srcId="{0478C5CD-6958-4FBD-AE66-B0B208B394E6}" destId="{E57EAA72-6BBC-4629-B69A-92DD2D6884B4}" srcOrd="2" destOrd="0" presId="urn:microsoft.com/office/officeart/2005/8/layout/orgChart1"/>
    <dgm:cxn modelId="{5C627961-4568-431A-BB56-B3465E2C2146}" type="presParOf" srcId="{215D8910-B31F-4D11-9264-8B3586E9C1F6}" destId="{CA9CADA7-C6F6-4CA6-94A0-A5F9DD5A24A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203362" cy="3976242"/>
        <a:chOff x="0" y="0"/>
        <a:chExt cx="7203362" cy="3976242"/>
      </a:xfrm>
    </dsp:grpSpPr>
    <dsp:sp modelId="{5E9B6CA4-0253-4652-843A-1A1220562A67}">
      <dsp:nvSpPr>
        <dsp:cNvPr id="3" name="燕尾形 2"/>
        <dsp:cNvSpPr/>
      </dsp:nvSpPr>
      <dsp:spPr bwMode="white">
        <a:xfrm rot="5400000">
          <a:off x="-133697" y="133697"/>
          <a:ext cx="891310" cy="623917"/>
        </a:xfrm>
        <a:prstGeom prst="chevron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rot="-5400000" lIns="10160" tIns="10160" rIns="10160" bIns="1016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1</a:t>
          </a:r>
        </a:p>
      </dsp:txBody>
      <dsp:txXfrm rot="5400000">
        <a:off x="-133697" y="133697"/>
        <a:ext cx="891310" cy="623917"/>
      </dsp:txXfrm>
    </dsp:sp>
    <dsp:sp modelId="{8431F6A6-A311-4487-85F2-4CE889A21C5F}">
      <dsp:nvSpPr>
        <dsp:cNvPr id="4" name="同侧圆角矩形 3"/>
        <dsp:cNvSpPr/>
      </dsp:nvSpPr>
      <dsp:spPr bwMode="white">
        <a:xfrm rot="5400000">
          <a:off x="3623964" y="-3000046"/>
          <a:ext cx="579352" cy="6579445"/>
        </a:xfrm>
        <a:prstGeom prst="round2Same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206248" tIns="18415" rIns="18415" bIns="18415" anchor="ctr"/>
        <a:lstStyle>
          <a:lvl1pPr algn="l">
            <a:defRPr sz="2900"/>
          </a:lvl1pPr>
          <a:lvl2pPr marL="285750" indent="-285750" algn="l">
            <a:defRPr sz="2900"/>
          </a:lvl2pPr>
          <a:lvl3pPr marL="571500" indent="-285750" algn="l">
            <a:defRPr sz="2900"/>
          </a:lvl3pPr>
          <a:lvl4pPr marL="857250" indent="-285750" algn="l">
            <a:defRPr sz="2900"/>
          </a:lvl4pPr>
          <a:lvl5pPr marL="1143000" indent="-285750" algn="l">
            <a:defRPr sz="2900"/>
          </a:lvl5pPr>
          <a:lvl6pPr marL="1428750" indent="-285750" algn="l">
            <a:defRPr sz="2900"/>
          </a:lvl6pPr>
          <a:lvl7pPr marL="1714500" indent="-285750" algn="l">
            <a:defRPr sz="2900"/>
          </a:lvl7pPr>
          <a:lvl8pPr marL="2000250" indent="-285750" algn="l">
            <a:defRPr sz="2900"/>
          </a:lvl8pPr>
          <a:lvl9pPr marL="2286000" indent="-285750" algn="l">
            <a:defRPr sz="29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b="1" dirty="0">
              <a:solidFill>
                <a:srgbClr val="18478F"/>
              </a:solidFill>
            </a:rPr>
            <a:t>自动化</a:t>
          </a:r>
          <a:r>
            <a:rPr lang="zh-CN" altLang="en-US" b="1" dirty="0">
              <a:solidFill>
                <a:srgbClr val="18478F"/>
              </a:solidFill>
            </a:rPr>
            <a:t>测试</a:t>
          </a:r>
          <a:r>
            <a:rPr lang="zh-CN" altLang="en-US" b="1" dirty="0">
              <a:solidFill>
                <a:srgbClr val="18478F"/>
              </a:solidFill>
            </a:rPr>
            <a:t>流程</a:t>
          </a:r>
          <a:r>
            <a:rPr lang="en-US" altLang="zh-CN" b="1" dirty="0">
              <a:solidFill>
                <a:srgbClr val="18478F"/>
              </a:solidFill>
              <a:latin typeface="微软雅黑" panose="020B0503020204020204" charset="-122"/>
              <a:ea typeface="微软雅黑" panose="020B0503020204020204" charset="-122"/>
            </a:rPr>
            <a:t>&amp;QTS</a:t>
          </a:r>
          <a:endParaRPr lang="en-US" altLang="zh-CN" b="1" dirty="0">
            <a:solidFill>
              <a:srgbClr val="18478F"/>
            </a:solidFill>
            <a:latin typeface="微软雅黑" panose="020B0503020204020204" charset="-122"/>
            <a:ea typeface="微软雅黑" panose="020B0503020204020204" charset="-122"/>
          </a:endParaRPr>
        </a:p>
      </dsp:txBody>
      <dsp:txXfrm rot="5400000">
        <a:off x="3623964" y="-3000046"/>
        <a:ext cx="579352" cy="6579445"/>
      </dsp:txXfrm>
    </dsp:sp>
    <dsp:sp modelId="{9614D997-91B0-40C2-BC90-7D6ECE7F307D}">
      <dsp:nvSpPr>
        <dsp:cNvPr id="5" name="燕尾形 4"/>
        <dsp:cNvSpPr/>
      </dsp:nvSpPr>
      <dsp:spPr bwMode="white">
        <a:xfrm rot="5400000">
          <a:off x="-133697" y="904929"/>
          <a:ext cx="891310" cy="623917"/>
        </a:xfrm>
        <a:prstGeom prst="chevron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rot="-5400000" lIns="10160" tIns="10160" rIns="10160" bIns="1016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2</a:t>
          </a:r>
        </a:p>
      </dsp:txBody>
      <dsp:txXfrm rot="5400000">
        <a:off x="-133697" y="904929"/>
        <a:ext cx="891310" cy="623917"/>
      </dsp:txXfrm>
    </dsp:sp>
    <dsp:sp modelId="{A12AFC4D-BD9D-4D66-989C-E31BDEF20A6E}">
      <dsp:nvSpPr>
        <dsp:cNvPr id="6" name="同侧圆角矩形 5"/>
        <dsp:cNvSpPr/>
      </dsp:nvSpPr>
      <dsp:spPr bwMode="white">
        <a:xfrm rot="5400000">
          <a:off x="3623964" y="-2228814"/>
          <a:ext cx="579352" cy="6579445"/>
        </a:xfrm>
        <a:prstGeom prst="round2Same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206248" tIns="18415" rIns="18415" bIns="18415" anchor="ctr"/>
        <a:lstStyle>
          <a:lvl1pPr algn="l">
            <a:defRPr sz="2900"/>
          </a:lvl1pPr>
          <a:lvl2pPr marL="285750" indent="-285750" algn="l">
            <a:defRPr sz="2900"/>
          </a:lvl2pPr>
          <a:lvl3pPr marL="571500" indent="-285750" algn="l">
            <a:defRPr sz="2900"/>
          </a:lvl3pPr>
          <a:lvl4pPr marL="857250" indent="-285750" algn="l">
            <a:defRPr sz="2900"/>
          </a:lvl4pPr>
          <a:lvl5pPr marL="1143000" indent="-285750" algn="l">
            <a:defRPr sz="2900"/>
          </a:lvl5pPr>
          <a:lvl6pPr marL="1428750" indent="-285750" algn="l">
            <a:defRPr sz="2900"/>
          </a:lvl6pPr>
          <a:lvl7pPr marL="1714500" indent="-285750" algn="l">
            <a:defRPr sz="2900"/>
          </a:lvl7pPr>
          <a:lvl8pPr marL="2000250" indent="-285750" algn="l">
            <a:defRPr sz="2900"/>
          </a:lvl8pPr>
          <a:lvl9pPr marL="2286000" indent="-285750" algn="l">
            <a:defRPr sz="29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b="1" dirty="0">
              <a:solidFill>
                <a:srgbClr val="18478F"/>
              </a:solidFill>
            </a:rPr>
            <a:t>宏</a:t>
          </a:r>
          <a:r>
            <a:rPr lang="zh-CN" altLang="en-US" b="1" dirty="0">
              <a:solidFill>
                <a:srgbClr val="18478F"/>
              </a:solidFill>
            </a:rPr>
            <a:t>系统</a:t>
          </a:r>
          <a:r>
            <a:rPr lang="zh-CN" altLang="en-US" b="1" dirty="0">
              <a:solidFill>
                <a:srgbClr val="18478F"/>
              </a:solidFill>
            </a:rPr>
            <a:t>功能</a:t>
          </a:r>
          <a:r>
            <a:rPr lang="zh-CN" altLang="en-US" b="1" dirty="0">
              <a:solidFill>
                <a:srgbClr val="18478F"/>
              </a:solidFill>
            </a:rPr>
            <a:t>介绍</a:t>
          </a:r>
          <a:r>
            <a:rPr lang="en-US" altLang="zh-CN" b="1" dirty="0">
              <a:solidFill>
                <a:srgbClr val="18478F"/>
              </a:solidFill>
            </a:rPr>
            <a:t>	</a:t>
          </a:r>
          <a:endParaRPr lang="zh-CN" altLang="en-US" b="1" dirty="0">
            <a:solidFill>
              <a:srgbClr val="18478F"/>
            </a:solidFill>
          </a:endParaRPr>
        </a:p>
      </dsp:txBody>
      <dsp:txXfrm rot="5400000">
        <a:off x="3623964" y="-2228814"/>
        <a:ext cx="579352" cy="6579445"/>
      </dsp:txXfrm>
    </dsp:sp>
    <dsp:sp modelId="{029FA47E-203F-4548-8519-75E69B29D51F}">
      <dsp:nvSpPr>
        <dsp:cNvPr id="7" name="燕尾形 6"/>
        <dsp:cNvSpPr/>
      </dsp:nvSpPr>
      <dsp:spPr bwMode="white">
        <a:xfrm rot="5400000">
          <a:off x="-133697" y="1676162"/>
          <a:ext cx="891310" cy="623917"/>
        </a:xfrm>
        <a:prstGeom prst="chevron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rot="-5400000" lIns="10160" tIns="10160" rIns="10160" bIns="1016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dirty="0"/>
            <a:t>3</a:t>
          </a:r>
        </a:p>
      </dsp:txBody>
      <dsp:txXfrm rot="5400000">
        <a:off x="-133697" y="1676162"/>
        <a:ext cx="891310" cy="623917"/>
      </dsp:txXfrm>
    </dsp:sp>
    <dsp:sp modelId="{422BE84F-7109-442D-ACE2-FB64BAFD91F4}">
      <dsp:nvSpPr>
        <dsp:cNvPr id="8" name="同侧圆角矩形 7"/>
        <dsp:cNvSpPr/>
      </dsp:nvSpPr>
      <dsp:spPr bwMode="white">
        <a:xfrm rot="5400000">
          <a:off x="3623964" y="-1457581"/>
          <a:ext cx="579352" cy="6579445"/>
        </a:xfrm>
        <a:prstGeom prst="round2Same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206248" tIns="18415" rIns="18415" bIns="18415" anchor="ctr"/>
        <a:lstStyle>
          <a:lvl1pPr algn="l">
            <a:defRPr sz="2900"/>
          </a:lvl1pPr>
          <a:lvl2pPr marL="285750" indent="-285750" algn="l">
            <a:defRPr sz="2900"/>
          </a:lvl2pPr>
          <a:lvl3pPr marL="571500" indent="-285750" algn="l">
            <a:defRPr sz="2900"/>
          </a:lvl3pPr>
          <a:lvl4pPr marL="857250" indent="-285750" algn="l">
            <a:defRPr sz="2900"/>
          </a:lvl4pPr>
          <a:lvl5pPr marL="1143000" indent="-285750" algn="l">
            <a:defRPr sz="2900"/>
          </a:lvl5pPr>
          <a:lvl6pPr marL="1428750" indent="-285750" algn="l">
            <a:defRPr sz="2900"/>
          </a:lvl6pPr>
          <a:lvl7pPr marL="1714500" indent="-285750" algn="l">
            <a:defRPr sz="2900"/>
          </a:lvl7pPr>
          <a:lvl8pPr marL="2000250" indent="-285750" algn="l">
            <a:defRPr sz="2900"/>
          </a:lvl8pPr>
          <a:lvl9pPr marL="2286000" indent="-285750" algn="l">
            <a:defRPr sz="29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b="1" dirty="0">
              <a:solidFill>
                <a:srgbClr val="18478F"/>
              </a:solidFill>
              <a:sym typeface="+mn-ea"/>
            </a:rPr>
            <a:t>宏</a:t>
          </a:r>
          <a:r>
            <a:rPr lang="zh-CN" altLang="en-US" b="1" dirty="0">
              <a:solidFill>
                <a:srgbClr val="18478F"/>
              </a:solidFill>
              <a:sym typeface="+mn-ea"/>
            </a:rPr>
            <a:t>语句</a:t>
          </a:r>
          <a:r>
            <a:rPr lang="zh-CN" altLang="en-US" b="1" dirty="0">
              <a:solidFill>
                <a:srgbClr val="18478F"/>
              </a:solidFill>
              <a:sym typeface="+mn-ea"/>
            </a:rPr>
            <a:t>解析</a:t>
          </a:r>
          <a:r>
            <a:rPr lang="zh-CN" altLang="en-US" b="1" dirty="0">
              <a:solidFill>
                <a:srgbClr val="18478F"/>
              </a:solidFill>
              <a:sym typeface="+mn-ea"/>
            </a:rPr>
            <a:t>流程</a:t>
          </a:r>
          <a:endParaRPr lang="zh-CN" altLang="en-US" b="1" dirty="0">
            <a:solidFill>
              <a:srgbClr val="18478F"/>
            </a:solidFill>
          </a:endParaRPr>
        </a:p>
      </dsp:txBody>
      <dsp:txXfrm rot="5400000">
        <a:off x="3623964" y="-1457581"/>
        <a:ext cx="579352" cy="6579445"/>
      </dsp:txXfrm>
    </dsp:sp>
    <dsp:sp modelId="{DDEB4674-AE00-4F3C-B5F0-DC20CBB8924B}">
      <dsp:nvSpPr>
        <dsp:cNvPr id="9" name="燕尾形 8"/>
        <dsp:cNvSpPr/>
      </dsp:nvSpPr>
      <dsp:spPr bwMode="white">
        <a:xfrm rot="5400000">
          <a:off x="-133697" y="2447395"/>
          <a:ext cx="891310" cy="623917"/>
        </a:xfrm>
        <a:prstGeom prst="chevron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rot="-5400000" lIns="10160" tIns="10160" rIns="10160" bIns="1016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4</a:t>
          </a:r>
        </a:p>
      </dsp:txBody>
      <dsp:txXfrm rot="5400000">
        <a:off x="-133697" y="2447395"/>
        <a:ext cx="891310" cy="623917"/>
      </dsp:txXfrm>
    </dsp:sp>
    <dsp:sp modelId="{0B0BF2FF-0EC5-4792-BF5F-26479C42AD36}">
      <dsp:nvSpPr>
        <dsp:cNvPr id="10" name="同侧圆角矩形 9"/>
        <dsp:cNvSpPr/>
      </dsp:nvSpPr>
      <dsp:spPr bwMode="white">
        <a:xfrm rot="5400000">
          <a:off x="3623964" y="-686348"/>
          <a:ext cx="579352" cy="6579445"/>
        </a:xfrm>
        <a:prstGeom prst="round2Same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206248" tIns="18415" rIns="18415" bIns="18415" anchor="ctr"/>
        <a:lstStyle>
          <a:lvl1pPr algn="l">
            <a:defRPr sz="2900"/>
          </a:lvl1pPr>
          <a:lvl2pPr marL="285750" indent="-285750" algn="l">
            <a:defRPr sz="2900"/>
          </a:lvl2pPr>
          <a:lvl3pPr marL="571500" indent="-285750" algn="l">
            <a:defRPr sz="2900"/>
          </a:lvl3pPr>
          <a:lvl4pPr marL="857250" indent="-285750" algn="l">
            <a:defRPr sz="2900"/>
          </a:lvl4pPr>
          <a:lvl5pPr marL="1143000" indent="-285750" algn="l">
            <a:defRPr sz="2900"/>
          </a:lvl5pPr>
          <a:lvl6pPr marL="1428750" indent="-285750" algn="l">
            <a:defRPr sz="2900"/>
          </a:lvl6pPr>
          <a:lvl7pPr marL="1714500" indent="-285750" algn="l">
            <a:defRPr sz="2900"/>
          </a:lvl7pPr>
          <a:lvl8pPr marL="2000250" indent="-285750" algn="l">
            <a:defRPr sz="2900"/>
          </a:lvl8pPr>
          <a:lvl9pPr marL="2286000" indent="-285750" algn="l">
            <a:defRPr sz="29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b="1" dirty="0">
              <a:solidFill>
                <a:srgbClr val="18478F"/>
              </a:solidFill>
              <a:sym typeface="+mn-ea"/>
            </a:rPr>
            <a:t>宏</a:t>
          </a:r>
          <a:r>
            <a:rPr lang="zh-CN" altLang="en-US" b="1" dirty="0">
              <a:solidFill>
                <a:srgbClr val="18478F"/>
              </a:solidFill>
              <a:sym typeface="+mn-ea"/>
            </a:rPr>
            <a:t>的</a:t>
          </a:r>
          <a:r>
            <a:rPr lang="zh-CN" altLang="en-US" b="1" dirty="0">
              <a:solidFill>
                <a:srgbClr val="18478F"/>
              </a:solidFill>
              <a:sym typeface="+mn-ea"/>
            </a:rPr>
            <a:t>部分</a:t>
          </a:r>
          <a:r>
            <a:rPr lang="zh-CN" altLang="en-US" b="1" dirty="0">
              <a:solidFill>
                <a:srgbClr val="18478F"/>
              </a:solidFill>
              <a:sym typeface="+mn-ea"/>
            </a:rPr>
            <a:t>特殊</a:t>
          </a:r>
          <a:r>
            <a:rPr lang="zh-CN" altLang="en-US" b="1" dirty="0">
              <a:solidFill>
                <a:srgbClr val="18478F"/>
              </a:solidFill>
              <a:sym typeface="+mn-ea"/>
            </a:rPr>
            <a:t>关键字</a:t>
          </a:r>
          <a:endParaRPr lang="zh-CN" altLang="en-US" b="1" dirty="0">
            <a:solidFill>
              <a:srgbClr val="18478F"/>
            </a:solidFill>
            <a:sym typeface="+mn-ea"/>
          </a:endParaRPr>
        </a:p>
      </dsp:txBody>
      <dsp:txXfrm rot="5400000">
        <a:off x="3623964" y="-686348"/>
        <a:ext cx="579352" cy="6579445"/>
      </dsp:txXfrm>
    </dsp:sp>
    <dsp:sp modelId="{FAC1E50A-30A2-4D86-9563-1F97EF075ECA}">
      <dsp:nvSpPr>
        <dsp:cNvPr id="11" name="燕尾形 10"/>
        <dsp:cNvSpPr/>
      </dsp:nvSpPr>
      <dsp:spPr bwMode="white">
        <a:xfrm rot="5400000">
          <a:off x="-133697" y="3218628"/>
          <a:ext cx="891310" cy="623917"/>
        </a:xfrm>
        <a:prstGeom prst="chevron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rot="-5400000" vert="horz" wrap="square" lIns="10160" tIns="10160" rIns="10160" bIns="1016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ym typeface="+mn-ea"/>
            </a:rPr>
            <a:t>5</a:t>
          </a:r>
          <a:endParaRPr lang="en-US" dirty="0">
            <a:sym typeface="+mn-ea"/>
          </a:endParaRPr>
        </a:p>
      </dsp:txBody>
      <dsp:txXfrm rot="5400000">
        <a:off x="-133697" y="3218628"/>
        <a:ext cx="891310" cy="623917"/>
      </dsp:txXfrm>
    </dsp:sp>
    <dsp:sp modelId="{A521BD96-0607-4C60-9243-906E689A9C04}">
      <dsp:nvSpPr>
        <dsp:cNvPr id="12" name="同侧圆角矩形 11"/>
        <dsp:cNvSpPr/>
      </dsp:nvSpPr>
      <dsp:spPr bwMode="white">
        <a:xfrm rot="5400000">
          <a:off x="3623964" y="84885"/>
          <a:ext cx="579352" cy="6579445"/>
        </a:xfrm>
        <a:prstGeom prst="round2Same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206248" tIns="18415" rIns="18415" bIns="18415" anchor="ctr"/>
        <a:lstStyle>
          <a:lvl1pPr algn="l">
            <a:defRPr sz="2900"/>
          </a:lvl1pPr>
          <a:lvl2pPr marL="285750" indent="-285750" algn="l">
            <a:defRPr sz="2900"/>
          </a:lvl2pPr>
          <a:lvl3pPr marL="571500" indent="-285750" algn="l">
            <a:defRPr sz="2900"/>
          </a:lvl3pPr>
          <a:lvl4pPr marL="857250" indent="-285750" algn="l">
            <a:defRPr sz="2900"/>
          </a:lvl4pPr>
          <a:lvl5pPr marL="1143000" indent="-285750" algn="l">
            <a:defRPr sz="2900"/>
          </a:lvl5pPr>
          <a:lvl6pPr marL="1428750" indent="-285750" algn="l">
            <a:defRPr sz="2900"/>
          </a:lvl6pPr>
          <a:lvl7pPr marL="1714500" indent="-285750" algn="l">
            <a:defRPr sz="2900"/>
          </a:lvl7pPr>
          <a:lvl8pPr marL="2000250" indent="-285750" algn="l">
            <a:defRPr sz="2900"/>
          </a:lvl8pPr>
          <a:lvl9pPr marL="2286000" indent="-285750" algn="l">
            <a:defRPr sz="29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b="1" dirty="0">
              <a:solidFill>
                <a:srgbClr val="18478F"/>
              </a:solidFill>
              <a:sym typeface="+mn-ea"/>
            </a:rPr>
            <a:t>宏</a:t>
          </a:r>
          <a:r>
            <a:rPr lang="zh-CN" altLang="en-US" b="1" dirty="0">
              <a:solidFill>
                <a:srgbClr val="18478F"/>
              </a:solidFill>
              <a:sym typeface="+mn-ea"/>
            </a:rPr>
            <a:t>的</a:t>
          </a:r>
          <a:r>
            <a:rPr lang="zh-CN" altLang="en-US" b="1" dirty="0">
              <a:solidFill>
                <a:srgbClr val="18478F"/>
              </a:solidFill>
              <a:sym typeface="+mn-ea"/>
            </a:rPr>
            <a:t>失败</a:t>
          </a:r>
          <a:r>
            <a:rPr lang="zh-CN" altLang="en-US" b="1" dirty="0">
              <a:solidFill>
                <a:srgbClr val="18478F"/>
              </a:solidFill>
              <a:sym typeface="+mn-ea"/>
            </a:rPr>
            <a:t>与</a:t>
          </a:r>
          <a:r>
            <a:rPr lang="zh-CN" altLang="en-US" b="1" dirty="0">
              <a:solidFill>
                <a:srgbClr val="18478F"/>
              </a:solidFill>
              <a:sym typeface="+mn-ea"/>
            </a:rPr>
            <a:t>调试</a:t>
          </a:r>
          <a:endParaRPr lang="zh-CN" altLang="en-US" b="1" dirty="0">
            <a:solidFill>
              <a:srgbClr val="18478F"/>
            </a:solidFill>
          </a:endParaRPr>
        </a:p>
      </dsp:txBody>
      <dsp:txXfrm rot="5400000">
        <a:off x="3623964" y="84885"/>
        <a:ext cx="579352" cy="65794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11524525" cy="5418667"/>
        <a:chOff x="0" y="0"/>
        <a:chExt cx="11524525" cy="5418667"/>
      </a:xfrm>
    </dsp:grpSpPr>
    <dsp:sp modelId="{7276E7D0-0DBE-4390-9994-79808341EA47}">
      <dsp:nvSpPr>
        <dsp:cNvPr id="5" name="任意多边形 4"/>
        <dsp:cNvSpPr/>
      </dsp:nvSpPr>
      <dsp:spPr bwMode="white">
        <a:xfrm>
          <a:off x="1047351" y="569188"/>
          <a:ext cx="4647406" cy="239059"/>
        </a:xfrm>
        <a:custGeom>
          <a:avLst/>
          <a:gdLst/>
          <a:ahLst/>
          <a:cxnLst/>
          <a:pathLst>
            <a:path w="7319" h="376">
              <a:moveTo>
                <a:pt x="7319" y="0"/>
              </a:moveTo>
              <a:lnTo>
                <a:pt x="7319" y="188"/>
              </a:lnTo>
              <a:lnTo>
                <a:pt x="0" y="188"/>
              </a:lnTo>
              <a:lnTo>
                <a:pt x="0" y="376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047351" y="569188"/>
        <a:ext cx="4647406" cy="239059"/>
      </dsp:txXfrm>
    </dsp:sp>
    <dsp:sp modelId="{120160F7-6844-4154-A62A-09AC3BDF37C6}">
      <dsp:nvSpPr>
        <dsp:cNvPr id="8" name="任意多边形 7"/>
        <dsp:cNvSpPr/>
      </dsp:nvSpPr>
      <dsp:spPr bwMode="white">
        <a:xfrm>
          <a:off x="1047351" y="1377434"/>
          <a:ext cx="0" cy="239059"/>
        </a:xfrm>
        <a:custGeom>
          <a:avLst/>
          <a:gdLst/>
          <a:ahLst/>
          <a:cxnLst/>
          <a:pathLst>
            <a:path h="376">
              <a:moveTo>
                <a:pt x="0" y="0"/>
              </a:moveTo>
              <a:lnTo>
                <a:pt x="0" y="188"/>
              </a:lnTo>
              <a:lnTo>
                <a:pt x="0" y="188"/>
              </a:lnTo>
              <a:lnTo>
                <a:pt x="0" y="376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047351" y="1377434"/>
        <a:ext cx="0" cy="239059"/>
      </dsp:txXfrm>
    </dsp:sp>
    <dsp:sp modelId="{FE47AB20-3C7C-4A2F-9A4C-CB0737A6120B}">
      <dsp:nvSpPr>
        <dsp:cNvPr id="11" name="任意多边形 10"/>
        <dsp:cNvSpPr/>
      </dsp:nvSpPr>
      <dsp:spPr bwMode="white">
        <a:xfrm>
          <a:off x="1047351" y="2185681"/>
          <a:ext cx="0" cy="239059"/>
        </a:xfrm>
        <a:custGeom>
          <a:avLst/>
          <a:gdLst/>
          <a:ahLst/>
          <a:cxnLst/>
          <a:pathLst>
            <a:path h="376">
              <a:moveTo>
                <a:pt x="0" y="0"/>
              </a:moveTo>
              <a:lnTo>
                <a:pt x="0" y="376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047351" y="2185681"/>
        <a:ext cx="0" cy="239059"/>
      </dsp:txXfrm>
    </dsp:sp>
    <dsp:sp modelId="{3D852500-E5C8-4146-98A4-AA4DBE2DD557}">
      <dsp:nvSpPr>
        <dsp:cNvPr id="14" name="任意多边形 13"/>
        <dsp:cNvSpPr/>
      </dsp:nvSpPr>
      <dsp:spPr bwMode="white">
        <a:xfrm>
          <a:off x="592000" y="2993927"/>
          <a:ext cx="170756" cy="523653"/>
        </a:xfrm>
        <a:custGeom>
          <a:avLst/>
          <a:gdLst/>
          <a:ahLst/>
          <a:cxnLst/>
          <a:pathLst>
            <a:path w="269" h="825">
              <a:moveTo>
                <a:pt x="0" y="0"/>
              </a:moveTo>
              <a:lnTo>
                <a:pt x="0" y="825"/>
              </a:lnTo>
              <a:lnTo>
                <a:pt x="269" y="825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592000" y="2993927"/>
        <a:ext cx="170756" cy="523653"/>
      </dsp:txXfrm>
    </dsp:sp>
    <dsp:sp modelId="{34B0A6CE-B39B-4E5F-9614-E060DE28C311}">
      <dsp:nvSpPr>
        <dsp:cNvPr id="17" name="任意多边形 16"/>
        <dsp:cNvSpPr/>
      </dsp:nvSpPr>
      <dsp:spPr bwMode="white">
        <a:xfrm>
          <a:off x="2635379" y="569188"/>
          <a:ext cx="3059378" cy="239059"/>
        </a:xfrm>
        <a:custGeom>
          <a:avLst/>
          <a:gdLst/>
          <a:ahLst/>
          <a:cxnLst/>
          <a:pathLst>
            <a:path w="4818" h="376">
              <a:moveTo>
                <a:pt x="4818" y="0"/>
              </a:moveTo>
              <a:lnTo>
                <a:pt x="4818" y="188"/>
              </a:lnTo>
              <a:lnTo>
                <a:pt x="0" y="188"/>
              </a:lnTo>
              <a:lnTo>
                <a:pt x="0" y="376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635379" y="569188"/>
        <a:ext cx="3059378" cy="239059"/>
      </dsp:txXfrm>
    </dsp:sp>
    <dsp:sp modelId="{69C0CE13-C4DA-4FEC-8F0F-169D46FB7FA9}">
      <dsp:nvSpPr>
        <dsp:cNvPr id="20" name="任意多边形 19"/>
        <dsp:cNvSpPr/>
      </dsp:nvSpPr>
      <dsp:spPr bwMode="white">
        <a:xfrm>
          <a:off x="2635379" y="1377434"/>
          <a:ext cx="0" cy="239059"/>
        </a:xfrm>
        <a:custGeom>
          <a:avLst/>
          <a:gdLst/>
          <a:ahLst/>
          <a:cxnLst/>
          <a:pathLst>
            <a:path h="376">
              <a:moveTo>
                <a:pt x="0" y="0"/>
              </a:moveTo>
              <a:lnTo>
                <a:pt x="0" y="188"/>
              </a:lnTo>
              <a:lnTo>
                <a:pt x="0" y="188"/>
              </a:lnTo>
              <a:lnTo>
                <a:pt x="0" y="376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635379" y="1377434"/>
        <a:ext cx="0" cy="239059"/>
      </dsp:txXfrm>
    </dsp:sp>
    <dsp:sp modelId="{82C6AE12-CF05-4B7A-9A1B-8C29FE12E164}">
      <dsp:nvSpPr>
        <dsp:cNvPr id="23" name="任意多边形 22"/>
        <dsp:cNvSpPr/>
      </dsp:nvSpPr>
      <dsp:spPr bwMode="white">
        <a:xfrm>
          <a:off x="2180028" y="2185681"/>
          <a:ext cx="170756" cy="523653"/>
        </a:xfrm>
        <a:custGeom>
          <a:avLst/>
          <a:gdLst/>
          <a:ahLst/>
          <a:cxnLst/>
          <a:pathLst>
            <a:path w="269" h="825">
              <a:moveTo>
                <a:pt x="0" y="0"/>
              </a:moveTo>
              <a:lnTo>
                <a:pt x="0" y="825"/>
              </a:lnTo>
              <a:lnTo>
                <a:pt x="269" y="825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180028" y="2185681"/>
        <a:ext cx="170756" cy="523653"/>
      </dsp:txXfrm>
    </dsp:sp>
    <dsp:sp modelId="{E6C8D419-A4C7-4E10-B5BE-4BE62A0FEEAF}">
      <dsp:nvSpPr>
        <dsp:cNvPr id="26" name="任意多边形 25"/>
        <dsp:cNvSpPr/>
      </dsp:nvSpPr>
      <dsp:spPr bwMode="white">
        <a:xfrm>
          <a:off x="5674841" y="569188"/>
          <a:ext cx="19916" cy="239059"/>
        </a:xfrm>
        <a:custGeom>
          <a:avLst/>
          <a:gdLst/>
          <a:ahLst/>
          <a:cxnLst/>
          <a:pathLst>
            <a:path w="31" h="376">
              <a:moveTo>
                <a:pt x="31" y="0"/>
              </a:moveTo>
              <a:lnTo>
                <a:pt x="31" y="188"/>
              </a:lnTo>
              <a:lnTo>
                <a:pt x="0" y="188"/>
              </a:lnTo>
              <a:lnTo>
                <a:pt x="0" y="376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5674841" y="569188"/>
        <a:ext cx="19916" cy="239059"/>
      </dsp:txXfrm>
    </dsp:sp>
    <dsp:sp modelId="{EA3D4F1B-25F2-419F-A0AE-56C08F416CDC}">
      <dsp:nvSpPr>
        <dsp:cNvPr id="29" name="任意多边形 28"/>
        <dsp:cNvSpPr/>
      </dsp:nvSpPr>
      <dsp:spPr bwMode="white">
        <a:xfrm>
          <a:off x="5674841" y="1377434"/>
          <a:ext cx="0" cy="239059"/>
        </a:xfrm>
        <a:custGeom>
          <a:avLst/>
          <a:gdLst/>
          <a:ahLst/>
          <a:cxnLst/>
          <a:pathLst>
            <a:path h="376">
              <a:moveTo>
                <a:pt x="0" y="0"/>
              </a:moveTo>
              <a:lnTo>
                <a:pt x="0" y="376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5674841" y="1377434"/>
        <a:ext cx="0" cy="239059"/>
      </dsp:txXfrm>
    </dsp:sp>
    <dsp:sp modelId="{D340387D-1B20-4C26-87B6-13C2953CA956}">
      <dsp:nvSpPr>
        <dsp:cNvPr id="32" name="任意多边形 31"/>
        <dsp:cNvSpPr/>
      </dsp:nvSpPr>
      <dsp:spPr bwMode="white">
        <a:xfrm>
          <a:off x="4297407" y="2185681"/>
          <a:ext cx="1377434" cy="239059"/>
        </a:xfrm>
        <a:custGeom>
          <a:avLst/>
          <a:gdLst/>
          <a:ahLst/>
          <a:cxnLst/>
          <a:pathLst>
            <a:path w="2169" h="376">
              <a:moveTo>
                <a:pt x="2169" y="0"/>
              </a:moveTo>
              <a:lnTo>
                <a:pt x="2169" y="188"/>
              </a:lnTo>
              <a:lnTo>
                <a:pt x="0" y="188"/>
              </a:lnTo>
              <a:lnTo>
                <a:pt x="0" y="376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297407" y="2185681"/>
        <a:ext cx="1377434" cy="239059"/>
      </dsp:txXfrm>
    </dsp:sp>
    <dsp:sp modelId="{B4C7B163-5073-4E0C-98D0-0D94CD86F29B}">
      <dsp:nvSpPr>
        <dsp:cNvPr id="35" name="任意多边形 34"/>
        <dsp:cNvSpPr/>
      </dsp:nvSpPr>
      <dsp:spPr bwMode="white">
        <a:xfrm>
          <a:off x="3842057" y="2993927"/>
          <a:ext cx="170756" cy="523653"/>
        </a:xfrm>
        <a:custGeom>
          <a:avLst/>
          <a:gdLst/>
          <a:ahLst/>
          <a:cxnLst/>
          <a:pathLst>
            <a:path w="269" h="825">
              <a:moveTo>
                <a:pt x="0" y="0"/>
              </a:moveTo>
              <a:lnTo>
                <a:pt x="0" y="825"/>
              </a:lnTo>
              <a:lnTo>
                <a:pt x="269" y="825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3842057" y="2993927"/>
        <a:ext cx="170756" cy="523653"/>
      </dsp:txXfrm>
    </dsp:sp>
    <dsp:sp modelId="{450E618A-817A-4860-9359-4A0F8ACD2252}">
      <dsp:nvSpPr>
        <dsp:cNvPr id="38" name="任意多边形 37"/>
        <dsp:cNvSpPr/>
      </dsp:nvSpPr>
      <dsp:spPr bwMode="white">
        <a:xfrm>
          <a:off x="3842057" y="2993927"/>
          <a:ext cx="170756" cy="1331899"/>
        </a:xfrm>
        <a:custGeom>
          <a:avLst/>
          <a:gdLst/>
          <a:ahLst/>
          <a:cxnLst/>
          <a:pathLst>
            <a:path w="269" h="2097">
              <a:moveTo>
                <a:pt x="0" y="0"/>
              </a:moveTo>
              <a:lnTo>
                <a:pt x="0" y="2097"/>
              </a:lnTo>
              <a:lnTo>
                <a:pt x="269" y="2097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3842057" y="2993927"/>
        <a:ext cx="170756" cy="1331899"/>
      </dsp:txXfrm>
    </dsp:sp>
    <dsp:sp modelId="{5A2AB7C0-F984-4A63-9551-0EB3956FBF7D}">
      <dsp:nvSpPr>
        <dsp:cNvPr id="41" name="任意多边形 40"/>
        <dsp:cNvSpPr/>
      </dsp:nvSpPr>
      <dsp:spPr bwMode="white">
        <a:xfrm>
          <a:off x="3842057" y="2993927"/>
          <a:ext cx="170756" cy="2140146"/>
        </a:xfrm>
        <a:custGeom>
          <a:avLst/>
          <a:gdLst/>
          <a:ahLst/>
          <a:cxnLst/>
          <a:pathLst>
            <a:path w="269" h="3370">
              <a:moveTo>
                <a:pt x="0" y="0"/>
              </a:moveTo>
              <a:lnTo>
                <a:pt x="0" y="3370"/>
              </a:lnTo>
              <a:lnTo>
                <a:pt x="269" y="3370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3842057" y="2993927"/>
        <a:ext cx="170756" cy="2140146"/>
      </dsp:txXfrm>
    </dsp:sp>
    <dsp:sp modelId="{CB0EC9D0-252A-432D-B19D-5937EEAD3DCA}">
      <dsp:nvSpPr>
        <dsp:cNvPr id="44" name="任意多边形 43"/>
        <dsp:cNvSpPr/>
      </dsp:nvSpPr>
      <dsp:spPr bwMode="white">
        <a:xfrm>
          <a:off x="5674841" y="2185681"/>
          <a:ext cx="0" cy="239059"/>
        </a:xfrm>
        <a:custGeom>
          <a:avLst/>
          <a:gdLst/>
          <a:ahLst/>
          <a:cxnLst/>
          <a:pathLst>
            <a:path h="376">
              <a:moveTo>
                <a:pt x="0" y="0"/>
              </a:moveTo>
              <a:lnTo>
                <a:pt x="0" y="376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5674841" y="2185681"/>
        <a:ext cx="0" cy="239059"/>
      </dsp:txXfrm>
    </dsp:sp>
    <dsp:sp modelId="{687CBB5B-B3DB-4A8E-8650-3D6605629999}">
      <dsp:nvSpPr>
        <dsp:cNvPr id="47" name="任意多边形 46"/>
        <dsp:cNvSpPr/>
      </dsp:nvSpPr>
      <dsp:spPr bwMode="white">
        <a:xfrm>
          <a:off x="5219491" y="2993927"/>
          <a:ext cx="170756" cy="523653"/>
        </a:xfrm>
        <a:custGeom>
          <a:avLst/>
          <a:gdLst/>
          <a:ahLst/>
          <a:cxnLst/>
          <a:pathLst>
            <a:path w="269" h="825">
              <a:moveTo>
                <a:pt x="0" y="0"/>
              </a:moveTo>
              <a:lnTo>
                <a:pt x="0" y="825"/>
              </a:lnTo>
              <a:lnTo>
                <a:pt x="269" y="825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5219491" y="2993927"/>
        <a:ext cx="170756" cy="523653"/>
      </dsp:txXfrm>
    </dsp:sp>
    <dsp:sp modelId="{BCD145ED-3ECF-4CF8-90DE-786D09DA15B7}">
      <dsp:nvSpPr>
        <dsp:cNvPr id="50" name="任意多边形 49"/>
        <dsp:cNvSpPr/>
      </dsp:nvSpPr>
      <dsp:spPr bwMode="white">
        <a:xfrm>
          <a:off x="5219491" y="2993927"/>
          <a:ext cx="170756" cy="1331899"/>
        </a:xfrm>
        <a:custGeom>
          <a:avLst/>
          <a:gdLst/>
          <a:ahLst/>
          <a:cxnLst/>
          <a:pathLst>
            <a:path w="269" h="2097">
              <a:moveTo>
                <a:pt x="0" y="0"/>
              </a:moveTo>
              <a:lnTo>
                <a:pt x="0" y="2097"/>
              </a:lnTo>
              <a:lnTo>
                <a:pt x="269" y="2097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5219491" y="2993927"/>
        <a:ext cx="170756" cy="1331899"/>
      </dsp:txXfrm>
    </dsp:sp>
    <dsp:sp modelId="{F4CBB264-3F18-467D-B157-0174E6B8395C}">
      <dsp:nvSpPr>
        <dsp:cNvPr id="53" name="任意多边形 52"/>
        <dsp:cNvSpPr/>
      </dsp:nvSpPr>
      <dsp:spPr bwMode="white">
        <a:xfrm>
          <a:off x="5219491" y="2993927"/>
          <a:ext cx="170756" cy="2140146"/>
        </a:xfrm>
        <a:custGeom>
          <a:avLst/>
          <a:gdLst/>
          <a:ahLst/>
          <a:cxnLst/>
          <a:pathLst>
            <a:path w="269" h="3370">
              <a:moveTo>
                <a:pt x="0" y="0"/>
              </a:moveTo>
              <a:lnTo>
                <a:pt x="0" y="3370"/>
              </a:lnTo>
              <a:lnTo>
                <a:pt x="269" y="3370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5219491" y="2993927"/>
        <a:ext cx="170756" cy="2140146"/>
      </dsp:txXfrm>
    </dsp:sp>
    <dsp:sp modelId="{252E6FAB-4381-449D-99FB-EC864E96FFA1}">
      <dsp:nvSpPr>
        <dsp:cNvPr id="56" name="任意多边形 55"/>
        <dsp:cNvSpPr/>
      </dsp:nvSpPr>
      <dsp:spPr bwMode="white">
        <a:xfrm>
          <a:off x="5674841" y="2185681"/>
          <a:ext cx="1377434" cy="239059"/>
        </a:xfrm>
        <a:custGeom>
          <a:avLst/>
          <a:gdLst/>
          <a:ahLst/>
          <a:cxnLst/>
          <a:pathLst>
            <a:path w="2169" h="376">
              <a:moveTo>
                <a:pt x="0" y="0"/>
              </a:moveTo>
              <a:lnTo>
                <a:pt x="0" y="188"/>
              </a:lnTo>
              <a:lnTo>
                <a:pt x="2169" y="188"/>
              </a:lnTo>
              <a:lnTo>
                <a:pt x="2169" y="376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5674841" y="2185681"/>
        <a:ext cx="1377434" cy="239059"/>
      </dsp:txXfrm>
    </dsp:sp>
    <dsp:sp modelId="{141A602B-FEFD-4FCD-B5C6-D04A2E436421}">
      <dsp:nvSpPr>
        <dsp:cNvPr id="59" name="任意多边形 58"/>
        <dsp:cNvSpPr/>
      </dsp:nvSpPr>
      <dsp:spPr bwMode="white">
        <a:xfrm>
          <a:off x="6596925" y="2993927"/>
          <a:ext cx="170756" cy="523653"/>
        </a:xfrm>
        <a:custGeom>
          <a:avLst/>
          <a:gdLst/>
          <a:ahLst/>
          <a:cxnLst/>
          <a:pathLst>
            <a:path w="269" h="825">
              <a:moveTo>
                <a:pt x="0" y="0"/>
              </a:moveTo>
              <a:lnTo>
                <a:pt x="0" y="825"/>
              </a:lnTo>
              <a:lnTo>
                <a:pt x="269" y="825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6596925" y="2993927"/>
        <a:ext cx="170756" cy="523653"/>
      </dsp:txXfrm>
    </dsp:sp>
    <dsp:sp modelId="{C8CA82A6-2993-4603-B9DC-04CA9945624A}">
      <dsp:nvSpPr>
        <dsp:cNvPr id="62" name="任意多边形 61"/>
        <dsp:cNvSpPr/>
      </dsp:nvSpPr>
      <dsp:spPr bwMode="white">
        <a:xfrm>
          <a:off x="5694757" y="569188"/>
          <a:ext cx="3019546" cy="239059"/>
        </a:xfrm>
        <a:custGeom>
          <a:avLst/>
          <a:gdLst/>
          <a:ahLst/>
          <a:cxnLst/>
          <a:pathLst>
            <a:path w="4755" h="376">
              <a:moveTo>
                <a:pt x="0" y="0"/>
              </a:moveTo>
              <a:lnTo>
                <a:pt x="0" y="188"/>
              </a:lnTo>
              <a:lnTo>
                <a:pt x="4755" y="188"/>
              </a:lnTo>
              <a:lnTo>
                <a:pt x="4755" y="376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5694757" y="569188"/>
        <a:ext cx="3019546" cy="239059"/>
      </dsp:txXfrm>
    </dsp:sp>
    <dsp:sp modelId="{336A09C9-54A6-4DAB-9C41-2764DA36D18D}">
      <dsp:nvSpPr>
        <dsp:cNvPr id="65" name="任意多边形 64"/>
        <dsp:cNvSpPr/>
      </dsp:nvSpPr>
      <dsp:spPr bwMode="white">
        <a:xfrm>
          <a:off x="8714303" y="1377434"/>
          <a:ext cx="0" cy="239059"/>
        </a:xfrm>
        <a:custGeom>
          <a:avLst/>
          <a:gdLst/>
          <a:ahLst/>
          <a:cxnLst/>
          <a:pathLst>
            <a:path h="376">
              <a:moveTo>
                <a:pt x="0" y="0"/>
              </a:moveTo>
              <a:lnTo>
                <a:pt x="0" y="188"/>
              </a:lnTo>
              <a:lnTo>
                <a:pt x="0" y="188"/>
              </a:lnTo>
              <a:lnTo>
                <a:pt x="0" y="376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8714303" y="1377434"/>
        <a:ext cx="0" cy="239059"/>
      </dsp:txXfrm>
    </dsp:sp>
    <dsp:sp modelId="{4D8AFEC7-1F88-4909-A1CA-855FD2208635}">
      <dsp:nvSpPr>
        <dsp:cNvPr id="68" name="任意多边形 67"/>
        <dsp:cNvSpPr/>
      </dsp:nvSpPr>
      <dsp:spPr bwMode="white">
        <a:xfrm>
          <a:off x="8714303" y="2185681"/>
          <a:ext cx="0" cy="239059"/>
        </a:xfrm>
        <a:custGeom>
          <a:avLst/>
          <a:gdLst/>
          <a:ahLst/>
          <a:cxnLst/>
          <a:pathLst>
            <a:path h="376">
              <a:moveTo>
                <a:pt x="0" y="0"/>
              </a:moveTo>
              <a:lnTo>
                <a:pt x="0" y="376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8714303" y="2185681"/>
        <a:ext cx="0" cy="239059"/>
      </dsp:txXfrm>
    </dsp:sp>
    <dsp:sp modelId="{72BA8517-3791-4BC0-BE9C-DB6E4010D60C}">
      <dsp:nvSpPr>
        <dsp:cNvPr id="71" name="任意多边形 70"/>
        <dsp:cNvSpPr/>
      </dsp:nvSpPr>
      <dsp:spPr bwMode="white">
        <a:xfrm>
          <a:off x="8714303" y="2993927"/>
          <a:ext cx="0" cy="239059"/>
        </a:xfrm>
        <a:custGeom>
          <a:avLst/>
          <a:gdLst/>
          <a:ahLst/>
          <a:cxnLst/>
          <a:pathLst>
            <a:path h="376">
              <a:moveTo>
                <a:pt x="0" y="0"/>
              </a:moveTo>
              <a:lnTo>
                <a:pt x="0" y="376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8714303" y="2993927"/>
        <a:ext cx="0" cy="239059"/>
      </dsp:txXfrm>
    </dsp:sp>
    <dsp:sp modelId="{0F0AA146-FF4A-43E4-A03C-82504C3FC193}">
      <dsp:nvSpPr>
        <dsp:cNvPr id="74" name="任意多边形 73"/>
        <dsp:cNvSpPr/>
      </dsp:nvSpPr>
      <dsp:spPr bwMode="white">
        <a:xfrm>
          <a:off x="8258953" y="3802174"/>
          <a:ext cx="170756" cy="523653"/>
        </a:xfrm>
        <a:custGeom>
          <a:avLst/>
          <a:gdLst/>
          <a:ahLst/>
          <a:cxnLst/>
          <a:pathLst>
            <a:path w="269" h="825">
              <a:moveTo>
                <a:pt x="0" y="0"/>
              </a:moveTo>
              <a:lnTo>
                <a:pt x="0" y="825"/>
              </a:lnTo>
              <a:lnTo>
                <a:pt x="269" y="825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8258953" y="3802174"/>
        <a:ext cx="170756" cy="523653"/>
      </dsp:txXfrm>
    </dsp:sp>
    <dsp:sp modelId="{561644BE-C056-4D98-BF3A-CA10EDE59561}">
      <dsp:nvSpPr>
        <dsp:cNvPr id="77" name="任意多边形 76"/>
        <dsp:cNvSpPr/>
      </dsp:nvSpPr>
      <dsp:spPr bwMode="white">
        <a:xfrm>
          <a:off x="5694757" y="569188"/>
          <a:ext cx="4620842" cy="239059"/>
        </a:xfrm>
        <a:custGeom>
          <a:avLst/>
          <a:gdLst/>
          <a:ahLst/>
          <a:cxnLst/>
          <a:pathLst>
            <a:path w="7277" h="376">
              <a:moveTo>
                <a:pt x="0" y="0"/>
              </a:moveTo>
              <a:lnTo>
                <a:pt x="0" y="188"/>
              </a:lnTo>
              <a:lnTo>
                <a:pt x="7277" y="188"/>
              </a:lnTo>
              <a:lnTo>
                <a:pt x="7277" y="376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5694757" y="569188"/>
        <a:ext cx="4620842" cy="239059"/>
      </dsp:txXfrm>
    </dsp:sp>
    <dsp:sp modelId="{78673847-83CA-4CE6-8F8B-335BB1A824EE}">
      <dsp:nvSpPr>
        <dsp:cNvPr id="80" name="任意多边形 79"/>
        <dsp:cNvSpPr/>
      </dsp:nvSpPr>
      <dsp:spPr bwMode="white">
        <a:xfrm>
          <a:off x="9780472" y="1377434"/>
          <a:ext cx="200673" cy="523653"/>
        </a:xfrm>
        <a:custGeom>
          <a:avLst/>
          <a:gdLst/>
          <a:ahLst/>
          <a:cxnLst/>
          <a:pathLst>
            <a:path w="316" h="825">
              <a:moveTo>
                <a:pt x="0" y="0"/>
              </a:moveTo>
              <a:lnTo>
                <a:pt x="0" y="825"/>
              </a:lnTo>
              <a:lnTo>
                <a:pt x="316" y="825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9780472" y="1377434"/>
        <a:ext cx="200673" cy="523653"/>
      </dsp:txXfrm>
    </dsp:sp>
    <dsp:sp modelId="{D0F73200-BBAB-46D7-8DE0-840860A68F14}">
      <dsp:nvSpPr>
        <dsp:cNvPr id="3" name="矩形 2"/>
        <dsp:cNvSpPr/>
      </dsp:nvSpPr>
      <dsp:spPr bwMode="white">
        <a:xfrm>
          <a:off x="5125569" y="0"/>
          <a:ext cx="1138375" cy="569188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6350" tIns="6350" rIns="6350" bIns="635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b="1" kern="12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  <a:cs typeface="+mn-cs"/>
            </a:rPr>
            <a:t>Command</a:t>
          </a:r>
          <a:r>
            <a:rPr lang="en-US" altLang="zh-CN" sz="1000" b="1" kern="1200" dirty="0"/>
            <a:t>::</a:t>
          </a:r>
          <a:r>
            <a:rPr lang="en-US" altLang="zh-CN" sz="1000" b="1" kern="12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  <a:cs typeface="+mn-cs"/>
            </a:rPr>
            <a:t>invoke</a:t>
          </a:r>
          <a:endParaRPr lang="zh-CN" altLang="en-US" sz="1000" b="1" kern="1200" dirty="0">
            <a:solidFill>
              <a:prstClr val="white"/>
            </a:solidFill>
            <a:latin typeface="Calibri" panose="020F0502020204030204"/>
            <a:ea typeface="宋体" panose="02010600030101010101" pitchFamily="2" charset="-122"/>
            <a:cs typeface="+mn-cs"/>
          </a:endParaRPr>
        </a:p>
      </dsp:txBody>
      <dsp:txXfrm>
        <a:off x="5125569" y="0"/>
        <a:ext cx="1138375" cy="569188"/>
      </dsp:txXfrm>
    </dsp:sp>
    <dsp:sp modelId="{5FCAADA5-4951-4DB9-A7C2-EE0DE6068110}">
      <dsp:nvSpPr>
        <dsp:cNvPr id="6" name="矩形 5"/>
        <dsp:cNvSpPr/>
      </dsp:nvSpPr>
      <dsp:spPr bwMode="white">
        <a:xfrm>
          <a:off x="405005" y="808247"/>
          <a:ext cx="1284691" cy="569188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6350" tIns="6350" rIns="6350" bIns="635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b="1" kern="1200" dirty="0" err="1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  <a:cs typeface="+mn-cs"/>
            </a:rPr>
            <a:t>FormCommand</a:t>
          </a:r>
          <a:r>
            <a:rPr lang="en-US" altLang="zh-CN" sz="900" b="1" kern="1200" dirty="0"/>
            <a:t>::</a:t>
          </a:r>
          <a:r>
            <a:rPr lang="en-US" altLang="zh-CN" sz="1000" b="1" kern="12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  <a:cs typeface="+mn-cs"/>
            </a:rPr>
            <a:t>invoke</a:t>
          </a:r>
          <a:endParaRPr lang="en-US" altLang="zh-CN" sz="1000" b="1" kern="1200" dirty="0">
            <a:solidFill>
              <a:prstClr val="white"/>
            </a:solidFill>
            <a:latin typeface="Calibri" panose="020F0502020204030204"/>
            <a:ea typeface="宋体" panose="02010600030101010101" pitchFamily="2" charset="-122"/>
            <a:cs typeface="+mn-cs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b="1" kern="12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  <a:cs typeface="+mn-cs"/>
            </a:rPr>
            <a:t>命令执行</a:t>
          </a:r>
        </a:p>
      </dsp:txBody>
      <dsp:txXfrm>
        <a:off x="405005" y="808247"/>
        <a:ext cx="1284691" cy="569188"/>
      </dsp:txXfrm>
    </dsp:sp>
    <dsp:sp modelId="{207B440B-800C-48B1-AF8E-949BCF96E711}">
      <dsp:nvSpPr>
        <dsp:cNvPr id="9" name="矩形 8"/>
        <dsp:cNvSpPr/>
      </dsp:nvSpPr>
      <dsp:spPr bwMode="white">
        <a:xfrm>
          <a:off x="478163" y="1616493"/>
          <a:ext cx="1138375" cy="569188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6350" tIns="6350" rIns="6350" bIns="635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b="1" kern="1200" dirty="0" err="1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  <a:cs typeface="+mn-cs"/>
            </a:rPr>
            <a:t>ZsInCmdExecute</a:t>
          </a:r>
          <a:endParaRPr lang="zh-CN" altLang="en-US" sz="1000" b="1" kern="1200" dirty="0">
            <a:solidFill>
              <a:prstClr val="white"/>
            </a:solidFill>
            <a:latin typeface="Calibri" panose="020F0502020204030204"/>
            <a:ea typeface="宋体" panose="02010600030101010101" pitchFamily="2" charset="-122"/>
            <a:cs typeface="+mn-cs"/>
          </a:endParaRPr>
        </a:p>
      </dsp:txBody>
      <dsp:txXfrm>
        <a:off x="478163" y="1616493"/>
        <a:ext cx="1138375" cy="569188"/>
      </dsp:txXfrm>
    </dsp:sp>
    <dsp:sp modelId="{6290F7AC-E320-4F9E-91A8-995E352D76A3}">
      <dsp:nvSpPr>
        <dsp:cNvPr id="12" name="矩形 11"/>
        <dsp:cNvSpPr/>
      </dsp:nvSpPr>
      <dsp:spPr bwMode="white">
        <a:xfrm>
          <a:off x="478163" y="2424740"/>
          <a:ext cx="1138375" cy="569188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6350" tIns="6350" rIns="6350" bIns="635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b="1" kern="1200" dirty="0" err="1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  <a:cs typeface="+mn-cs"/>
            </a:rPr>
            <a:t>InCmdDispatcher</a:t>
          </a:r>
          <a:endParaRPr lang="zh-CN" altLang="en-US" sz="1000" b="1" kern="1200" dirty="0">
            <a:solidFill>
              <a:prstClr val="white"/>
            </a:solidFill>
            <a:latin typeface="Calibri" panose="020F0502020204030204"/>
            <a:ea typeface="宋体" panose="02010600030101010101" pitchFamily="2" charset="-122"/>
            <a:cs typeface="+mn-cs"/>
          </a:endParaRPr>
        </a:p>
      </dsp:txBody>
      <dsp:txXfrm>
        <a:off x="478163" y="2424740"/>
        <a:ext cx="1138375" cy="569188"/>
      </dsp:txXfrm>
    </dsp:sp>
    <dsp:sp modelId="{36F6BD9A-E153-4ACB-BAE5-94121A3CF51E}">
      <dsp:nvSpPr>
        <dsp:cNvPr id="15" name="矩形 14"/>
        <dsp:cNvSpPr/>
      </dsp:nvSpPr>
      <dsp:spPr bwMode="white">
        <a:xfrm>
          <a:off x="762757" y="3232986"/>
          <a:ext cx="1138375" cy="569188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8890" tIns="8890" rIns="8890" bIns="889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dirty="0"/>
            <a:t>…</a:t>
          </a:r>
          <a:endParaRPr lang="zh-CN" altLang="en-US" sz="1400" dirty="0"/>
        </a:p>
      </dsp:txBody>
      <dsp:txXfrm>
        <a:off x="762757" y="3232986"/>
        <a:ext cx="1138375" cy="569188"/>
      </dsp:txXfrm>
    </dsp:sp>
    <dsp:sp modelId="{3D59CC61-92D7-4A81-887F-BED0CB50B0F2}">
      <dsp:nvSpPr>
        <dsp:cNvPr id="18" name="矩形 17"/>
        <dsp:cNvSpPr/>
      </dsp:nvSpPr>
      <dsp:spPr bwMode="white">
        <a:xfrm>
          <a:off x="1928755" y="808247"/>
          <a:ext cx="1413248" cy="569188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6350" tIns="6350" rIns="6350" bIns="635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b="1" kern="1200" dirty="0" err="1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  <a:cs typeface="+mn-cs"/>
            </a:rPr>
            <a:t>ExecCommand</a:t>
          </a:r>
          <a:r>
            <a:rPr lang="en-US" altLang="zh-CN" sz="900" b="1" kern="1200" dirty="0"/>
            <a:t>::</a:t>
          </a:r>
          <a:r>
            <a:rPr lang="en-US" altLang="zh-CN" sz="1000" b="1" kern="12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  <a:cs typeface="+mn-cs"/>
            </a:rPr>
            <a:t>invoke</a:t>
          </a:r>
          <a:endParaRPr lang="en-US" altLang="zh-CN" sz="1000" b="1" kern="1200" dirty="0">
            <a:solidFill>
              <a:prstClr val="white"/>
            </a:solidFill>
            <a:latin typeface="Calibri" panose="020F0502020204030204"/>
            <a:ea typeface="宋体" panose="02010600030101010101" pitchFamily="2" charset="-122"/>
            <a:cs typeface="+mn-cs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b="1" kern="12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  <a:cs typeface="+mn-cs"/>
            </a:rPr>
            <a:t>函数指令执行</a:t>
          </a:r>
        </a:p>
      </dsp:txBody>
      <dsp:txXfrm>
        <a:off x="1928755" y="808247"/>
        <a:ext cx="1413248" cy="569188"/>
      </dsp:txXfrm>
    </dsp:sp>
    <dsp:sp modelId="{2EA27FFB-B98B-4267-BDAA-86A4EBD49D8E}">
      <dsp:nvSpPr>
        <dsp:cNvPr id="21" name="矩形 20"/>
        <dsp:cNvSpPr/>
      </dsp:nvSpPr>
      <dsp:spPr bwMode="white">
        <a:xfrm>
          <a:off x="2066191" y="1616493"/>
          <a:ext cx="1138375" cy="569188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6350" tIns="6350" rIns="6350" bIns="635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b="1" kern="1200" dirty="0" err="1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  <a:cs typeface="+mn-cs"/>
            </a:rPr>
            <a:t>VxExecFunc</a:t>
          </a:r>
          <a:endParaRPr lang="zh-CN" altLang="en-US" sz="1000" b="1" kern="1200" dirty="0">
            <a:solidFill>
              <a:prstClr val="white"/>
            </a:solidFill>
            <a:latin typeface="Calibri" panose="020F0502020204030204"/>
            <a:ea typeface="宋体" panose="02010600030101010101" pitchFamily="2" charset="-122"/>
            <a:cs typeface="+mn-cs"/>
          </a:endParaRPr>
        </a:p>
      </dsp:txBody>
      <dsp:txXfrm>
        <a:off x="2066191" y="1616493"/>
        <a:ext cx="1138375" cy="569188"/>
      </dsp:txXfrm>
    </dsp:sp>
    <dsp:sp modelId="{A3BD9096-B9E4-4648-8C28-5F2B7D7548C7}">
      <dsp:nvSpPr>
        <dsp:cNvPr id="24" name="矩形 23"/>
        <dsp:cNvSpPr/>
      </dsp:nvSpPr>
      <dsp:spPr bwMode="white">
        <a:xfrm>
          <a:off x="2350785" y="2424740"/>
          <a:ext cx="1138375" cy="569188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8890" tIns="8890" rIns="8890" bIns="889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dirty="0"/>
            <a:t>…</a:t>
          </a:r>
          <a:endParaRPr lang="zh-CN" altLang="en-US" sz="1400" dirty="0"/>
        </a:p>
      </dsp:txBody>
      <dsp:txXfrm>
        <a:off x="2350785" y="2424740"/>
        <a:ext cx="1138375" cy="569188"/>
      </dsp:txXfrm>
    </dsp:sp>
    <dsp:sp modelId="{F0956509-F5D9-4587-9A77-C58ED6D16D2F}">
      <dsp:nvSpPr>
        <dsp:cNvPr id="27" name="矩形 26"/>
        <dsp:cNvSpPr/>
      </dsp:nvSpPr>
      <dsp:spPr bwMode="white">
        <a:xfrm>
          <a:off x="4921891" y="808247"/>
          <a:ext cx="1505900" cy="569188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6350" tIns="6350" rIns="6350" bIns="635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b="1" kern="1200" dirty="0" err="1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  <a:cs typeface="+mn-cs"/>
            </a:rPr>
            <a:t>ApplCommand</a:t>
          </a:r>
          <a:r>
            <a:rPr lang="en-US" altLang="zh-CN" sz="900" b="1" kern="1200" dirty="0"/>
            <a:t>::</a:t>
          </a:r>
          <a:r>
            <a:rPr lang="en-US" altLang="zh-CN" sz="1000" b="1" kern="12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  <a:cs typeface="+mn-cs"/>
            </a:rPr>
            <a:t>invoke</a:t>
          </a:r>
          <a:endParaRPr lang="en-US" altLang="zh-CN" sz="1000" b="1" kern="1200" dirty="0">
            <a:solidFill>
              <a:prstClr val="white"/>
            </a:solidFill>
            <a:latin typeface="Calibri" panose="020F0502020204030204"/>
            <a:ea typeface="宋体" panose="02010600030101010101" pitchFamily="2" charset="-122"/>
            <a:cs typeface="+mn-cs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b="1" kern="12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  <a:cs typeface="+mn-cs"/>
            </a:rPr>
            <a:t>框架指令执行</a:t>
          </a:r>
        </a:p>
      </dsp:txBody>
      <dsp:txXfrm>
        <a:off x="4921891" y="808247"/>
        <a:ext cx="1505900" cy="569188"/>
      </dsp:txXfrm>
    </dsp:sp>
    <dsp:sp modelId="{9C2EFDED-BCA4-4A29-A7D7-07A7DAF02B97}">
      <dsp:nvSpPr>
        <dsp:cNvPr id="30" name="矩形 29"/>
        <dsp:cNvSpPr/>
      </dsp:nvSpPr>
      <dsp:spPr bwMode="white">
        <a:xfrm>
          <a:off x="5105653" y="1616493"/>
          <a:ext cx="1138375" cy="569188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6350" tIns="6350" rIns="6350" bIns="635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b="1" kern="1200" dirty="0" err="1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  <a:cs typeface="+mn-cs"/>
            </a:rPr>
            <a:t>InMgrAppEvtStr</a:t>
          </a:r>
          <a:endParaRPr lang="zh-CN" altLang="en-US" sz="1000" b="1" kern="1200" dirty="0">
            <a:solidFill>
              <a:prstClr val="white"/>
            </a:solidFill>
            <a:latin typeface="Calibri" panose="020F0502020204030204"/>
            <a:ea typeface="宋体" panose="02010600030101010101" pitchFamily="2" charset="-122"/>
            <a:cs typeface="+mn-cs"/>
          </a:endParaRPr>
        </a:p>
      </dsp:txBody>
      <dsp:txXfrm>
        <a:off x="5105653" y="1616493"/>
        <a:ext cx="1138375" cy="569188"/>
      </dsp:txXfrm>
    </dsp:sp>
    <dsp:sp modelId="{941CD7CE-AD0A-428C-8ED9-F04A2462AF6E}">
      <dsp:nvSpPr>
        <dsp:cNvPr id="33" name="矩形 32"/>
        <dsp:cNvSpPr/>
      </dsp:nvSpPr>
      <dsp:spPr bwMode="white">
        <a:xfrm>
          <a:off x="3728219" y="2424740"/>
          <a:ext cx="1138375" cy="569188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6350" tIns="6350" rIns="6350" bIns="635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b="1" kern="1200" dirty="0" err="1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  <a:cs typeface="+mn-cs"/>
            </a:rPr>
            <a:t>VxCadmainEvtStr</a:t>
          </a:r>
          <a:endParaRPr lang="zh-CN" altLang="en-US" sz="1000" b="1" kern="1200" dirty="0">
            <a:solidFill>
              <a:prstClr val="white"/>
            </a:solidFill>
            <a:latin typeface="Calibri" panose="020F0502020204030204"/>
            <a:ea typeface="宋体" panose="02010600030101010101" pitchFamily="2" charset="-122"/>
            <a:cs typeface="+mn-cs"/>
          </a:endParaRPr>
        </a:p>
      </dsp:txBody>
      <dsp:txXfrm>
        <a:off x="3728219" y="2424740"/>
        <a:ext cx="1138375" cy="569188"/>
      </dsp:txXfrm>
    </dsp:sp>
    <dsp:sp modelId="{2DCE4898-0DF9-432D-A521-A71AA1F824F5}">
      <dsp:nvSpPr>
        <dsp:cNvPr id="36" name="矩形 35"/>
        <dsp:cNvSpPr/>
      </dsp:nvSpPr>
      <dsp:spPr bwMode="white">
        <a:xfrm>
          <a:off x="4012813" y="3232986"/>
          <a:ext cx="1138375" cy="569188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6350" tIns="6350" rIns="6350" bIns="635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b="1" kern="12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  <a:cs typeface="+mn-cs"/>
            </a:rPr>
            <a:t>$</a:t>
          </a:r>
          <a:r>
            <a:rPr lang="en-US" altLang="zh-CN" sz="1000" b="1" kern="1200" dirty="0" err="1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  <a:cs typeface="+mn-cs"/>
            </a:rPr>
            <a:t>CdFileNew</a:t>
          </a:r>
          <a:endParaRPr lang="zh-CN" altLang="en-US" sz="1000" b="1" kern="1200" dirty="0">
            <a:solidFill>
              <a:prstClr val="white"/>
            </a:solidFill>
            <a:latin typeface="Calibri" panose="020F0502020204030204"/>
            <a:ea typeface="宋体" panose="02010600030101010101" pitchFamily="2" charset="-122"/>
            <a:cs typeface="+mn-cs"/>
          </a:endParaRPr>
        </a:p>
      </dsp:txBody>
      <dsp:txXfrm>
        <a:off x="4012813" y="3232986"/>
        <a:ext cx="1138375" cy="569188"/>
      </dsp:txXfrm>
    </dsp:sp>
    <dsp:sp modelId="{0DD03EAA-9670-4191-973C-43B43CBCEF9D}">
      <dsp:nvSpPr>
        <dsp:cNvPr id="39" name="矩形 38"/>
        <dsp:cNvSpPr/>
      </dsp:nvSpPr>
      <dsp:spPr bwMode="white">
        <a:xfrm>
          <a:off x="4012813" y="4041233"/>
          <a:ext cx="1138375" cy="569188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6350" tIns="6350" rIns="6350" bIns="635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b="1" kern="12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  <a:cs typeface="+mn-cs"/>
            </a:rPr>
            <a:t>$report</a:t>
          </a:r>
          <a:endParaRPr lang="zh-CN" altLang="en-US" sz="1000" b="1" kern="1200" dirty="0">
            <a:solidFill>
              <a:prstClr val="white"/>
            </a:solidFill>
            <a:latin typeface="Calibri" panose="020F0502020204030204"/>
            <a:ea typeface="宋体" panose="02010600030101010101" pitchFamily="2" charset="-122"/>
            <a:cs typeface="+mn-cs"/>
          </a:endParaRPr>
        </a:p>
      </dsp:txBody>
      <dsp:txXfrm>
        <a:off x="4012813" y="4041233"/>
        <a:ext cx="1138375" cy="569188"/>
      </dsp:txXfrm>
    </dsp:sp>
    <dsp:sp modelId="{6E15D75E-4117-4075-BE5A-F1A1DA08AB2A}">
      <dsp:nvSpPr>
        <dsp:cNvPr id="42" name="矩形 41"/>
        <dsp:cNvSpPr/>
      </dsp:nvSpPr>
      <dsp:spPr bwMode="white">
        <a:xfrm>
          <a:off x="4012813" y="4849479"/>
          <a:ext cx="1138375" cy="569188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8890" tIns="8890" rIns="8890" bIns="889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dirty="0"/>
            <a:t>…</a:t>
          </a:r>
          <a:endParaRPr lang="zh-CN" altLang="en-US" sz="1400" dirty="0"/>
        </a:p>
      </dsp:txBody>
      <dsp:txXfrm>
        <a:off x="4012813" y="4849479"/>
        <a:ext cx="1138375" cy="569188"/>
      </dsp:txXfrm>
    </dsp:sp>
    <dsp:sp modelId="{D6CCAFF3-59F5-4A32-9E73-1C17082B68C0}">
      <dsp:nvSpPr>
        <dsp:cNvPr id="45" name="矩形 44"/>
        <dsp:cNvSpPr/>
      </dsp:nvSpPr>
      <dsp:spPr bwMode="white">
        <a:xfrm>
          <a:off x="5105653" y="2424740"/>
          <a:ext cx="1138375" cy="569188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6350" tIns="6350" rIns="6350" bIns="635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b="1" kern="1200" dirty="0" err="1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  <a:cs typeface="+mn-cs"/>
            </a:rPr>
            <a:t>CdCmdEvtStr</a:t>
          </a:r>
          <a:endParaRPr lang="zh-CN" altLang="en-US" sz="1000" b="1" kern="1200" dirty="0">
            <a:solidFill>
              <a:prstClr val="white"/>
            </a:solidFill>
            <a:latin typeface="Calibri" panose="020F0502020204030204"/>
            <a:ea typeface="宋体" panose="02010600030101010101" pitchFamily="2" charset="-122"/>
            <a:cs typeface="+mn-cs"/>
          </a:endParaRPr>
        </a:p>
      </dsp:txBody>
      <dsp:txXfrm>
        <a:off x="5105653" y="2424740"/>
        <a:ext cx="1138375" cy="569188"/>
      </dsp:txXfrm>
    </dsp:sp>
    <dsp:sp modelId="{B1E7AA58-9B3C-478E-AFD0-DC03813F35EF}">
      <dsp:nvSpPr>
        <dsp:cNvPr id="48" name="矩形 47"/>
        <dsp:cNvSpPr/>
      </dsp:nvSpPr>
      <dsp:spPr bwMode="white">
        <a:xfrm>
          <a:off x="5390247" y="3232986"/>
          <a:ext cx="1138375" cy="569188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6350" tIns="6350" rIns="6350" bIns="635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b="1" kern="1200" dirty="0" err="1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  <a:cs typeface="+mn-cs"/>
            </a:rPr>
            <a:t>CdCmdDisp</a:t>
          </a:r>
          <a:endParaRPr lang="zh-CN" altLang="en-US" sz="1000" b="1" kern="1200" dirty="0">
            <a:solidFill>
              <a:prstClr val="white"/>
            </a:solidFill>
            <a:latin typeface="Calibri" panose="020F0502020204030204"/>
            <a:ea typeface="宋体" panose="02010600030101010101" pitchFamily="2" charset="-122"/>
            <a:cs typeface="+mn-cs"/>
          </a:endParaRPr>
        </a:p>
      </dsp:txBody>
      <dsp:txXfrm>
        <a:off x="5390247" y="3232986"/>
        <a:ext cx="1138375" cy="569188"/>
      </dsp:txXfrm>
    </dsp:sp>
    <dsp:sp modelId="{092C8CF9-FF6B-4A8A-B931-BF5174DABB56}">
      <dsp:nvSpPr>
        <dsp:cNvPr id="51" name="矩形 50"/>
        <dsp:cNvSpPr/>
      </dsp:nvSpPr>
      <dsp:spPr bwMode="white">
        <a:xfrm>
          <a:off x="5390247" y="4041233"/>
          <a:ext cx="1138375" cy="569188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5715" tIns="5715" rIns="5715" bIns="5715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b="1" kern="1200" dirty="0" err="1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  <a:cs typeface="+mn-cs"/>
            </a:rPr>
            <a:t>CdCmdFile</a:t>
          </a:r>
          <a:endParaRPr lang="zh-CN" altLang="en-US" sz="900" b="1" kern="1200" dirty="0">
            <a:solidFill>
              <a:prstClr val="white"/>
            </a:solidFill>
            <a:latin typeface="Calibri" panose="020F0502020204030204"/>
            <a:ea typeface="宋体" panose="02010600030101010101" pitchFamily="2" charset="-122"/>
            <a:cs typeface="+mn-cs"/>
          </a:endParaRPr>
        </a:p>
      </dsp:txBody>
      <dsp:txXfrm>
        <a:off x="5390247" y="4041233"/>
        <a:ext cx="1138375" cy="569188"/>
      </dsp:txXfrm>
    </dsp:sp>
    <dsp:sp modelId="{F29C1FD5-3E89-4E74-8614-A0EC8ADCB01F}">
      <dsp:nvSpPr>
        <dsp:cNvPr id="54" name="矩形 53"/>
        <dsp:cNvSpPr/>
      </dsp:nvSpPr>
      <dsp:spPr bwMode="white">
        <a:xfrm>
          <a:off x="5390247" y="4849479"/>
          <a:ext cx="1138375" cy="569188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8890" tIns="8890" rIns="8890" bIns="889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dirty="0"/>
            <a:t>…</a:t>
          </a:r>
          <a:endParaRPr lang="zh-CN" altLang="en-US" sz="1400" dirty="0"/>
        </a:p>
      </dsp:txBody>
      <dsp:txXfrm>
        <a:off x="5390247" y="4849479"/>
        <a:ext cx="1138375" cy="569188"/>
      </dsp:txXfrm>
    </dsp:sp>
    <dsp:sp modelId="{D1C7CA2F-C72D-407E-8C78-E5091345E653}">
      <dsp:nvSpPr>
        <dsp:cNvPr id="57" name="矩形 56"/>
        <dsp:cNvSpPr/>
      </dsp:nvSpPr>
      <dsp:spPr bwMode="white">
        <a:xfrm>
          <a:off x="6483088" y="2424740"/>
          <a:ext cx="1138375" cy="569188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6350" tIns="6350" rIns="6350" bIns="635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b="1" kern="1200" dirty="0" err="1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  <a:cs typeface="+mn-cs"/>
            </a:rPr>
            <a:t>DmEvtStr</a:t>
          </a:r>
          <a:endParaRPr lang="zh-CN" altLang="en-US" sz="1000" b="1" kern="1200" dirty="0">
            <a:solidFill>
              <a:prstClr val="white"/>
            </a:solidFill>
            <a:latin typeface="Calibri" panose="020F0502020204030204"/>
            <a:ea typeface="宋体" panose="02010600030101010101" pitchFamily="2" charset="-122"/>
            <a:cs typeface="+mn-cs"/>
          </a:endParaRPr>
        </a:p>
      </dsp:txBody>
      <dsp:txXfrm>
        <a:off x="6483088" y="2424740"/>
        <a:ext cx="1138375" cy="569188"/>
      </dsp:txXfrm>
    </dsp:sp>
    <dsp:sp modelId="{70B9EA89-4ACB-4E6E-A110-9901A2E4AFD1}">
      <dsp:nvSpPr>
        <dsp:cNvPr id="60" name="矩形 59"/>
        <dsp:cNvSpPr/>
      </dsp:nvSpPr>
      <dsp:spPr bwMode="white">
        <a:xfrm>
          <a:off x="6767681" y="3232986"/>
          <a:ext cx="1138375" cy="569188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8890" tIns="8890" rIns="8890" bIns="889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dirty="0"/>
            <a:t>…</a:t>
          </a:r>
          <a:endParaRPr lang="zh-CN" altLang="en-US" sz="1400" dirty="0"/>
        </a:p>
      </dsp:txBody>
      <dsp:txXfrm>
        <a:off x="6767681" y="3232986"/>
        <a:ext cx="1138375" cy="569188"/>
      </dsp:txXfrm>
    </dsp:sp>
    <dsp:sp modelId="{3AE1308B-A2DA-4481-BBD1-6BE1A1765EEC}">
      <dsp:nvSpPr>
        <dsp:cNvPr id="63" name="矩形 62"/>
        <dsp:cNvSpPr/>
      </dsp:nvSpPr>
      <dsp:spPr bwMode="white">
        <a:xfrm>
          <a:off x="8020976" y="808247"/>
          <a:ext cx="1386655" cy="569188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6350" tIns="6350" rIns="6350" bIns="635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b="1" kern="1200" dirty="0" err="1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  <a:cs typeface="+mn-cs"/>
            </a:rPr>
            <a:t>MiscCommand</a:t>
          </a:r>
          <a:r>
            <a:rPr lang="en-US" altLang="zh-CN" sz="900" kern="1200" dirty="0"/>
            <a:t>::</a:t>
          </a:r>
          <a:r>
            <a:rPr lang="en-US" altLang="zh-CN" sz="1000" b="1" kern="12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  <a:cs typeface="+mn-cs"/>
            </a:rPr>
            <a:t>invoke</a:t>
          </a:r>
          <a:endParaRPr lang="en-US" altLang="zh-CN" sz="1000" b="1" kern="1200" dirty="0">
            <a:solidFill>
              <a:prstClr val="white"/>
            </a:solidFill>
            <a:latin typeface="Calibri" panose="020F0502020204030204"/>
            <a:ea typeface="宋体" panose="02010600030101010101" pitchFamily="2" charset="-122"/>
            <a:cs typeface="+mn-cs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b="1" kern="12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  <a:cs typeface="+mn-cs"/>
            </a:rPr>
            <a:t>参数指令执行</a:t>
          </a:r>
        </a:p>
      </dsp:txBody>
      <dsp:txXfrm>
        <a:off x="8020976" y="808247"/>
        <a:ext cx="1386655" cy="569188"/>
      </dsp:txXfrm>
    </dsp:sp>
    <dsp:sp modelId="{49F4EB2C-CA1E-4223-9005-4413800B3630}">
      <dsp:nvSpPr>
        <dsp:cNvPr id="66" name="矩形 65"/>
        <dsp:cNvSpPr/>
      </dsp:nvSpPr>
      <dsp:spPr bwMode="white">
        <a:xfrm>
          <a:off x="8145116" y="1616493"/>
          <a:ext cx="1138375" cy="569188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6350" tIns="6350" rIns="6350" bIns="635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b="1" kern="1200" dirty="0" err="1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  <a:cs typeface="+mn-cs"/>
            </a:rPr>
            <a:t>diStrEvt</a:t>
          </a:r>
          <a:endParaRPr lang="zh-CN" altLang="en-US" sz="1000" b="1" kern="1200" dirty="0">
            <a:solidFill>
              <a:prstClr val="white"/>
            </a:solidFill>
            <a:latin typeface="Calibri" panose="020F0502020204030204"/>
            <a:ea typeface="宋体" panose="02010600030101010101" pitchFamily="2" charset="-122"/>
            <a:cs typeface="+mn-cs"/>
          </a:endParaRPr>
        </a:p>
      </dsp:txBody>
      <dsp:txXfrm>
        <a:off x="8145116" y="1616493"/>
        <a:ext cx="1138375" cy="569188"/>
      </dsp:txXfrm>
    </dsp:sp>
    <dsp:sp modelId="{A850B49F-0525-4B5A-94CF-279BF5FCE32C}">
      <dsp:nvSpPr>
        <dsp:cNvPr id="69" name="矩形 68"/>
        <dsp:cNvSpPr/>
      </dsp:nvSpPr>
      <dsp:spPr bwMode="white">
        <a:xfrm>
          <a:off x="8145116" y="2424740"/>
          <a:ext cx="1138375" cy="569188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6350" tIns="6350" rIns="6350" bIns="635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b="1" kern="1200" dirty="0" err="1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  <a:cs typeface="+mn-cs"/>
            </a:rPr>
            <a:t>InGuiEvtStr</a:t>
          </a:r>
          <a:endParaRPr lang="zh-CN" altLang="en-US" sz="1000" b="1" kern="1200" dirty="0">
            <a:solidFill>
              <a:prstClr val="white"/>
            </a:solidFill>
            <a:latin typeface="Calibri" panose="020F0502020204030204"/>
            <a:ea typeface="宋体" panose="02010600030101010101" pitchFamily="2" charset="-122"/>
            <a:cs typeface="+mn-cs"/>
          </a:endParaRPr>
        </a:p>
      </dsp:txBody>
      <dsp:txXfrm>
        <a:off x="8145116" y="2424740"/>
        <a:ext cx="1138375" cy="569188"/>
      </dsp:txXfrm>
    </dsp:sp>
    <dsp:sp modelId="{B274B3C9-39F9-4812-ACA0-8D5D0C17D661}">
      <dsp:nvSpPr>
        <dsp:cNvPr id="72" name="矩形 71"/>
        <dsp:cNvSpPr/>
      </dsp:nvSpPr>
      <dsp:spPr bwMode="white">
        <a:xfrm>
          <a:off x="8145116" y="3232986"/>
          <a:ext cx="1138375" cy="569188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6350" tIns="6350" rIns="6350" bIns="635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b="1" kern="1200" dirty="0" err="1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  <a:cs typeface="+mn-cs"/>
            </a:rPr>
            <a:t>InMgrEvtStr</a:t>
          </a:r>
          <a:endParaRPr lang="zh-CN" altLang="en-US" sz="1000" b="1" kern="1200" dirty="0">
            <a:solidFill>
              <a:prstClr val="white"/>
            </a:solidFill>
            <a:latin typeface="Calibri" panose="020F0502020204030204"/>
            <a:ea typeface="宋体" panose="02010600030101010101" pitchFamily="2" charset="-122"/>
            <a:cs typeface="+mn-cs"/>
          </a:endParaRPr>
        </a:p>
      </dsp:txBody>
      <dsp:txXfrm>
        <a:off x="8145116" y="3232986"/>
        <a:ext cx="1138375" cy="569188"/>
      </dsp:txXfrm>
    </dsp:sp>
    <dsp:sp modelId="{5DB4F390-2321-4380-B33C-90A52DFDE413}">
      <dsp:nvSpPr>
        <dsp:cNvPr id="75" name="矩形 74"/>
        <dsp:cNvSpPr/>
      </dsp:nvSpPr>
      <dsp:spPr bwMode="white">
        <a:xfrm>
          <a:off x="8429709" y="4041233"/>
          <a:ext cx="1138375" cy="569188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8890" tIns="8890" rIns="8890" bIns="889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dirty="0"/>
            <a:t>…</a:t>
          </a:r>
          <a:endParaRPr lang="zh-CN" altLang="en-US" sz="1400" dirty="0"/>
        </a:p>
      </dsp:txBody>
      <dsp:txXfrm>
        <a:off x="8429709" y="4041233"/>
        <a:ext cx="1138375" cy="569188"/>
      </dsp:txXfrm>
    </dsp:sp>
    <dsp:sp modelId="{2E82A1E0-1314-4400-BF96-A73C979B582A}">
      <dsp:nvSpPr>
        <dsp:cNvPr id="78" name="矩形 77"/>
        <dsp:cNvSpPr/>
      </dsp:nvSpPr>
      <dsp:spPr bwMode="white">
        <a:xfrm>
          <a:off x="9646690" y="808247"/>
          <a:ext cx="1337819" cy="569188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6350" tIns="6350" rIns="6350" bIns="635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b="1" kern="12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  <a:cs typeface="+mn-cs"/>
            </a:rPr>
            <a:t>Other</a:t>
          </a:r>
          <a:r>
            <a:rPr lang="en-US" altLang="zh-CN" sz="900" kern="1200" dirty="0"/>
            <a:t> </a:t>
          </a:r>
          <a:r>
            <a:rPr lang="en-US" altLang="zh-CN" sz="1000" b="1" kern="12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  <a:cs typeface="+mn-cs"/>
            </a:rPr>
            <a:t>Commands</a:t>
          </a:r>
          <a:endParaRPr lang="en-US" altLang="zh-CN" sz="1000" b="1" kern="1200" dirty="0">
            <a:solidFill>
              <a:prstClr val="white"/>
            </a:solidFill>
            <a:latin typeface="Calibri" panose="020F0502020204030204"/>
            <a:ea typeface="宋体" panose="02010600030101010101" pitchFamily="2" charset="-122"/>
            <a:cs typeface="+mn-cs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b="1" kern="12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  <a:cs typeface="+mn-cs"/>
            </a:rPr>
            <a:t>其他指令</a:t>
          </a:r>
        </a:p>
      </dsp:txBody>
      <dsp:txXfrm>
        <a:off x="9646690" y="808247"/>
        <a:ext cx="1337819" cy="569188"/>
      </dsp:txXfrm>
    </dsp:sp>
    <dsp:sp modelId="{5D73BC7B-AE74-41D3-936C-0BF7E489992D}">
      <dsp:nvSpPr>
        <dsp:cNvPr id="81" name="矩形 80"/>
        <dsp:cNvSpPr/>
      </dsp:nvSpPr>
      <dsp:spPr bwMode="white">
        <a:xfrm>
          <a:off x="9981144" y="1616493"/>
          <a:ext cx="1138375" cy="569188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8890" tIns="8890" rIns="8890" bIns="889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dirty="0"/>
            <a:t>…</a:t>
          </a:r>
          <a:endParaRPr lang="zh-CN" altLang="en-US" sz="1400" dirty="0"/>
        </a:p>
      </dsp:txBody>
      <dsp:txXfrm>
        <a:off x="9981144" y="1616493"/>
        <a:ext cx="1138375" cy="569188"/>
      </dsp:txXfrm>
    </dsp:sp>
    <dsp:sp modelId="{30CF2C6E-1731-4E10-BE20-5A332583575E}">
      <dsp:nvSpPr>
        <dsp:cNvPr id="4" name="矩形 3" hidden="1"/>
        <dsp:cNvSpPr/>
      </dsp:nvSpPr>
      <dsp:spPr>
        <a:xfrm>
          <a:off x="5125569" y="0"/>
          <a:ext cx="227675" cy="569188"/>
        </a:xfrm>
        <a:prstGeom prst="rect">
          <a:avLst/>
        </a:prstGeom>
      </dsp:spPr>
      <dsp:txXfrm>
        <a:off x="5125569" y="0"/>
        <a:ext cx="227675" cy="569188"/>
      </dsp:txXfrm>
    </dsp:sp>
    <dsp:sp modelId="{8C2A946E-DFC9-4EE0-B007-E42B24A9A1F0}">
      <dsp:nvSpPr>
        <dsp:cNvPr id="7" name="矩形 6" hidden="1"/>
        <dsp:cNvSpPr/>
      </dsp:nvSpPr>
      <dsp:spPr>
        <a:xfrm>
          <a:off x="405005" y="808247"/>
          <a:ext cx="256938" cy="569188"/>
        </a:xfrm>
        <a:prstGeom prst="rect">
          <a:avLst/>
        </a:prstGeom>
      </dsp:spPr>
      <dsp:txXfrm>
        <a:off x="405005" y="808247"/>
        <a:ext cx="256938" cy="569188"/>
      </dsp:txXfrm>
    </dsp:sp>
    <dsp:sp modelId="{9D54819A-7BCF-4F8E-9513-452C08D0FBB7}">
      <dsp:nvSpPr>
        <dsp:cNvPr id="10" name="矩形 9" hidden="1"/>
        <dsp:cNvSpPr/>
      </dsp:nvSpPr>
      <dsp:spPr>
        <a:xfrm>
          <a:off x="478163" y="1616493"/>
          <a:ext cx="227675" cy="569188"/>
        </a:xfrm>
        <a:prstGeom prst="rect">
          <a:avLst/>
        </a:prstGeom>
      </dsp:spPr>
      <dsp:txXfrm>
        <a:off x="478163" y="1616493"/>
        <a:ext cx="227675" cy="569188"/>
      </dsp:txXfrm>
    </dsp:sp>
    <dsp:sp modelId="{94473AC1-05E4-45A2-9646-60571C694389}">
      <dsp:nvSpPr>
        <dsp:cNvPr id="13" name="矩形 12" hidden="1"/>
        <dsp:cNvSpPr/>
      </dsp:nvSpPr>
      <dsp:spPr>
        <a:xfrm>
          <a:off x="478163" y="2424740"/>
          <a:ext cx="227675" cy="569188"/>
        </a:xfrm>
        <a:prstGeom prst="rect">
          <a:avLst/>
        </a:prstGeom>
      </dsp:spPr>
      <dsp:txXfrm>
        <a:off x="478163" y="2424740"/>
        <a:ext cx="227675" cy="569188"/>
      </dsp:txXfrm>
    </dsp:sp>
    <dsp:sp modelId="{C0CB5EDD-C30A-4CF2-936B-D393427C035F}">
      <dsp:nvSpPr>
        <dsp:cNvPr id="16" name="矩形 15" hidden="1"/>
        <dsp:cNvSpPr/>
      </dsp:nvSpPr>
      <dsp:spPr>
        <a:xfrm>
          <a:off x="762757" y="3232986"/>
          <a:ext cx="227675" cy="569188"/>
        </a:xfrm>
        <a:prstGeom prst="rect">
          <a:avLst/>
        </a:prstGeom>
      </dsp:spPr>
      <dsp:txXfrm>
        <a:off x="762757" y="3232986"/>
        <a:ext cx="227675" cy="569188"/>
      </dsp:txXfrm>
    </dsp:sp>
    <dsp:sp modelId="{1ADE8AD4-D202-463A-9921-79CCBB5E741C}">
      <dsp:nvSpPr>
        <dsp:cNvPr id="19" name="矩形 18" hidden="1"/>
        <dsp:cNvSpPr/>
      </dsp:nvSpPr>
      <dsp:spPr>
        <a:xfrm>
          <a:off x="1928755" y="808247"/>
          <a:ext cx="282650" cy="569188"/>
        </a:xfrm>
        <a:prstGeom prst="rect">
          <a:avLst/>
        </a:prstGeom>
      </dsp:spPr>
      <dsp:txXfrm>
        <a:off x="1928755" y="808247"/>
        <a:ext cx="282650" cy="569188"/>
      </dsp:txXfrm>
    </dsp:sp>
    <dsp:sp modelId="{53BB29F1-F4D8-45DD-9202-497E1F1F4232}">
      <dsp:nvSpPr>
        <dsp:cNvPr id="22" name="矩形 21" hidden="1"/>
        <dsp:cNvSpPr/>
      </dsp:nvSpPr>
      <dsp:spPr>
        <a:xfrm>
          <a:off x="2066191" y="1616493"/>
          <a:ext cx="227675" cy="569188"/>
        </a:xfrm>
        <a:prstGeom prst="rect">
          <a:avLst/>
        </a:prstGeom>
      </dsp:spPr>
      <dsp:txXfrm>
        <a:off x="2066191" y="1616493"/>
        <a:ext cx="227675" cy="569188"/>
      </dsp:txXfrm>
    </dsp:sp>
    <dsp:sp modelId="{1A125ACF-D7B6-4438-9D58-971CD5456960}">
      <dsp:nvSpPr>
        <dsp:cNvPr id="25" name="矩形 24" hidden="1"/>
        <dsp:cNvSpPr/>
      </dsp:nvSpPr>
      <dsp:spPr>
        <a:xfrm>
          <a:off x="2350785" y="2424740"/>
          <a:ext cx="227675" cy="569188"/>
        </a:xfrm>
        <a:prstGeom prst="rect">
          <a:avLst/>
        </a:prstGeom>
      </dsp:spPr>
      <dsp:txXfrm>
        <a:off x="2350785" y="2424740"/>
        <a:ext cx="227675" cy="569188"/>
      </dsp:txXfrm>
    </dsp:sp>
    <dsp:sp modelId="{EDCD44D8-423F-4486-ABCE-90DB355C6F3C}">
      <dsp:nvSpPr>
        <dsp:cNvPr id="28" name="矩形 27" hidden="1"/>
        <dsp:cNvSpPr/>
      </dsp:nvSpPr>
      <dsp:spPr>
        <a:xfrm>
          <a:off x="4921891" y="808247"/>
          <a:ext cx="301180" cy="569188"/>
        </a:xfrm>
        <a:prstGeom prst="rect">
          <a:avLst/>
        </a:prstGeom>
      </dsp:spPr>
      <dsp:txXfrm>
        <a:off x="4921891" y="808247"/>
        <a:ext cx="301180" cy="569188"/>
      </dsp:txXfrm>
    </dsp:sp>
    <dsp:sp modelId="{4C79D51A-B7E9-4E04-8F83-11EB16C026F8}">
      <dsp:nvSpPr>
        <dsp:cNvPr id="31" name="矩形 30" hidden="1"/>
        <dsp:cNvSpPr/>
      </dsp:nvSpPr>
      <dsp:spPr>
        <a:xfrm>
          <a:off x="5105653" y="1616493"/>
          <a:ext cx="227675" cy="569188"/>
        </a:xfrm>
        <a:prstGeom prst="rect">
          <a:avLst/>
        </a:prstGeom>
      </dsp:spPr>
      <dsp:txXfrm>
        <a:off x="5105653" y="1616493"/>
        <a:ext cx="227675" cy="569188"/>
      </dsp:txXfrm>
    </dsp:sp>
    <dsp:sp modelId="{93E2EF27-8E96-491E-B166-37086A99B40B}">
      <dsp:nvSpPr>
        <dsp:cNvPr id="34" name="矩形 33" hidden="1"/>
        <dsp:cNvSpPr/>
      </dsp:nvSpPr>
      <dsp:spPr>
        <a:xfrm>
          <a:off x="3728219" y="2424740"/>
          <a:ext cx="227675" cy="569188"/>
        </a:xfrm>
        <a:prstGeom prst="rect">
          <a:avLst/>
        </a:prstGeom>
      </dsp:spPr>
      <dsp:txXfrm>
        <a:off x="3728219" y="2424740"/>
        <a:ext cx="227675" cy="569188"/>
      </dsp:txXfrm>
    </dsp:sp>
    <dsp:sp modelId="{9D7A9569-22EF-4ECB-BE11-C276267336DE}">
      <dsp:nvSpPr>
        <dsp:cNvPr id="37" name="矩形 36" hidden="1"/>
        <dsp:cNvSpPr/>
      </dsp:nvSpPr>
      <dsp:spPr>
        <a:xfrm>
          <a:off x="4012813" y="3232986"/>
          <a:ext cx="227675" cy="569188"/>
        </a:xfrm>
        <a:prstGeom prst="rect">
          <a:avLst/>
        </a:prstGeom>
      </dsp:spPr>
      <dsp:txXfrm>
        <a:off x="4012813" y="3232986"/>
        <a:ext cx="227675" cy="569188"/>
      </dsp:txXfrm>
    </dsp:sp>
    <dsp:sp modelId="{0B088F17-C553-4832-A739-DFE9CCD8B889}">
      <dsp:nvSpPr>
        <dsp:cNvPr id="40" name="矩形 39" hidden="1"/>
        <dsp:cNvSpPr/>
      </dsp:nvSpPr>
      <dsp:spPr>
        <a:xfrm>
          <a:off x="4012813" y="4041233"/>
          <a:ext cx="227675" cy="569188"/>
        </a:xfrm>
        <a:prstGeom prst="rect">
          <a:avLst/>
        </a:prstGeom>
      </dsp:spPr>
      <dsp:txXfrm>
        <a:off x="4012813" y="4041233"/>
        <a:ext cx="227675" cy="569188"/>
      </dsp:txXfrm>
    </dsp:sp>
    <dsp:sp modelId="{9D4BB49E-0A93-4C3A-8A27-1D5552763ECE}">
      <dsp:nvSpPr>
        <dsp:cNvPr id="43" name="矩形 42" hidden="1"/>
        <dsp:cNvSpPr/>
      </dsp:nvSpPr>
      <dsp:spPr>
        <a:xfrm>
          <a:off x="4012813" y="4849479"/>
          <a:ext cx="227675" cy="569188"/>
        </a:xfrm>
        <a:prstGeom prst="rect">
          <a:avLst/>
        </a:prstGeom>
      </dsp:spPr>
      <dsp:txXfrm>
        <a:off x="4012813" y="4849479"/>
        <a:ext cx="227675" cy="569188"/>
      </dsp:txXfrm>
    </dsp:sp>
    <dsp:sp modelId="{D02246BA-8EE0-4AB2-B268-D8E704909739}">
      <dsp:nvSpPr>
        <dsp:cNvPr id="46" name="矩形 45" hidden="1"/>
        <dsp:cNvSpPr/>
      </dsp:nvSpPr>
      <dsp:spPr>
        <a:xfrm>
          <a:off x="5105653" y="2424740"/>
          <a:ext cx="227675" cy="569188"/>
        </a:xfrm>
        <a:prstGeom prst="rect">
          <a:avLst/>
        </a:prstGeom>
      </dsp:spPr>
      <dsp:txXfrm>
        <a:off x="5105653" y="2424740"/>
        <a:ext cx="227675" cy="569188"/>
      </dsp:txXfrm>
    </dsp:sp>
    <dsp:sp modelId="{0ECB58D4-8DA5-4ECC-ACA7-C28FB262574E}">
      <dsp:nvSpPr>
        <dsp:cNvPr id="49" name="矩形 48" hidden="1"/>
        <dsp:cNvSpPr/>
      </dsp:nvSpPr>
      <dsp:spPr>
        <a:xfrm>
          <a:off x="5390247" y="3232986"/>
          <a:ext cx="227675" cy="569188"/>
        </a:xfrm>
        <a:prstGeom prst="rect">
          <a:avLst/>
        </a:prstGeom>
      </dsp:spPr>
      <dsp:txXfrm>
        <a:off x="5390247" y="3232986"/>
        <a:ext cx="227675" cy="569188"/>
      </dsp:txXfrm>
    </dsp:sp>
    <dsp:sp modelId="{A5190773-0D3E-4006-8FF1-CC7763A2B54B}">
      <dsp:nvSpPr>
        <dsp:cNvPr id="52" name="矩形 51" hidden="1"/>
        <dsp:cNvSpPr/>
      </dsp:nvSpPr>
      <dsp:spPr>
        <a:xfrm>
          <a:off x="5390247" y="4041233"/>
          <a:ext cx="227675" cy="569188"/>
        </a:xfrm>
        <a:prstGeom prst="rect">
          <a:avLst/>
        </a:prstGeom>
      </dsp:spPr>
      <dsp:txXfrm>
        <a:off x="5390247" y="4041233"/>
        <a:ext cx="227675" cy="569188"/>
      </dsp:txXfrm>
    </dsp:sp>
    <dsp:sp modelId="{60412739-DA7A-4B0C-A767-82A175D0FF02}">
      <dsp:nvSpPr>
        <dsp:cNvPr id="55" name="矩形 54" hidden="1"/>
        <dsp:cNvSpPr/>
      </dsp:nvSpPr>
      <dsp:spPr>
        <a:xfrm>
          <a:off x="5390247" y="4849479"/>
          <a:ext cx="227675" cy="569188"/>
        </a:xfrm>
        <a:prstGeom prst="rect">
          <a:avLst/>
        </a:prstGeom>
      </dsp:spPr>
      <dsp:txXfrm>
        <a:off x="5390247" y="4849479"/>
        <a:ext cx="227675" cy="569188"/>
      </dsp:txXfrm>
    </dsp:sp>
    <dsp:sp modelId="{86BB84EB-CCE1-436A-8D90-159B868BBEE3}">
      <dsp:nvSpPr>
        <dsp:cNvPr id="58" name="矩形 57" hidden="1"/>
        <dsp:cNvSpPr/>
      </dsp:nvSpPr>
      <dsp:spPr>
        <a:xfrm>
          <a:off x="6483088" y="2424740"/>
          <a:ext cx="227675" cy="569188"/>
        </a:xfrm>
        <a:prstGeom prst="rect">
          <a:avLst/>
        </a:prstGeom>
      </dsp:spPr>
      <dsp:txXfrm>
        <a:off x="6483088" y="2424740"/>
        <a:ext cx="227675" cy="569188"/>
      </dsp:txXfrm>
    </dsp:sp>
    <dsp:sp modelId="{CC4A8407-CFDA-4DA2-BBAA-A9CEDAF11ABE}">
      <dsp:nvSpPr>
        <dsp:cNvPr id="61" name="矩形 60" hidden="1"/>
        <dsp:cNvSpPr/>
      </dsp:nvSpPr>
      <dsp:spPr>
        <a:xfrm>
          <a:off x="6767681" y="3232986"/>
          <a:ext cx="227675" cy="569188"/>
        </a:xfrm>
        <a:prstGeom prst="rect">
          <a:avLst/>
        </a:prstGeom>
      </dsp:spPr>
      <dsp:txXfrm>
        <a:off x="6767681" y="3232986"/>
        <a:ext cx="227675" cy="569188"/>
      </dsp:txXfrm>
    </dsp:sp>
    <dsp:sp modelId="{71C77BD2-4933-4DEB-9934-F01F52839684}">
      <dsp:nvSpPr>
        <dsp:cNvPr id="64" name="矩形 63" hidden="1"/>
        <dsp:cNvSpPr/>
      </dsp:nvSpPr>
      <dsp:spPr>
        <a:xfrm>
          <a:off x="8020976" y="808247"/>
          <a:ext cx="277331" cy="569188"/>
        </a:xfrm>
        <a:prstGeom prst="rect">
          <a:avLst/>
        </a:prstGeom>
      </dsp:spPr>
      <dsp:txXfrm>
        <a:off x="8020976" y="808247"/>
        <a:ext cx="277331" cy="569188"/>
      </dsp:txXfrm>
    </dsp:sp>
    <dsp:sp modelId="{6916BB65-D222-44D6-8A02-66C9C067F7DA}">
      <dsp:nvSpPr>
        <dsp:cNvPr id="67" name="矩形 66" hidden="1"/>
        <dsp:cNvSpPr/>
      </dsp:nvSpPr>
      <dsp:spPr>
        <a:xfrm>
          <a:off x="8145116" y="1616493"/>
          <a:ext cx="227675" cy="569188"/>
        </a:xfrm>
        <a:prstGeom prst="rect">
          <a:avLst/>
        </a:prstGeom>
      </dsp:spPr>
      <dsp:txXfrm>
        <a:off x="8145116" y="1616493"/>
        <a:ext cx="227675" cy="569188"/>
      </dsp:txXfrm>
    </dsp:sp>
    <dsp:sp modelId="{522C1666-782A-4D45-8B51-123FE77ED9C5}">
      <dsp:nvSpPr>
        <dsp:cNvPr id="70" name="矩形 69" hidden="1"/>
        <dsp:cNvSpPr/>
      </dsp:nvSpPr>
      <dsp:spPr>
        <a:xfrm>
          <a:off x="8145116" y="2424740"/>
          <a:ext cx="227675" cy="569188"/>
        </a:xfrm>
        <a:prstGeom prst="rect">
          <a:avLst/>
        </a:prstGeom>
      </dsp:spPr>
      <dsp:txXfrm>
        <a:off x="8145116" y="2424740"/>
        <a:ext cx="227675" cy="569188"/>
      </dsp:txXfrm>
    </dsp:sp>
    <dsp:sp modelId="{60FF953D-F0FD-4D0E-8107-787343FB8361}">
      <dsp:nvSpPr>
        <dsp:cNvPr id="73" name="矩形 72" hidden="1"/>
        <dsp:cNvSpPr/>
      </dsp:nvSpPr>
      <dsp:spPr>
        <a:xfrm>
          <a:off x="8145116" y="3232986"/>
          <a:ext cx="227675" cy="569188"/>
        </a:xfrm>
        <a:prstGeom prst="rect">
          <a:avLst/>
        </a:prstGeom>
      </dsp:spPr>
      <dsp:txXfrm>
        <a:off x="8145116" y="3232986"/>
        <a:ext cx="227675" cy="569188"/>
      </dsp:txXfrm>
    </dsp:sp>
    <dsp:sp modelId="{36239551-2A51-494C-BC8B-A4E1AE9C937D}">
      <dsp:nvSpPr>
        <dsp:cNvPr id="76" name="矩形 75" hidden="1"/>
        <dsp:cNvSpPr/>
      </dsp:nvSpPr>
      <dsp:spPr>
        <a:xfrm>
          <a:off x="8429709" y="4041233"/>
          <a:ext cx="227675" cy="569188"/>
        </a:xfrm>
        <a:prstGeom prst="rect">
          <a:avLst/>
        </a:prstGeom>
      </dsp:spPr>
      <dsp:txXfrm>
        <a:off x="8429709" y="4041233"/>
        <a:ext cx="227675" cy="569188"/>
      </dsp:txXfrm>
    </dsp:sp>
    <dsp:sp modelId="{FDBE84B0-576D-4906-AF65-96713566FBD6}">
      <dsp:nvSpPr>
        <dsp:cNvPr id="79" name="矩形 78" hidden="1"/>
        <dsp:cNvSpPr/>
      </dsp:nvSpPr>
      <dsp:spPr>
        <a:xfrm>
          <a:off x="9646690" y="808247"/>
          <a:ext cx="267564" cy="569188"/>
        </a:xfrm>
        <a:prstGeom prst="rect">
          <a:avLst/>
        </a:prstGeom>
      </dsp:spPr>
      <dsp:txXfrm>
        <a:off x="9646690" y="808247"/>
        <a:ext cx="267564" cy="569188"/>
      </dsp:txXfrm>
    </dsp:sp>
    <dsp:sp modelId="{C608A169-F324-40AC-BD4A-917F051AE782}">
      <dsp:nvSpPr>
        <dsp:cNvPr id="82" name="矩形 81" hidden="1"/>
        <dsp:cNvSpPr/>
      </dsp:nvSpPr>
      <dsp:spPr>
        <a:xfrm>
          <a:off x="9981144" y="1616493"/>
          <a:ext cx="227675" cy="569188"/>
        </a:xfrm>
        <a:prstGeom prst="rect">
          <a:avLst/>
        </a:prstGeom>
      </dsp:spPr>
      <dsp:txXfrm>
        <a:off x="9981144" y="1616493"/>
        <a:ext cx="227675" cy="5691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type="chevron" r:blip="" rot="90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ound2SameRect" r:blip="" rot="90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ound2SameRect" r:blip="" rot="-90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23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linDir" val="fromL"/>
                      <dgm:param type="chAlign" val="l"/>
                      <dgm:param type="secLinDir" val="fromT"/>
                      <dgm:param type="secChAlign" val="t"/>
                    </dgm:alg>
                  </dgm:if>
                  <dgm:else name="Name27">
                    <dgm:alg type="hierChild">
                      <dgm:param type="linDir" val="fromR"/>
                      <dgm:param type="chAlign" val="l"/>
                      <dgm:param type="secLinDir" val="fromT"/>
                      <dgm:param type="secChAlign" val="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srcNode" val="rootConnector"/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srcNode" val="rootConnector1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srcNode" val="rootConnector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85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89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05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linDir" val="fromL"/>
                  <dgm:param type="chAlign" val="l"/>
                  <dgm:param type="secLinDir" val="fromT"/>
                  <dgm:param type="secChAlign" val="t"/>
                </dgm:alg>
              </dgm:if>
              <dgm:else name="Name109">
                <dgm:alg type="hierChild">
                  <dgm:param type="linDir" val="fromR"/>
                  <dgm:param type="chAlign" val="l"/>
                  <dgm:param type="secLinDir" val="fromT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29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133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46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1.png"/><Relationship Id="rId2" Type="http://schemas.openxmlformats.org/officeDocument/2006/relationships/tags" Target="../tags/tag10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tags" Target="../tags/tag12.xml"/><Relationship Id="rId3" Type="http://schemas.openxmlformats.org/officeDocument/2006/relationships/image" Target="../media/image12.png"/><Relationship Id="rId2" Type="http://schemas.openxmlformats.org/officeDocument/2006/relationships/tags" Target="../tags/tag11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tags" Target="../tags/tag14.xml"/><Relationship Id="rId3" Type="http://schemas.openxmlformats.org/officeDocument/2006/relationships/image" Target="../media/image11.png"/><Relationship Id="rId2" Type="http://schemas.openxmlformats.org/officeDocument/2006/relationships/tags" Target="../tags/tag13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5.png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6.png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6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tags" Target="../tags/tag21.xml"/><Relationship Id="rId4" Type="http://schemas.openxmlformats.org/officeDocument/2006/relationships/image" Target="../media/image16.png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7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tags" Target="../tags/tag24.xml"/><Relationship Id="rId4" Type="http://schemas.openxmlformats.org/officeDocument/2006/relationships/hyperlink" Target="https://zwiki.zwcax.com/pages/viewpage.action?pageId=103842185" TargetMode="Externa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9.png"/><Relationship Id="rId7" Type="http://schemas.openxmlformats.org/officeDocument/2006/relationships/tags" Target="../tags/tag28.xml"/><Relationship Id="rId6" Type="http://schemas.openxmlformats.org/officeDocument/2006/relationships/image" Target="../media/image18.png"/><Relationship Id="rId5" Type="http://schemas.openxmlformats.org/officeDocument/2006/relationships/tags" Target="../tags/tag27.xml"/><Relationship Id="rId4" Type="http://schemas.openxmlformats.org/officeDocument/2006/relationships/hyperlink" Target="https://zwiki.zwcax.com/pages/viewpage.action?pageId=103842185" TargetMode="Externa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0" Type="http://schemas.openxmlformats.org/officeDocument/2006/relationships/notesSlide" Target="../notesSlides/notesSlide18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9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3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3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34.xml"/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tags" Target="../tags/tag33.xml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35.xml"/><Relationship Id="rId2" Type="http://schemas.openxmlformats.org/officeDocument/2006/relationships/image" Target="../media/image22.png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3.png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36.xml"/><Relationship Id="rId2" Type="http://schemas.openxmlformats.org/officeDocument/2006/relationships/image" Target="../media/image24.png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6.png"/><Relationship Id="rId1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1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38.xml"/><Relationship Id="rId4" Type="http://schemas.openxmlformats.org/officeDocument/2006/relationships/image" Target="../media/image28.emf"/><Relationship Id="rId3" Type="http://schemas.openxmlformats.org/officeDocument/2006/relationships/image" Target="../media/image27.emf"/><Relationship Id="rId2" Type="http://schemas.openxmlformats.org/officeDocument/2006/relationships/tags" Target="../tags/tag37.xml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39.xml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4.xml"/><Relationship Id="rId3" Type="http://schemas.openxmlformats.org/officeDocument/2006/relationships/slideLayout" Target="../slideLayouts/slideLayout7.xml"/><Relationship Id="rId2" Type="http://schemas.openxmlformats.org/officeDocument/2006/relationships/hyperlink" Target="https://zwiki.zwcax.com/pages/viewpage.action?pageId=73531401" TargetMode="External"/><Relationship Id="rId1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5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9.png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6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tags" Target="../tags/tag44.xml"/><Relationship Id="rId4" Type="http://schemas.openxmlformats.org/officeDocument/2006/relationships/image" Target="../media/image30.png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4.png"/><Relationship Id="rId7" Type="http://schemas.openxmlformats.org/officeDocument/2006/relationships/tags" Target="../tags/tag48.xml"/><Relationship Id="rId6" Type="http://schemas.openxmlformats.org/officeDocument/2006/relationships/image" Target="../media/image33.png"/><Relationship Id="rId5" Type="http://schemas.openxmlformats.org/officeDocument/2006/relationships/tags" Target="../tags/tag47.xml"/><Relationship Id="rId4" Type="http://schemas.openxmlformats.org/officeDocument/2006/relationships/image" Target="../media/image32.png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0" Type="http://schemas.openxmlformats.org/officeDocument/2006/relationships/notesSlide" Target="../notesSlides/notesSlide37.xml"/><Relationship Id="rId1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8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9.xml"/><Relationship Id="rId1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9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5.png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tags" Target="../tags/tag3.xml"/><Relationship Id="rId3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0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52.xml"/><Relationship Id="rId1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1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53.xml"/><Relationship Id="rId1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hyperlink" Target="https://zwiki.zwcax.com/pages/viewpage.action?pageId=1245486" TargetMode="External"/><Relationship Id="rId7" Type="http://schemas.openxmlformats.org/officeDocument/2006/relationships/hyperlink" Target="https://zwiki.zwcax.com/pages/viewpage.action?pageId=110329895" TargetMode="External"/><Relationship Id="rId6" Type="http://schemas.openxmlformats.org/officeDocument/2006/relationships/hyperlink" Target="https://zwiki.zwcax.com/pages/viewpage.action?pageId=103842200" TargetMode="External"/><Relationship Id="rId5" Type="http://schemas.openxmlformats.org/officeDocument/2006/relationships/hyperlink" Target="https://zwiki.zwcax.com/pages/viewpage.action?pageId=64159958" TargetMode="External"/><Relationship Id="rId4" Type="http://schemas.openxmlformats.org/officeDocument/2006/relationships/hyperlink" Target="https://zwiki.zwcax.com/pages/viewpage.action?pageId=103842155" TargetMode="External"/><Relationship Id="rId3" Type="http://schemas.openxmlformats.org/officeDocument/2006/relationships/hyperlink" Target="https://zwiki.zwcax.com/pages/viewpage.action?pageId=103842185" TargetMode="External"/><Relationship Id="rId2" Type="http://schemas.openxmlformats.org/officeDocument/2006/relationships/tags" Target="../tags/tag54.xml"/><Relationship Id="rId10" Type="http://schemas.openxmlformats.org/officeDocument/2006/relationships/notesSlide" Target="../notesSlides/notesSlide42.xml"/><Relationship Id="rId1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tags" Target="../tags/tag5.xml"/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tags" Target="../tags/tag8.xml"/><Relationship Id="rId3" Type="http://schemas.openxmlformats.org/officeDocument/2006/relationships/image" Target="../media/image7.png"/><Relationship Id="rId2" Type="http://schemas.openxmlformats.org/officeDocument/2006/relationships/tags" Target="../tags/tag7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.png"/><Relationship Id="rId2" Type="http://schemas.openxmlformats.org/officeDocument/2006/relationships/tags" Target="../tags/tag9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1207455" y="157627"/>
            <a:ext cx="869659" cy="86965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0494498" y="1027286"/>
            <a:ext cx="572356" cy="5723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0128738" y="2035739"/>
            <a:ext cx="422031" cy="422031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9083385" y="1641843"/>
            <a:ext cx="302456" cy="3024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0104119" y="375750"/>
            <a:ext cx="302456" cy="302456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1118973" y="1944299"/>
            <a:ext cx="390938" cy="390938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-190500" y="5924841"/>
            <a:ext cx="1098259" cy="109825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184400" y="4749799"/>
            <a:ext cx="622299" cy="62229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428873" y="5924841"/>
            <a:ext cx="847727" cy="847727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690560" y="5569741"/>
            <a:ext cx="1288259" cy="1288259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84161" y="5093491"/>
            <a:ext cx="622299" cy="62229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92854" y="4279899"/>
            <a:ext cx="204399" cy="204399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082200" y="4482499"/>
            <a:ext cx="204399" cy="20439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238831" y="5302440"/>
            <a:ext cx="204399" cy="204399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067119" y="5404639"/>
            <a:ext cx="204399" cy="20439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227778" y="5609038"/>
            <a:ext cx="204399" cy="204399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7875939" y="4401434"/>
            <a:ext cx="2619051" cy="348266"/>
            <a:chOff x="4654427" y="4718861"/>
            <a:chExt cx="2386286" cy="348266"/>
          </a:xfrm>
        </p:grpSpPr>
        <p:grpSp>
          <p:nvGrpSpPr>
            <p:cNvPr id="22" name="组合 21"/>
            <p:cNvGrpSpPr/>
            <p:nvPr/>
          </p:nvGrpSpPr>
          <p:grpSpPr>
            <a:xfrm>
              <a:off x="4654427" y="4718861"/>
              <a:ext cx="276971" cy="276971"/>
              <a:chOff x="3725237" y="4930506"/>
              <a:chExt cx="531780" cy="531780"/>
            </a:xfrm>
          </p:grpSpPr>
          <p:sp>
            <p:nvSpPr>
              <p:cNvPr id="24" name="圆角矩形 2"/>
              <p:cNvSpPr/>
              <p:nvPr/>
            </p:nvSpPr>
            <p:spPr>
              <a:xfrm>
                <a:off x="3725237" y="4930506"/>
                <a:ext cx="531780" cy="531780"/>
              </a:xfrm>
              <a:prstGeom prst="ellipse">
                <a:avLst/>
              </a:prstGeom>
              <a:gradFill>
                <a:gsLst>
                  <a:gs pos="0">
                    <a:srgbClr val="18478F"/>
                  </a:gs>
                  <a:gs pos="100000">
                    <a:srgbClr val="238DED"/>
                  </a:gs>
                </a:gsLst>
                <a:lin ang="18000000" scaled="0"/>
              </a:gradFill>
              <a:ln w="25400">
                <a:noFill/>
              </a:ln>
              <a:effectLst>
                <a:outerShdw blurRad="177800" dist="101600" dir="8100000" algn="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rgbClr val="FFFFFF"/>
                  </a:solidFill>
                  <a:latin typeface="+mn-ea"/>
                </a:endParaRPr>
              </a:p>
            </p:txBody>
          </p:sp>
          <p:sp>
            <p:nvSpPr>
              <p:cNvPr id="25" name="student-graduation-cap-shape_52041"/>
              <p:cNvSpPr>
                <a:spLocks noChangeAspect="1"/>
              </p:cNvSpPr>
              <p:nvPr/>
            </p:nvSpPr>
            <p:spPr bwMode="auto">
              <a:xfrm>
                <a:off x="3875605" y="5054575"/>
                <a:ext cx="219840" cy="264806"/>
              </a:xfrm>
              <a:custGeom>
                <a:avLst/>
                <a:gdLst>
                  <a:gd name="connsiteX0" fmla="*/ 56671 w 279400"/>
                  <a:gd name="connsiteY0" fmla="*/ 192087 h 336550"/>
                  <a:gd name="connsiteX1" fmla="*/ 224047 w 279400"/>
                  <a:gd name="connsiteY1" fmla="*/ 192087 h 336550"/>
                  <a:gd name="connsiteX2" fmla="*/ 279400 w 279400"/>
                  <a:gd name="connsiteY2" fmla="*/ 247752 h 336550"/>
                  <a:gd name="connsiteX3" fmla="*/ 279400 w 279400"/>
                  <a:gd name="connsiteY3" fmla="*/ 336550 h 336550"/>
                  <a:gd name="connsiteX4" fmla="*/ 176602 w 279400"/>
                  <a:gd name="connsiteY4" fmla="*/ 336550 h 336550"/>
                  <a:gd name="connsiteX5" fmla="*/ 158151 w 279400"/>
                  <a:gd name="connsiteY5" fmla="*/ 245101 h 336550"/>
                  <a:gd name="connsiteX6" fmla="*/ 151562 w 279400"/>
                  <a:gd name="connsiteY6" fmla="*/ 239800 h 336550"/>
                  <a:gd name="connsiteX7" fmla="*/ 167377 w 279400"/>
                  <a:gd name="connsiteY7" fmla="*/ 213293 h 336550"/>
                  <a:gd name="connsiteX8" fmla="*/ 167377 w 279400"/>
                  <a:gd name="connsiteY8" fmla="*/ 209317 h 336550"/>
                  <a:gd name="connsiteX9" fmla="*/ 163423 w 279400"/>
                  <a:gd name="connsiteY9" fmla="*/ 207991 h 336550"/>
                  <a:gd name="connsiteX10" fmla="*/ 121249 w 279400"/>
                  <a:gd name="connsiteY10" fmla="*/ 207991 h 336550"/>
                  <a:gd name="connsiteX11" fmla="*/ 118613 w 279400"/>
                  <a:gd name="connsiteY11" fmla="*/ 209317 h 336550"/>
                  <a:gd name="connsiteX12" fmla="*/ 118613 w 279400"/>
                  <a:gd name="connsiteY12" fmla="*/ 213293 h 336550"/>
                  <a:gd name="connsiteX13" fmla="*/ 134429 w 279400"/>
                  <a:gd name="connsiteY13" fmla="*/ 239800 h 336550"/>
                  <a:gd name="connsiteX14" fmla="*/ 126521 w 279400"/>
                  <a:gd name="connsiteY14" fmla="*/ 245101 h 336550"/>
                  <a:gd name="connsiteX15" fmla="*/ 110706 w 279400"/>
                  <a:gd name="connsiteY15" fmla="*/ 336550 h 336550"/>
                  <a:gd name="connsiteX16" fmla="*/ 0 w 279400"/>
                  <a:gd name="connsiteY16" fmla="*/ 336550 h 336550"/>
                  <a:gd name="connsiteX17" fmla="*/ 0 w 279400"/>
                  <a:gd name="connsiteY17" fmla="*/ 247752 h 336550"/>
                  <a:gd name="connsiteX18" fmla="*/ 56671 w 279400"/>
                  <a:gd name="connsiteY18" fmla="*/ 192087 h 336550"/>
                  <a:gd name="connsiteX19" fmla="*/ 138907 w 279400"/>
                  <a:gd name="connsiteY19" fmla="*/ 0 h 336550"/>
                  <a:gd name="connsiteX20" fmla="*/ 219076 w 279400"/>
                  <a:gd name="connsiteY20" fmla="*/ 80169 h 336550"/>
                  <a:gd name="connsiteX21" fmla="*/ 138907 w 279400"/>
                  <a:gd name="connsiteY21" fmla="*/ 160338 h 336550"/>
                  <a:gd name="connsiteX22" fmla="*/ 58738 w 279400"/>
                  <a:gd name="connsiteY22" fmla="*/ 80169 h 336550"/>
                  <a:gd name="connsiteX23" fmla="*/ 138907 w 279400"/>
                  <a:gd name="connsiteY23" fmla="*/ 0 h 336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79400" h="336550">
                    <a:moveTo>
                      <a:pt x="56671" y="192087"/>
                    </a:moveTo>
                    <a:cubicBezTo>
                      <a:pt x="56671" y="192087"/>
                      <a:pt x="56671" y="192087"/>
                      <a:pt x="224047" y="192087"/>
                    </a:cubicBezTo>
                    <a:cubicBezTo>
                      <a:pt x="254360" y="192087"/>
                      <a:pt x="279400" y="217269"/>
                      <a:pt x="279400" y="247752"/>
                    </a:cubicBezTo>
                    <a:cubicBezTo>
                      <a:pt x="279400" y="247752"/>
                      <a:pt x="279400" y="247752"/>
                      <a:pt x="279400" y="336550"/>
                    </a:cubicBezTo>
                    <a:cubicBezTo>
                      <a:pt x="279400" y="336550"/>
                      <a:pt x="279400" y="336550"/>
                      <a:pt x="176602" y="336550"/>
                    </a:cubicBezTo>
                    <a:cubicBezTo>
                      <a:pt x="176602" y="336550"/>
                      <a:pt x="176602" y="336550"/>
                      <a:pt x="158151" y="245101"/>
                    </a:cubicBezTo>
                    <a:cubicBezTo>
                      <a:pt x="158151" y="242450"/>
                      <a:pt x="154197" y="239800"/>
                      <a:pt x="151562" y="239800"/>
                    </a:cubicBezTo>
                    <a:cubicBezTo>
                      <a:pt x="151562" y="239800"/>
                      <a:pt x="151562" y="239800"/>
                      <a:pt x="167377" y="213293"/>
                    </a:cubicBezTo>
                    <a:cubicBezTo>
                      <a:pt x="167377" y="211967"/>
                      <a:pt x="167377" y="210642"/>
                      <a:pt x="167377" y="209317"/>
                    </a:cubicBezTo>
                    <a:cubicBezTo>
                      <a:pt x="166059" y="207991"/>
                      <a:pt x="164741" y="207991"/>
                      <a:pt x="163423" y="207991"/>
                    </a:cubicBezTo>
                    <a:cubicBezTo>
                      <a:pt x="163423" y="207991"/>
                      <a:pt x="163423" y="207991"/>
                      <a:pt x="121249" y="207991"/>
                    </a:cubicBezTo>
                    <a:cubicBezTo>
                      <a:pt x="119931" y="207991"/>
                      <a:pt x="118613" y="207991"/>
                      <a:pt x="118613" y="209317"/>
                    </a:cubicBezTo>
                    <a:cubicBezTo>
                      <a:pt x="117296" y="210642"/>
                      <a:pt x="117296" y="211967"/>
                      <a:pt x="118613" y="213293"/>
                    </a:cubicBezTo>
                    <a:cubicBezTo>
                      <a:pt x="118613" y="213293"/>
                      <a:pt x="118613" y="213293"/>
                      <a:pt x="134429" y="239800"/>
                    </a:cubicBezTo>
                    <a:cubicBezTo>
                      <a:pt x="130475" y="239800"/>
                      <a:pt x="127839" y="242450"/>
                      <a:pt x="126521" y="245101"/>
                    </a:cubicBezTo>
                    <a:cubicBezTo>
                      <a:pt x="126521" y="245101"/>
                      <a:pt x="126521" y="245101"/>
                      <a:pt x="110706" y="336550"/>
                    </a:cubicBezTo>
                    <a:cubicBezTo>
                      <a:pt x="110706" y="336550"/>
                      <a:pt x="110706" y="336550"/>
                      <a:pt x="0" y="336550"/>
                    </a:cubicBezTo>
                    <a:cubicBezTo>
                      <a:pt x="0" y="336550"/>
                      <a:pt x="0" y="336550"/>
                      <a:pt x="0" y="247752"/>
                    </a:cubicBezTo>
                    <a:cubicBezTo>
                      <a:pt x="0" y="217269"/>
                      <a:pt x="25040" y="192087"/>
                      <a:pt x="56671" y="192087"/>
                    </a:cubicBezTo>
                    <a:close/>
                    <a:moveTo>
                      <a:pt x="138907" y="0"/>
                    </a:moveTo>
                    <a:cubicBezTo>
                      <a:pt x="183183" y="0"/>
                      <a:pt x="219076" y="35893"/>
                      <a:pt x="219076" y="80169"/>
                    </a:cubicBezTo>
                    <a:cubicBezTo>
                      <a:pt x="219076" y="124445"/>
                      <a:pt x="183183" y="160338"/>
                      <a:pt x="138907" y="160338"/>
                    </a:cubicBezTo>
                    <a:cubicBezTo>
                      <a:pt x="94631" y="160338"/>
                      <a:pt x="58738" y="124445"/>
                      <a:pt x="58738" y="80169"/>
                    </a:cubicBezTo>
                    <a:cubicBezTo>
                      <a:pt x="58738" y="35893"/>
                      <a:pt x="94631" y="0"/>
                      <a:pt x="13890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</p:grpSp>
        <p:sp>
          <p:nvSpPr>
            <p:cNvPr id="23" name="文本框 22"/>
            <p:cNvSpPr txBox="1"/>
            <p:nvPr/>
          </p:nvSpPr>
          <p:spPr>
            <a:xfrm>
              <a:off x="4929481" y="4729942"/>
              <a:ext cx="2111232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18478F"/>
                  </a:solidFill>
                  <a:effectLst/>
                  <a:uLnTx/>
                  <a:uFillTx/>
                  <a:latin typeface="+mn-ea"/>
                </a:rPr>
                <a:t>品控中心 </a:t>
              </a: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18478F"/>
                  </a:solidFill>
                  <a:effectLst/>
                  <a:uLnTx/>
                  <a:uFillTx/>
                  <a:latin typeface="+mn-ea"/>
                </a:rPr>
                <a:t>- Z</a:t>
              </a: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18478F"/>
                  </a:solidFill>
                  <a:effectLst/>
                  <a:uLnTx/>
                  <a:uFillTx/>
                  <a:latin typeface="+mn-ea"/>
                </a:rPr>
                <a:t>akim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18478F"/>
                </a:solidFill>
                <a:effectLst/>
                <a:uLnTx/>
                <a:uFillTx/>
                <a:latin typeface="+mn-ea"/>
              </a:endParaRPr>
            </a:p>
          </p:txBody>
        </p:sp>
      </p:grpSp>
      <p:pic>
        <p:nvPicPr>
          <p:cNvPr id="31" name="图片 30" descr="徽标&#10;&#10;描述已自动生成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73" y="-1241"/>
            <a:ext cx="2663479" cy="528219"/>
          </a:xfrm>
          <a:prstGeom prst="rect">
            <a:avLst/>
          </a:prstGeom>
        </p:spPr>
      </p:pic>
      <p:sp>
        <p:nvSpPr>
          <p:cNvPr id="18" name="Title 1"/>
          <p:cNvSpPr txBox="1"/>
          <p:nvPr/>
        </p:nvSpPr>
        <p:spPr>
          <a:xfrm>
            <a:off x="1758896" y="2918739"/>
            <a:ext cx="8791575" cy="857755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solidFill>
                  <a:srgbClr val="18478F"/>
                </a:solidFill>
              </a:rPr>
              <a:t>ZW3D</a:t>
            </a:r>
            <a:r>
              <a:rPr lang="zh-CN" altLang="en-US" sz="5400" b="1" dirty="0">
                <a:solidFill>
                  <a:srgbClr val="18478F"/>
                </a:solidFill>
              </a:rPr>
              <a:t>自动化测试</a:t>
            </a:r>
            <a:r>
              <a:rPr lang="zh-CN" altLang="en-US" sz="5400" b="1" dirty="0">
                <a:solidFill>
                  <a:srgbClr val="18478F"/>
                </a:solidFill>
              </a:rPr>
              <a:t>系统</a:t>
            </a:r>
            <a:endParaRPr lang="zh-CN" altLang="en-US" sz="5400" b="1" dirty="0">
              <a:solidFill>
                <a:srgbClr val="18478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4" grpId="0" bldLvl="0" animBg="1"/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l="-195" t="372" r="35783" b="13"/>
          <a:stretch>
            <a:fillRect/>
          </a:stretch>
        </p:blipFill>
        <p:spPr>
          <a:xfrm>
            <a:off x="905510" y="821690"/>
            <a:ext cx="10362565" cy="5938520"/>
          </a:xfrm>
          <a:prstGeom prst="rect">
            <a:avLst/>
          </a:prstGeom>
        </p:spPr>
      </p:pic>
      <p:sp>
        <p:nvSpPr>
          <p:cNvPr id="19" name="椭圆 18"/>
          <p:cNvSpPr/>
          <p:nvPr/>
        </p:nvSpPr>
        <p:spPr>
          <a:xfrm>
            <a:off x="339209" y="246663"/>
            <a:ext cx="572356" cy="572356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prstClr val="white"/>
                </a:solidFill>
              </a:rPr>
              <a:t>2</a:t>
            </a:r>
            <a:endParaRPr lang="zh-CN" altLang="en-US" sz="2400" b="1" dirty="0">
              <a:solidFill>
                <a:prstClr val="white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11565" y="271231"/>
            <a:ext cx="73699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2165C9"/>
                </a:solidFill>
                <a:sym typeface="+mn-ea"/>
              </a:rPr>
              <a:t>宏系统功能介绍</a:t>
            </a:r>
            <a:r>
              <a:rPr lang="en-US" altLang="zh-CN" sz="2400" b="1" dirty="0">
                <a:solidFill>
                  <a:srgbClr val="2165C9"/>
                </a:solidFill>
                <a:sym typeface="+mn-ea"/>
              </a:rPr>
              <a:t>——</a:t>
            </a:r>
            <a:r>
              <a:rPr lang="zh-CN" altLang="en-US" sz="2400" b="1" dirty="0">
                <a:solidFill>
                  <a:srgbClr val="2165C9"/>
                </a:solidFill>
                <a:sym typeface="+mn-ea"/>
              </a:rPr>
              <a:t>宏文本</a:t>
            </a:r>
            <a:endParaRPr lang="zh-CN" altLang="en-US" sz="2400" b="1" dirty="0">
              <a:solidFill>
                <a:srgbClr val="2165C9"/>
              </a:solidFill>
              <a:sym typeface="+mn-ea"/>
            </a:endParaRPr>
          </a:p>
          <a:p>
            <a:endParaRPr lang="zh-CN" altLang="en-US" sz="2400" b="1" dirty="0">
              <a:solidFill>
                <a:srgbClr val="2165C9"/>
              </a:solidFill>
            </a:endParaRPr>
          </a:p>
        </p:txBody>
      </p:sp>
      <p:pic>
        <p:nvPicPr>
          <p:cNvPr id="12" name="图片 11" descr="徽标&#10;&#10;描述已自动生成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520" y="7121"/>
            <a:ext cx="2663479" cy="528219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10916796" y="5291706"/>
            <a:ext cx="1847559" cy="184755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1268220" y="4358930"/>
            <a:ext cx="572356" cy="5723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0356953" y="6356925"/>
            <a:ext cx="302456" cy="3024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0508181" y="5464686"/>
            <a:ext cx="390938" cy="390938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>
            <a:off x="339209" y="246663"/>
            <a:ext cx="572356" cy="572356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prstClr val="white"/>
                </a:solidFill>
              </a:rPr>
              <a:t>2</a:t>
            </a:r>
            <a:endParaRPr lang="zh-CN" altLang="en-US" sz="2400" b="1" dirty="0">
              <a:solidFill>
                <a:prstClr val="white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11565" y="271231"/>
            <a:ext cx="73699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2165C9"/>
                </a:solidFill>
                <a:sym typeface="+mn-ea"/>
              </a:rPr>
              <a:t>宏系统功能介绍</a:t>
            </a:r>
            <a:r>
              <a:rPr lang="en-US" altLang="zh-CN" sz="2400" b="1" dirty="0">
                <a:solidFill>
                  <a:srgbClr val="2165C9"/>
                </a:solidFill>
                <a:sym typeface="+mn-ea"/>
              </a:rPr>
              <a:t>——</a:t>
            </a:r>
            <a:r>
              <a:rPr lang="zh-CN" altLang="en-US" sz="2400" b="1" dirty="0">
                <a:solidFill>
                  <a:srgbClr val="2165C9"/>
                </a:solidFill>
                <a:sym typeface="+mn-ea"/>
              </a:rPr>
              <a:t>录宏</a:t>
            </a:r>
            <a:endParaRPr lang="zh-CN" altLang="en-US" sz="2400" b="1" dirty="0">
              <a:solidFill>
                <a:srgbClr val="2165C9"/>
              </a:solidFill>
              <a:sym typeface="+mn-ea"/>
            </a:endParaRPr>
          </a:p>
        </p:txBody>
      </p:sp>
      <p:pic>
        <p:nvPicPr>
          <p:cNvPr id="12" name="图片 11" descr="徽标&#10;&#10;描述已自动生成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520" y="7121"/>
            <a:ext cx="2663479" cy="528219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10916796" y="5291706"/>
            <a:ext cx="1847559" cy="184755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1268220" y="4358930"/>
            <a:ext cx="572356" cy="5723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0356953" y="6356925"/>
            <a:ext cx="302456" cy="3024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0508181" y="5464686"/>
            <a:ext cx="390938" cy="390938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1522730" y="1054735"/>
            <a:ext cx="4296410" cy="196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/>
              <a:t>录宏步骤：</a:t>
            </a:r>
            <a:endParaRPr lang="zh-CN" altLang="en-US" b="1"/>
          </a:p>
          <a:p>
            <a:r>
              <a:rPr lang="zh-CN" altLang="en-US" b="1"/>
              <a:t>（</a:t>
            </a:r>
            <a:r>
              <a:rPr lang="en-US" altLang="zh-CN" b="1"/>
              <a:t>1</a:t>
            </a:r>
            <a:r>
              <a:rPr lang="zh-CN" altLang="en-US" b="1"/>
              <a:t>）</a:t>
            </a:r>
            <a:r>
              <a:rPr lang="en-US" altLang="zh-CN" b="1"/>
              <a:t>$record testcase.mac</a:t>
            </a:r>
            <a:r>
              <a:rPr lang="zh-CN" altLang="en-US" b="1"/>
              <a:t>，开始录宏</a:t>
            </a:r>
            <a:endParaRPr lang="zh-CN" altLang="en-US"/>
          </a:p>
          <a:p>
            <a:r>
              <a:rPr lang="zh-CN" altLang="en-US" b="1">
                <a:sym typeface="+mn-ea"/>
              </a:rPr>
              <a:t>（</a:t>
            </a:r>
            <a:r>
              <a:rPr lang="en-US" altLang="zh-CN" b="1">
                <a:sym typeface="+mn-ea"/>
              </a:rPr>
              <a:t>2</a:t>
            </a:r>
            <a:r>
              <a:rPr lang="zh-CN" altLang="en-US" b="1">
                <a:sym typeface="+mn-ea"/>
              </a:rPr>
              <a:t>）使用</a:t>
            </a:r>
            <a:r>
              <a:rPr lang="en-US" altLang="zh-CN" b="1">
                <a:sym typeface="+mn-ea"/>
              </a:rPr>
              <a:t>ZW3D</a:t>
            </a:r>
            <a:r>
              <a:rPr lang="zh-CN" altLang="en-US" b="1">
                <a:sym typeface="+mn-ea"/>
              </a:rPr>
              <a:t>执行想要录制的操作</a:t>
            </a:r>
            <a:endParaRPr lang="zh-CN" altLang="en-US" b="1">
              <a:sym typeface="+mn-ea"/>
            </a:endParaRPr>
          </a:p>
          <a:p>
            <a:r>
              <a:rPr lang="zh-CN" altLang="en-US" b="1">
                <a:sym typeface="+mn-ea"/>
              </a:rPr>
              <a:t>（</a:t>
            </a:r>
            <a:r>
              <a:rPr lang="en-US" altLang="zh-CN" b="1">
                <a:sym typeface="+mn-ea"/>
              </a:rPr>
              <a:t>3</a:t>
            </a:r>
            <a:r>
              <a:rPr lang="zh-CN" altLang="en-US" b="1">
                <a:sym typeface="+mn-ea"/>
              </a:rPr>
              <a:t>）选择合适的基线输出</a:t>
            </a:r>
            <a:endParaRPr lang="zh-CN" altLang="en-US" b="1">
              <a:sym typeface="+mn-ea"/>
            </a:endParaRPr>
          </a:p>
          <a:p>
            <a:r>
              <a:rPr lang="zh-CN" altLang="en-US" b="1">
                <a:sym typeface="+mn-ea"/>
              </a:rPr>
              <a:t>（</a:t>
            </a:r>
            <a:r>
              <a:rPr lang="en-US" altLang="zh-CN" b="1">
                <a:sym typeface="+mn-ea"/>
              </a:rPr>
              <a:t>4</a:t>
            </a:r>
            <a:r>
              <a:rPr lang="zh-CN" altLang="en-US" b="1">
                <a:sym typeface="+mn-ea"/>
              </a:rPr>
              <a:t>）重复（</a:t>
            </a:r>
            <a:r>
              <a:rPr lang="en-US" altLang="zh-CN" b="1">
                <a:sym typeface="+mn-ea"/>
              </a:rPr>
              <a:t>2</a:t>
            </a:r>
            <a:r>
              <a:rPr lang="zh-CN" altLang="en-US" b="1">
                <a:sym typeface="+mn-ea"/>
              </a:rPr>
              <a:t>）和（</a:t>
            </a:r>
            <a:r>
              <a:rPr lang="en-US" altLang="zh-CN" b="1">
                <a:sym typeface="+mn-ea"/>
              </a:rPr>
              <a:t>3</a:t>
            </a:r>
            <a:r>
              <a:rPr lang="zh-CN" altLang="en-US" b="1">
                <a:sym typeface="+mn-ea"/>
              </a:rPr>
              <a:t>）</a:t>
            </a:r>
            <a:endParaRPr lang="zh-CN" altLang="en-US" b="1">
              <a:sym typeface="+mn-ea"/>
            </a:endParaRPr>
          </a:p>
          <a:p>
            <a:r>
              <a:rPr lang="zh-CN" altLang="en-US" b="1">
                <a:sym typeface="+mn-ea"/>
              </a:rPr>
              <a:t>（</a:t>
            </a:r>
            <a:r>
              <a:rPr lang="en-US" altLang="zh-CN" b="1">
                <a:sym typeface="+mn-ea"/>
              </a:rPr>
              <a:t>5</a:t>
            </a:r>
            <a:r>
              <a:rPr lang="zh-CN" altLang="en-US" b="1">
                <a:sym typeface="+mn-ea"/>
              </a:rPr>
              <a:t>）点击</a:t>
            </a:r>
            <a:r>
              <a:rPr lang="en-US" altLang="zh-CN" b="1">
                <a:sym typeface="+mn-ea"/>
              </a:rPr>
              <a:t>EndMacro</a:t>
            </a:r>
            <a:r>
              <a:rPr lang="zh-CN" altLang="en-US" b="1">
                <a:sym typeface="+mn-ea"/>
              </a:rPr>
              <a:t>结束录宏</a:t>
            </a:r>
            <a:endParaRPr lang="zh-CN" altLang="en-US" b="1">
              <a:sym typeface="+mn-ea"/>
            </a:endParaRPr>
          </a:p>
          <a:p>
            <a:endParaRPr lang="zh-CN" altLang="en-US" b="1">
              <a:sym typeface="+mn-ea"/>
            </a:endParaRPr>
          </a:p>
          <a:p>
            <a:endParaRPr lang="zh-CN" altLang="en-US"/>
          </a:p>
        </p:txBody>
      </p:sp>
      <p:pic>
        <p:nvPicPr>
          <p:cNvPr id="101" name="图片 100"/>
          <p:cNvPicPr/>
          <p:nvPr/>
        </p:nvPicPr>
        <p:blipFill>
          <a:blip r:embed="rId3"/>
          <a:stretch>
            <a:fillRect/>
          </a:stretch>
        </p:blipFill>
        <p:spPr>
          <a:xfrm>
            <a:off x="2985135" y="2910205"/>
            <a:ext cx="5759450" cy="37490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>
            <a:off x="339209" y="246663"/>
            <a:ext cx="572356" cy="572356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prstClr val="white"/>
                </a:solidFill>
              </a:rPr>
              <a:t>2</a:t>
            </a:r>
            <a:endParaRPr lang="zh-CN" altLang="en-US" sz="2400" b="1" dirty="0">
              <a:solidFill>
                <a:prstClr val="white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11565" y="271231"/>
            <a:ext cx="73699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2165C9"/>
                </a:solidFill>
                <a:sym typeface="+mn-ea"/>
              </a:rPr>
              <a:t>宏系统功能介绍</a:t>
            </a:r>
            <a:r>
              <a:rPr lang="en-US" altLang="zh-CN" sz="2400" b="1" dirty="0">
                <a:solidFill>
                  <a:srgbClr val="2165C9"/>
                </a:solidFill>
                <a:sym typeface="+mn-ea"/>
              </a:rPr>
              <a:t>——</a:t>
            </a:r>
            <a:r>
              <a:rPr lang="zh-CN" altLang="en-US" sz="2400" b="1" dirty="0">
                <a:solidFill>
                  <a:srgbClr val="2165C9"/>
                </a:solidFill>
                <a:sym typeface="+mn-ea"/>
              </a:rPr>
              <a:t>录宏</a:t>
            </a:r>
            <a:endParaRPr lang="zh-CN" altLang="en-US" sz="2400" b="1" dirty="0">
              <a:solidFill>
                <a:srgbClr val="2165C9"/>
              </a:solidFill>
              <a:sym typeface="+mn-ea"/>
            </a:endParaRPr>
          </a:p>
        </p:txBody>
      </p:sp>
      <p:pic>
        <p:nvPicPr>
          <p:cNvPr id="12" name="图片 11" descr="徽标&#10;&#10;描述已自动生成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520" y="7121"/>
            <a:ext cx="2663479" cy="528219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10916796" y="5291706"/>
            <a:ext cx="1847559" cy="184755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1268220" y="4358930"/>
            <a:ext cx="572356" cy="5723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0356953" y="6356925"/>
            <a:ext cx="302456" cy="3024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0508181" y="5464686"/>
            <a:ext cx="390938" cy="390938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761105" y="3576955"/>
            <a:ext cx="3992880" cy="22783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 r="966" b="1203"/>
          <a:stretch>
            <a:fillRect/>
          </a:stretch>
        </p:blipFill>
        <p:spPr>
          <a:xfrm>
            <a:off x="1425575" y="731520"/>
            <a:ext cx="8589645" cy="60121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>
            <a:off x="339209" y="246663"/>
            <a:ext cx="572356" cy="572356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prstClr val="white"/>
                </a:solidFill>
              </a:rPr>
              <a:t>2</a:t>
            </a:r>
            <a:endParaRPr lang="zh-CN" altLang="en-US" sz="2400" b="1" dirty="0">
              <a:solidFill>
                <a:prstClr val="white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11565" y="271231"/>
            <a:ext cx="73699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2165C9"/>
                </a:solidFill>
                <a:sym typeface="+mn-ea"/>
              </a:rPr>
              <a:t>宏系统功能介绍</a:t>
            </a:r>
            <a:r>
              <a:rPr lang="en-US" altLang="zh-CN" sz="2400" b="1" dirty="0">
                <a:solidFill>
                  <a:srgbClr val="2165C9"/>
                </a:solidFill>
                <a:sym typeface="+mn-ea"/>
              </a:rPr>
              <a:t>——</a:t>
            </a:r>
            <a:r>
              <a:rPr lang="zh-CN" altLang="en-US" sz="2400" b="1" dirty="0">
                <a:solidFill>
                  <a:srgbClr val="2165C9"/>
                </a:solidFill>
                <a:sym typeface="+mn-ea"/>
              </a:rPr>
              <a:t>录宏</a:t>
            </a:r>
            <a:endParaRPr lang="zh-CN" altLang="en-US" sz="2400" b="1" dirty="0">
              <a:solidFill>
                <a:srgbClr val="2165C9"/>
              </a:solidFill>
              <a:sym typeface="+mn-ea"/>
            </a:endParaRPr>
          </a:p>
        </p:txBody>
      </p:sp>
      <p:pic>
        <p:nvPicPr>
          <p:cNvPr id="12" name="图片 11" descr="徽标&#10;&#10;描述已自动生成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520" y="7121"/>
            <a:ext cx="2663479" cy="528219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10916796" y="5291706"/>
            <a:ext cx="1847559" cy="184755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1268220" y="4358930"/>
            <a:ext cx="572356" cy="5723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0356953" y="6356925"/>
            <a:ext cx="302456" cy="3024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0508181" y="5464686"/>
            <a:ext cx="390938" cy="390938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1522730" y="1054735"/>
            <a:ext cx="4296410" cy="196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/>
              <a:t>录宏步骤：</a:t>
            </a:r>
            <a:endParaRPr lang="zh-CN" altLang="en-US" b="1"/>
          </a:p>
          <a:p>
            <a:r>
              <a:rPr lang="zh-CN" altLang="en-US" b="1"/>
              <a:t>（</a:t>
            </a:r>
            <a:r>
              <a:rPr lang="en-US" altLang="zh-CN" b="1"/>
              <a:t>1</a:t>
            </a:r>
            <a:r>
              <a:rPr lang="zh-CN" altLang="en-US" b="1"/>
              <a:t>）</a:t>
            </a:r>
            <a:r>
              <a:rPr lang="en-US" altLang="zh-CN" b="1"/>
              <a:t>$record testcase.mac</a:t>
            </a:r>
            <a:r>
              <a:rPr lang="zh-CN" altLang="en-US" b="1"/>
              <a:t>，开始录宏</a:t>
            </a:r>
            <a:endParaRPr lang="zh-CN" altLang="en-US"/>
          </a:p>
          <a:p>
            <a:r>
              <a:rPr lang="zh-CN" altLang="en-US" b="1">
                <a:sym typeface="+mn-ea"/>
              </a:rPr>
              <a:t>（</a:t>
            </a:r>
            <a:r>
              <a:rPr lang="en-US" altLang="zh-CN" b="1">
                <a:sym typeface="+mn-ea"/>
              </a:rPr>
              <a:t>2</a:t>
            </a:r>
            <a:r>
              <a:rPr lang="zh-CN" altLang="en-US" b="1">
                <a:sym typeface="+mn-ea"/>
              </a:rPr>
              <a:t>）使用</a:t>
            </a:r>
            <a:r>
              <a:rPr lang="en-US" altLang="zh-CN" b="1">
                <a:sym typeface="+mn-ea"/>
              </a:rPr>
              <a:t>ZW3D</a:t>
            </a:r>
            <a:r>
              <a:rPr lang="zh-CN" altLang="en-US" b="1">
                <a:sym typeface="+mn-ea"/>
              </a:rPr>
              <a:t>执行想要录制的操作</a:t>
            </a:r>
            <a:endParaRPr lang="zh-CN" altLang="en-US" b="1">
              <a:sym typeface="+mn-ea"/>
            </a:endParaRPr>
          </a:p>
          <a:p>
            <a:r>
              <a:rPr lang="zh-CN" altLang="en-US" b="1">
                <a:sym typeface="+mn-ea"/>
              </a:rPr>
              <a:t>（</a:t>
            </a:r>
            <a:r>
              <a:rPr lang="en-US" altLang="zh-CN" b="1">
                <a:sym typeface="+mn-ea"/>
              </a:rPr>
              <a:t>3</a:t>
            </a:r>
            <a:r>
              <a:rPr lang="zh-CN" altLang="en-US" b="1">
                <a:sym typeface="+mn-ea"/>
              </a:rPr>
              <a:t>）选择合适的基线输出</a:t>
            </a:r>
            <a:endParaRPr lang="zh-CN" altLang="en-US" b="1">
              <a:sym typeface="+mn-ea"/>
            </a:endParaRPr>
          </a:p>
          <a:p>
            <a:r>
              <a:rPr lang="zh-CN" altLang="en-US" b="1">
                <a:sym typeface="+mn-ea"/>
              </a:rPr>
              <a:t>（</a:t>
            </a:r>
            <a:r>
              <a:rPr lang="en-US" altLang="zh-CN" b="1">
                <a:sym typeface="+mn-ea"/>
              </a:rPr>
              <a:t>4</a:t>
            </a:r>
            <a:r>
              <a:rPr lang="zh-CN" altLang="en-US" b="1">
                <a:sym typeface="+mn-ea"/>
              </a:rPr>
              <a:t>）重复（</a:t>
            </a:r>
            <a:r>
              <a:rPr lang="en-US" altLang="zh-CN" b="1">
                <a:sym typeface="+mn-ea"/>
              </a:rPr>
              <a:t>2</a:t>
            </a:r>
            <a:r>
              <a:rPr lang="zh-CN" altLang="en-US" b="1">
                <a:sym typeface="+mn-ea"/>
              </a:rPr>
              <a:t>）和（</a:t>
            </a:r>
            <a:r>
              <a:rPr lang="en-US" altLang="zh-CN" b="1">
                <a:sym typeface="+mn-ea"/>
              </a:rPr>
              <a:t>3</a:t>
            </a:r>
            <a:r>
              <a:rPr lang="zh-CN" altLang="en-US" b="1">
                <a:sym typeface="+mn-ea"/>
              </a:rPr>
              <a:t>）</a:t>
            </a:r>
            <a:endParaRPr lang="zh-CN" altLang="en-US" b="1">
              <a:sym typeface="+mn-ea"/>
            </a:endParaRPr>
          </a:p>
          <a:p>
            <a:r>
              <a:rPr lang="zh-CN" altLang="en-US" b="1">
                <a:sym typeface="+mn-ea"/>
              </a:rPr>
              <a:t>（</a:t>
            </a:r>
            <a:r>
              <a:rPr lang="en-US" altLang="zh-CN" b="1">
                <a:sym typeface="+mn-ea"/>
              </a:rPr>
              <a:t>5</a:t>
            </a:r>
            <a:r>
              <a:rPr lang="zh-CN" altLang="en-US" b="1">
                <a:sym typeface="+mn-ea"/>
              </a:rPr>
              <a:t>）点击</a:t>
            </a:r>
            <a:r>
              <a:rPr lang="en-US" altLang="zh-CN" b="1">
                <a:sym typeface="+mn-ea"/>
              </a:rPr>
              <a:t>EndMacro</a:t>
            </a:r>
            <a:r>
              <a:rPr lang="zh-CN" altLang="en-US" b="1">
                <a:sym typeface="+mn-ea"/>
              </a:rPr>
              <a:t>结束录宏</a:t>
            </a:r>
            <a:endParaRPr lang="zh-CN" altLang="en-US" b="1">
              <a:sym typeface="+mn-ea"/>
            </a:endParaRPr>
          </a:p>
          <a:p>
            <a:endParaRPr lang="zh-CN" altLang="en-US" b="1">
              <a:sym typeface="+mn-ea"/>
            </a:endParaRPr>
          </a:p>
          <a:p>
            <a:endParaRPr lang="zh-CN" altLang="en-US"/>
          </a:p>
        </p:txBody>
      </p:sp>
      <p:pic>
        <p:nvPicPr>
          <p:cNvPr id="101" name="图片 100"/>
          <p:cNvPicPr/>
          <p:nvPr/>
        </p:nvPicPr>
        <p:blipFill>
          <a:blip r:embed="rId3"/>
          <a:stretch>
            <a:fillRect/>
          </a:stretch>
        </p:blipFill>
        <p:spPr>
          <a:xfrm>
            <a:off x="2985135" y="2910205"/>
            <a:ext cx="5759450" cy="37490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819140" y="819150"/>
            <a:ext cx="4354195" cy="5445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>
            <a:off x="339209" y="246663"/>
            <a:ext cx="572356" cy="572356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prstClr val="white"/>
                </a:solidFill>
              </a:rPr>
              <a:t>2</a:t>
            </a:r>
            <a:endParaRPr lang="zh-CN" altLang="en-US" sz="2400" b="1" dirty="0">
              <a:solidFill>
                <a:prstClr val="white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11565" y="271231"/>
            <a:ext cx="73699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2165C9"/>
                </a:solidFill>
                <a:sym typeface="+mn-ea"/>
              </a:rPr>
              <a:t>宏系统功能介绍</a:t>
            </a:r>
            <a:r>
              <a:rPr lang="en-US" altLang="zh-CN" sz="2400" b="1" dirty="0">
                <a:solidFill>
                  <a:srgbClr val="2165C9"/>
                </a:solidFill>
                <a:sym typeface="+mn-ea"/>
              </a:rPr>
              <a:t>——</a:t>
            </a:r>
            <a:r>
              <a:rPr lang="zh-CN" altLang="en-US" sz="2400" b="1" dirty="0">
                <a:solidFill>
                  <a:srgbClr val="2165C9"/>
                </a:solidFill>
                <a:sym typeface="+mn-ea"/>
              </a:rPr>
              <a:t>录宏</a:t>
            </a:r>
            <a:endParaRPr lang="zh-CN" altLang="en-US" sz="2400" b="1" dirty="0">
              <a:solidFill>
                <a:srgbClr val="2165C9"/>
              </a:solidFill>
              <a:sym typeface="+mn-ea"/>
            </a:endParaRPr>
          </a:p>
        </p:txBody>
      </p:sp>
      <p:pic>
        <p:nvPicPr>
          <p:cNvPr id="12" name="图片 11" descr="徽标&#10;&#10;描述已自动生成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520" y="7121"/>
            <a:ext cx="2663479" cy="528219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10916796" y="5291706"/>
            <a:ext cx="1847559" cy="184755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1268220" y="4358930"/>
            <a:ext cx="572356" cy="5723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0356953" y="6356925"/>
            <a:ext cx="302456" cy="3024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0508181" y="5464686"/>
            <a:ext cx="390938" cy="390938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1522730" y="1054735"/>
            <a:ext cx="4296410" cy="196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/>
              <a:t>录宏步骤：</a:t>
            </a:r>
            <a:endParaRPr lang="zh-CN" altLang="en-US" b="1"/>
          </a:p>
          <a:p>
            <a:r>
              <a:rPr lang="zh-CN" altLang="en-US" b="1"/>
              <a:t>（</a:t>
            </a:r>
            <a:r>
              <a:rPr lang="en-US" altLang="zh-CN" b="1"/>
              <a:t>1</a:t>
            </a:r>
            <a:r>
              <a:rPr lang="zh-CN" altLang="en-US" b="1"/>
              <a:t>）</a:t>
            </a:r>
            <a:r>
              <a:rPr lang="en-US" altLang="zh-CN" b="1"/>
              <a:t>$record testcase.mac</a:t>
            </a:r>
            <a:r>
              <a:rPr lang="zh-CN" altLang="en-US" b="1"/>
              <a:t>，开始录宏</a:t>
            </a:r>
            <a:endParaRPr lang="zh-CN" altLang="en-US"/>
          </a:p>
          <a:p>
            <a:r>
              <a:rPr lang="zh-CN" altLang="en-US" b="1">
                <a:sym typeface="+mn-ea"/>
              </a:rPr>
              <a:t>（</a:t>
            </a:r>
            <a:r>
              <a:rPr lang="en-US" altLang="zh-CN" b="1">
                <a:sym typeface="+mn-ea"/>
              </a:rPr>
              <a:t>2</a:t>
            </a:r>
            <a:r>
              <a:rPr lang="zh-CN" altLang="en-US" b="1">
                <a:sym typeface="+mn-ea"/>
              </a:rPr>
              <a:t>）使用</a:t>
            </a:r>
            <a:r>
              <a:rPr lang="en-US" altLang="zh-CN" b="1">
                <a:sym typeface="+mn-ea"/>
              </a:rPr>
              <a:t>ZW3D</a:t>
            </a:r>
            <a:r>
              <a:rPr lang="zh-CN" altLang="en-US" b="1">
                <a:sym typeface="+mn-ea"/>
              </a:rPr>
              <a:t>执行想要录制的操作</a:t>
            </a:r>
            <a:endParaRPr lang="zh-CN" altLang="en-US" b="1">
              <a:sym typeface="+mn-ea"/>
            </a:endParaRPr>
          </a:p>
          <a:p>
            <a:r>
              <a:rPr lang="zh-CN" altLang="en-US" b="1">
                <a:sym typeface="+mn-ea"/>
              </a:rPr>
              <a:t>（</a:t>
            </a:r>
            <a:r>
              <a:rPr lang="en-US" altLang="zh-CN" b="1">
                <a:sym typeface="+mn-ea"/>
              </a:rPr>
              <a:t>3</a:t>
            </a:r>
            <a:r>
              <a:rPr lang="zh-CN" altLang="en-US" b="1">
                <a:sym typeface="+mn-ea"/>
              </a:rPr>
              <a:t>）选择合适的基线输出</a:t>
            </a:r>
            <a:endParaRPr lang="zh-CN" altLang="en-US" b="1">
              <a:sym typeface="+mn-ea"/>
            </a:endParaRPr>
          </a:p>
          <a:p>
            <a:r>
              <a:rPr lang="zh-CN" altLang="en-US" b="1">
                <a:sym typeface="+mn-ea"/>
              </a:rPr>
              <a:t>（</a:t>
            </a:r>
            <a:r>
              <a:rPr lang="en-US" altLang="zh-CN" b="1">
                <a:sym typeface="+mn-ea"/>
              </a:rPr>
              <a:t>4</a:t>
            </a:r>
            <a:r>
              <a:rPr lang="zh-CN" altLang="en-US" b="1">
                <a:sym typeface="+mn-ea"/>
              </a:rPr>
              <a:t>）重复（</a:t>
            </a:r>
            <a:r>
              <a:rPr lang="en-US" altLang="zh-CN" b="1">
                <a:sym typeface="+mn-ea"/>
              </a:rPr>
              <a:t>2</a:t>
            </a:r>
            <a:r>
              <a:rPr lang="zh-CN" altLang="en-US" b="1">
                <a:sym typeface="+mn-ea"/>
              </a:rPr>
              <a:t>）和（</a:t>
            </a:r>
            <a:r>
              <a:rPr lang="en-US" altLang="zh-CN" b="1">
                <a:sym typeface="+mn-ea"/>
              </a:rPr>
              <a:t>3</a:t>
            </a:r>
            <a:r>
              <a:rPr lang="zh-CN" altLang="en-US" b="1">
                <a:sym typeface="+mn-ea"/>
              </a:rPr>
              <a:t>）</a:t>
            </a:r>
            <a:endParaRPr lang="zh-CN" altLang="en-US" b="1">
              <a:sym typeface="+mn-ea"/>
            </a:endParaRPr>
          </a:p>
          <a:p>
            <a:r>
              <a:rPr lang="zh-CN" altLang="en-US" b="1">
                <a:sym typeface="+mn-ea"/>
              </a:rPr>
              <a:t>（</a:t>
            </a:r>
            <a:r>
              <a:rPr lang="en-US" altLang="zh-CN" b="1">
                <a:sym typeface="+mn-ea"/>
              </a:rPr>
              <a:t>5</a:t>
            </a:r>
            <a:r>
              <a:rPr lang="zh-CN" altLang="en-US" b="1">
                <a:sym typeface="+mn-ea"/>
              </a:rPr>
              <a:t>）点击</a:t>
            </a:r>
            <a:r>
              <a:rPr lang="en-US" altLang="zh-CN" b="1">
                <a:sym typeface="+mn-ea"/>
              </a:rPr>
              <a:t>EndMacro</a:t>
            </a:r>
            <a:r>
              <a:rPr lang="zh-CN" altLang="en-US" b="1">
                <a:sym typeface="+mn-ea"/>
              </a:rPr>
              <a:t>结束录宏</a:t>
            </a:r>
            <a:endParaRPr lang="zh-CN" altLang="en-US" b="1">
              <a:sym typeface="+mn-ea"/>
            </a:endParaRPr>
          </a:p>
          <a:p>
            <a:endParaRPr lang="zh-CN" altLang="en-US" b="1">
              <a:sym typeface="+mn-ea"/>
            </a:endParaRPr>
          </a:p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819140" y="1054735"/>
            <a:ext cx="6096000" cy="19494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l">
              <a:buClrTx/>
              <a:buSzTx/>
              <a:buFontTx/>
            </a:pPr>
            <a:r>
              <a:rPr lang="zh-CN" altLang="en-US" b="1">
                <a:solidFill>
                  <a:schemeClr val="tx2"/>
                </a:solidFill>
                <a:sym typeface="+mn-ea"/>
              </a:rPr>
              <a:t>Tips：</a:t>
            </a:r>
            <a:endParaRPr lang="zh-CN" altLang="en-US" b="1">
              <a:solidFill>
                <a:schemeClr val="tx2"/>
              </a:solidFill>
            </a:endParaRPr>
          </a:p>
          <a:p>
            <a:pPr algn="l">
              <a:buClrTx/>
              <a:buSzTx/>
              <a:buFontTx/>
            </a:pPr>
            <a:r>
              <a:rPr lang="zh-CN" altLang="en-US" b="1">
                <a:solidFill>
                  <a:schemeClr val="tx2"/>
                </a:solidFill>
                <a:sym typeface="+mn-ea"/>
              </a:rPr>
              <a:t>（1）在开发编译版本（即非Production版），Output窗口的”</a:t>
            </a:r>
            <a:r>
              <a:rPr lang="en-US" altLang="zh-CN" b="1">
                <a:solidFill>
                  <a:schemeClr val="tx2"/>
                </a:solidFill>
                <a:sym typeface="+mn-ea"/>
              </a:rPr>
              <a:t>⏸</a:t>
            </a:r>
            <a:r>
              <a:rPr lang="zh-CN" altLang="en-US" b="1">
                <a:solidFill>
                  <a:schemeClr val="tx2"/>
                </a:solidFill>
                <a:sym typeface="+mn-ea"/>
              </a:rPr>
              <a:t>”键等价于”$record testcase.mac”</a:t>
            </a:r>
            <a:endParaRPr lang="zh-CN" altLang="en-US" b="1">
              <a:solidFill>
                <a:schemeClr val="tx2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b="1">
                <a:solidFill>
                  <a:schemeClr val="tx2"/>
                </a:solidFill>
                <a:sym typeface="+mn-ea"/>
              </a:rPr>
              <a:t>（2）在旧版本中，如果结束录宏时没有点击EndMacro，而是直接关掉窗口，录宏不会</a:t>
            </a:r>
            <a:r>
              <a:rPr lang="zh-CN" altLang="en-US" b="1">
                <a:solidFill>
                  <a:schemeClr val="tx2"/>
                </a:solidFill>
                <a:sym typeface="+mn-ea"/>
              </a:rPr>
              <a:t>结束，需要再次执行”$record”（或点”=”键）结束录宏。</a:t>
            </a:r>
            <a:br>
              <a:rPr lang="zh-CN" altLang="en-US" b="1">
                <a:solidFill>
                  <a:schemeClr val="tx2"/>
                </a:solidFill>
                <a:sym typeface="+mn-ea"/>
              </a:rPr>
            </a:br>
            <a:r>
              <a:rPr lang="zh-CN" altLang="en-US" b="1">
                <a:solidFill>
                  <a:schemeClr val="tx2"/>
                </a:solidFill>
                <a:sym typeface="+mn-ea"/>
              </a:rPr>
              <a:t>新版本（</a:t>
            </a:r>
            <a:r>
              <a:rPr lang="en-US" altLang="zh-CN" b="1">
                <a:solidFill>
                  <a:schemeClr val="tx2"/>
                </a:solidFill>
                <a:sym typeface="+mn-ea"/>
              </a:rPr>
              <a:t>2805&amp;2900</a:t>
            </a:r>
            <a:r>
              <a:rPr lang="zh-CN" altLang="en-US" b="1">
                <a:solidFill>
                  <a:schemeClr val="tx2"/>
                </a:solidFill>
                <a:sym typeface="+mn-ea"/>
              </a:rPr>
              <a:t>）已修复此</a:t>
            </a:r>
            <a:r>
              <a:rPr lang="zh-CN" altLang="en-US" b="1">
                <a:solidFill>
                  <a:schemeClr val="tx2"/>
                </a:solidFill>
                <a:sym typeface="+mn-ea"/>
              </a:rPr>
              <a:t>问题。</a:t>
            </a:r>
            <a:endParaRPr lang="zh-CN" altLang="en-US" b="1">
              <a:solidFill>
                <a:schemeClr val="tx2"/>
              </a:solidFill>
              <a:sym typeface="+mn-ea"/>
            </a:endParaRPr>
          </a:p>
          <a:p>
            <a:endParaRPr lang="zh-CN" altLang="en-US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096895" y="3142615"/>
            <a:ext cx="5836920" cy="33769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>
            <a:off x="339209" y="246663"/>
            <a:ext cx="572356" cy="572356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prstClr val="white"/>
                </a:solidFill>
              </a:rPr>
              <a:t>2</a:t>
            </a:r>
            <a:endParaRPr lang="zh-CN" altLang="en-US" sz="2400" b="1" dirty="0">
              <a:solidFill>
                <a:prstClr val="white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11565" y="271231"/>
            <a:ext cx="73699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2165C9"/>
                </a:solidFill>
                <a:sym typeface="+mn-ea"/>
              </a:rPr>
              <a:t>宏系统功能介绍</a:t>
            </a:r>
            <a:r>
              <a:rPr lang="en-US" altLang="zh-CN" sz="2400" b="1" dirty="0">
                <a:solidFill>
                  <a:srgbClr val="2165C9"/>
                </a:solidFill>
                <a:sym typeface="+mn-ea"/>
              </a:rPr>
              <a:t>——</a:t>
            </a:r>
            <a:r>
              <a:rPr lang="zh-CN" altLang="en-US" sz="2400" b="1" dirty="0">
                <a:solidFill>
                  <a:srgbClr val="2165C9"/>
                </a:solidFill>
                <a:sym typeface="+mn-ea"/>
              </a:rPr>
              <a:t>跑宏</a:t>
            </a:r>
            <a:endParaRPr lang="zh-CN" altLang="en-US" sz="2400" b="1" dirty="0">
              <a:solidFill>
                <a:srgbClr val="2165C9"/>
              </a:solidFill>
              <a:sym typeface="+mn-ea"/>
            </a:endParaRPr>
          </a:p>
        </p:txBody>
      </p:sp>
      <p:pic>
        <p:nvPicPr>
          <p:cNvPr id="12" name="图片 11" descr="徽标&#10;&#10;描述已自动生成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520" y="7121"/>
            <a:ext cx="2663479" cy="528219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10916796" y="5291706"/>
            <a:ext cx="1847559" cy="184755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1268220" y="4358930"/>
            <a:ext cx="572356" cy="5723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0356953" y="6356925"/>
            <a:ext cx="302456" cy="3024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0508181" y="5464686"/>
            <a:ext cx="390938" cy="390938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1107440" y="1054735"/>
            <a:ext cx="5000625" cy="196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/>
              <a:t>跑宏步骤：</a:t>
            </a:r>
            <a:endParaRPr lang="zh-CN" altLang="en-US" b="1"/>
          </a:p>
          <a:p>
            <a:r>
              <a:rPr lang="zh-CN" altLang="en-US" b="1"/>
              <a:t>（</a:t>
            </a:r>
            <a:r>
              <a:rPr lang="en-US" altLang="zh-CN" b="1"/>
              <a:t>1</a:t>
            </a:r>
            <a:r>
              <a:rPr lang="zh-CN" altLang="en-US" b="1"/>
              <a:t>）</a:t>
            </a:r>
            <a:r>
              <a:rPr lang="en-US" altLang="zh-CN" b="1"/>
              <a:t>$qa</a:t>
            </a:r>
            <a:r>
              <a:rPr lang="zh-CN" altLang="en-US" b="1"/>
              <a:t>，呼出跑宏菜单</a:t>
            </a:r>
            <a:endParaRPr lang="zh-CN" altLang="en-US"/>
          </a:p>
          <a:p>
            <a:r>
              <a:rPr lang="zh-CN" altLang="en-US" b="1">
                <a:sym typeface="+mn-ea"/>
              </a:rPr>
              <a:t>（</a:t>
            </a:r>
            <a:r>
              <a:rPr lang="en-US" altLang="zh-CN" b="1">
                <a:sym typeface="+mn-ea"/>
              </a:rPr>
              <a:t>2</a:t>
            </a:r>
            <a:r>
              <a:rPr lang="zh-CN" altLang="en-US" b="1">
                <a:sym typeface="+mn-ea"/>
              </a:rPr>
              <a:t>）选择测试模式和功能选项</a:t>
            </a:r>
            <a:br>
              <a:rPr lang="zh-CN" altLang="en-US" b="1">
                <a:sym typeface="+mn-ea"/>
              </a:rPr>
            </a:br>
            <a:r>
              <a:rPr lang="zh-CN" altLang="en-US" b="1">
                <a:sym typeface="+mn-ea"/>
              </a:rPr>
              <a:t>（</a:t>
            </a:r>
            <a:r>
              <a:rPr lang="en-US" altLang="zh-CN" b="1">
                <a:sym typeface="+mn-ea"/>
              </a:rPr>
              <a:t>3</a:t>
            </a:r>
            <a:r>
              <a:rPr lang="zh-CN" altLang="en-US" b="1">
                <a:sym typeface="+mn-ea"/>
              </a:rPr>
              <a:t>）点击跑宏策略，选择相应的宏或</a:t>
            </a:r>
            <a:r>
              <a:rPr lang="zh-CN" altLang="en-US" b="1">
                <a:sym typeface="+mn-ea"/>
              </a:rPr>
              <a:t>路径</a:t>
            </a:r>
            <a:endParaRPr lang="zh-CN" altLang="en-US" b="1">
              <a:sym typeface="+mn-ea"/>
            </a:endParaRPr>
          </a:p>
          <a:p>
            <a:r>
              <a:rPr lang="zh-CN" altLang="en-US" b="1">
                <a:sym typeface="+mn-ea"/>
              </a:rPr>
              <a:t>（</a:t>
            </a:r>
            <a:r>
              <a:rPr lang="en-US" altLang="zh-CN" b="1">
                <a:sym typeface="+mn-ea"/>
              </a:rPr>
              <a:t>4</a:t>
            </a:r>
            <a:r>
              <a:rPr lang="zh-CN" altLang="en-US" b="1">
                <a:sym typeface="+mn-ea"/>
              </a:rPr>
              <a:t>）开始</a:t>
            </a:r>
            <a:r>
              <a:rPr lang="zh-CN" altLang="en-US" b="1">
                <a:sym typeface="+mn-ea"/>
              </a:rPr>
              <a:t>跑宏</a:t>
            </a:r>
            <a:endParaRPr lang="zh-CN" altLang="en-US" b="1">
              <a:sym typeface="+mn-ea"/>
            </a:endParaRPr>
          </a:p>
          <a:p>
            <a:r>
              <a:rPr lang="zh-CN" altLang="en-US" b="1">
                <a:sym typeface="+mn-ea"/>
              </a:rPr>
              <a:t>（</a:t>
            </a:r>
            <a:r>
              <a:rPr lang="en-US" altLang="zh-CN" b="1">
                <a:sym typeface="+mn-ea"/>
              </a:rPr>
              <a:t>5</a:t>
            </a:r>
            <a:r>
              <a:rPr lang="zh-CN" altLang="en-US" b="1">
                <a:sym typeface="+mn-ea"/>
              </a:rPr>
              <a:t>）产生基线并输出</a:t>
            </a:r>
            <a:r>
              <a:rPr lang="zh-CN" altLang="en-US" b="1">
                <a:sym typeface="+mn-ea"/>
              </a:rPr>
              <a:t>结果</a:t>
            </a:r>
            <a:endParaRPr lang="zh-CN" altLang="en-US" b="1">
              <a:sym typeface="+mn-ea"/>
            </a:endParaRPr>
          </a:p>
          <a:p>
            <a:endParaRPr lang="zh-CN" altLang="en-US" b="1">
              <a:sym typeface="+mn-ea"/>
            </a:endParaRPr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110865" y="3334385"/>
            <a:ext cx="6290945" cy="3410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>
            <a:off x="339209" y="246663"/>
            <a:ext cx="572356" cy="572356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prstClr val="white"/>
                </a:solidFill>
              </a:rPr>
              <a:t>2</a:t>
            </a:r>
            <a:endParaRPr lang="zh-CN" altLang="en-US" sz="2400" b="1" dirty="0">
              <a:solidFill>
                <a:prstClr val="white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11565" y="271231"/>
            <a:ext cx="73699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2165C9"/>
                </a:solidFill>
                <a:sym typeface="+mn-ea"/>
              </a:rPr>
              <a:t>宏系统功能介绍</a:t>
            </a:r>
            <a:r>
              <a:rPr lang="en-US" altLang="zh-CN" sz="2400" b="1" dirty="0">
                <a:solidFill>
                  <a:srgbClr val="2165C9"/>
                </a:solidFill>
                <a:sym typeface="+mn-ea"/>
              </a:rPr>
              <a:t>——</a:t>
            </a:r>
            <a:r>
              <a:rPr lang="zh-CN" altLang="en-US" sz="2400" b="1" dirty="0">
                <a:solidFill>
                  <a:srgbClr val="2165C9"/>
                </a:solidFill>
                <a:sym typeface="+mn-ea"/>
              </a:rPr>
              <a:t>跑宏</a:t>
            </a:r>
            <a:endParaRPr lang="zh-CN" altLang="en-US" sz="2400" b="1" dirty="0">
              <a:solidFill>
                <a:srgbClr val="2165C9"/>
              </a:solidFill>
              <a:sym typeface="+mn-ea"/>
            </a:endParaRPr>
          </a:p>
        </p:txBody>
      </p:sp>
      <p:pic>
        <p:nvPicPr>
          <p:cNvPr id="12" name="图片 11" descr="徽标&#10;&#10;描述已自动生成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520" y="7121"/>
            <a:ext cx="2663479" cy="528219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10916796" y="5291706"/>
            <a:ext cx="1847559" cy="184755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1268220" y="4358930"/>
            <a:ext cx="572356" cy="5723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0356953" y="6356925"/>
            <a:ext cx="302456" cy="3024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0508181" y="5464686"/>
            <a:ext cx="390938" cy="390938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1107440" y="1054735"/>
            <a:ext cx="5000625" cy="196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/>
              <a:t>跑宏步骤：</a:t>
            </a:r>
            <a:endParaRPr lang="zh-CN" altLang="en-US" b="1"/>
          </a:p>
          <a:p>
            <a:r>
              <a:rPr lang="zh-CN" altLang="en-US" b="1"/>
              <a:t>（</a:t>
            </a:r>
            <a:r>
              <a:rPr lang="en-US" altLang="zh-CN" b="1"/>
              <a:t>1</a:t>
            </a:r>
            <a:r>
              <a:rPr lang="zh-CN" altLang="en-US" b="1"/>
              <a:t>）</a:t>
            </a:r>
            <a:r>
              <a:rPr lang="en-US" altLang="zh-CN" b="1"/>
              <a:t>$qa</a:t>
            </a:r>
            <a:r>
              <a:rPr lang="zh-CN" altLang="en-US" b="1"/>
              <a:t>，呼出跑宏菜单</a:t>
            </a:r>
            <a:endParaRPr lang="zh-CN" altLang="en-US"/>
          </a:p>
          <a:p>
            <a:r>
              <a:rPr lang="zh-CN" altLang="en-US" b="1">
                <a:sym typeface="+mn-ea"/>
              </a:rPr>
              <a:t>（</a:t>
            </a:r>
            <a:r>
              <a:rPr lang="en-US" altLang="zh-CN" b="1">
                <a:sym typeface="+mn-ea"/>
              </a:rPr>
              <a:t>2</a:t>
            </a:r>
            <a:r>
              <a:rPr lang="zh-CN" altLang="en-US" b="1">
                <a:sym typeface="+mn-ea"/>
              </a:rPr>
              <a:t>）选择测试模式和功能选项</a:t>
            </a:r>
            <a:br>
              <a:rPr lang="zh-CN" altLang="en-US" b="1">
                <a:sym typeface="+mn-ea"/>
              </a:rPr>
            </a:br>
            <a:r>
              <a:rPr lang="zh-CN" altLang="en-US" b="1">
                <a:sym typeface="+mn-ea"/>
              </a:rPr>
              <a:t>（</a:t>
            </a:r>
            <a:r>
              <a:rPr lang="en-US" altLang="zh-CN" b="1">
                <a:sym typeface="+mn-ea"/>
              </a:rPr>
              <a:t>3</a:t>
            </a:r>
            <a:r>
              <a:rPr lang="zh-CN" altLang="en-US" b="1">
                <a:sym typeface="+mn-ea"/>
              </a:rPr>
              <a:t>）点击跑宏策略，选择相应的宏或</a:t>
            </a:r>
            <a:r>
              <a:rPr lang="zh-CN" altLang="en-US" b="1">
                <a:sym typeface="+mn-ea"/>
              </a:rPr>
              <a:t>路径</a:t>
            </a:r>
            <a:endParaRPr lang="zh-CN" altLang="en-US" b="1">
              <a:sym typeface="+mn-ea"/>
            </a:endParaRPr>
          </a:p>
          <a:p>
            <a:r>
              <a:rPr lang="zh-CN" altLang="en-US" b="1">
                <a:sym typeface="+mn-ea"/>
              </a:rPr>
              <a:t>（</a:t>
            </a:r>
            <a:r>
              <a:rPr lang="en-US" altLang="zh-CN" b="1">
                <a:sym typeface="+mn-ea"/>
              </a:rPr>
              <a:t>4</a:t>
            </a:r>
            <a:r>
              <a:rPr lang="zh-CN" altLang="en-US" b="1">
                <a:sym typeface="+mn-ea"/>
              </a:rPr>
              <a:t>）开始</a:t>
            </a:r>
            <a:r>
              <a:rPr lang="zh-CN" altLang="en-US" b="1">
                <a:sym typeface="+mn-ea"/>
              </a:rPr>
              <a:t>跑宏</a:t>
            </a:r>
            <a:endParaRPr lang="zh-CN" altLang="en-US" b="1">
              <a:sym typeface="+mn-ea"/>
            </a:endParaRPr>
          </a:p>
          <a:p>
            <a:r>
              <a:rPr lang="zh-CN" altLang="en-US" b="1">
                <a:sym typeface="+mn-ea"/>
              </a:rPr>
              <a:t>（</a:t>
            </a:r>
            <a:r>
              <a:rPr lang="en-US" altLang="zh-CN" b="1">
                <a:sym typeface="+mn-ea"/>
              </a:rPr>
              <a:t>5</a:t>
            </a:r>
            <a:r>
              <a:rPr lang="zh-CN" altLang="en-US" b="1">
                <a:sym typeface="+mn-ea"/>
              </a:rPr>
              <a:t>）产生基线并输出</a:t>
            </a:r>
            <a:r>
              <a:rPr lang="zh-CN" altLang="en-US" b="1">
                <a:sym typeface="+mn-ea"/>
              </a:rPr>
              <a:t>结果</a:t>
            </a:r>
            <a:endParaRPr lang="zh-CN" altLang="en-US" b="1">
              <a:sym typeface="+mn-ea"/>
            </a:endParaRPr>
          </a:p>
          <a:p>
            <a:endParaRPr lang="zh-CN" altLang="en-US" b="1">
              <a:sym typeface="+mn-ea"/>
            </a:endParaRPr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110865" y="3334385"/>
            <a:ext cx="6290945" cy="341058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581015" y="525145"/>
            <a:ext cx="4518025" cy="6219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>
            <a:off x="339209" y="246663"/>
            <a:ext cx="572356" cy="572356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prstClr val="white"/>
                </a:solidFill>
              </a:rPr>
              <a:t>2</a:t>
            </a:r>
            <a:endParaRPr lang="zh-CN" altLang="en-US" sz="2400" b="1" dirty="0">
              <a:solidFill>
                <a:prstClr val="white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11565" y="271231"/>
            <a:ext cx="73699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2165C9"/>
                </a:solidFill>
                <a:sym typeface="+mn-ea"/>
              </a:rPr>
              <a:t>宏系统功能介绍</a:t>
            </a:r>
            <a:r>
              <a:rPr lang="en-US" altLang="zh-CN" sz="2400" b="1" dirty="0">
                <a:solidFill>
                  <a:srgbClr val="2165C9"/>
                </a:solidFill>
                <a:sym typeface="+mn-ea"/>
              </a:rPr>
              <a:t>——</a:t>
            </a:r>
            <a:r>
              <a:rPr lang="zh-CN" altLang="en-US" sz="2400" b="1" dirty="0">
                <a:solidFill>
                  <a:srgbClr val="2165C9"/>
                </a:solidFill>
                <a:sym typeface="+mn-ea"/>
              </a:rPr>
              <a:t>跑宏</a:t>
            </a:r>
            <a:endParaRPr lang="zh-CN" altLang="en-US" sz="2400" b="1" dirty="0">
              <a:solidFill>
                <a:srgbClr val="2165C9"/>
              </a:solidFill>
              <a:sym typeface="+mn-ea"/>
            </a:endParaRPr>
          </a:p>
        </p:txBody>
      </p:sp>
      <p:pic>
        <p:nvPicPr>
          <p:cNvPr id="12" name="图片 11" descr="徽标&#10;&#10;描述已自动生成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520" y="7121"/>
            <a:ext cx="2663479" cy="528219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10916796" y="5291706"/>
            <a:ext cx="1847559" cy="184755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1268220" y="4358930"/>
            <a:ext cx="572356" cy="5723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0356953" y="6356925"/>
            <a:ext cx="302456" cy="3024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0508181" y="5464686"/>
            <a:ext cx="390938" cy="390938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1107440" y="1054735"/>
            <a:ext cx="5000625" cy="196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/>
              <a:t>跑宏步骤：</a:t>
            </a:r>
            <a:endParaRPr lang="zh-CN" altLang="en-US" b="1"/>
          </a:p>
          <a:p>
            <a:r>
              <a:rPr lang="zh-CN" altLang="en-US" b="1"/>
              <a:t>（</a:t>
            </a:r>
            <a:r>
              <a:rPr lang="en-US" altLang="zh-CN" b="1"/>
              <a:t>1</a:t>
            </a:r>
            <a:r>
              <a:rPr lang="zh-CN" altLang="en-US" b="1"/>
              <a:t>）</a:t>
            </a:r>
            <a:r>
              <a:rPr lang="en-US" altLang="zh-CN" b="1"/>
              <a:t>$qa</a:t>
            </a:r>
            <a:r>
              <a:rPr lang="zh-CN" altLang="en-US" b="1"/>
              <a:t>，呼出跑宏菜单</a:t>
            </a:r>
            <a:endParaRPr lang="zh-CN" altLang="en-US"/>
          </a:p>
          <a:p>
            <a:r>
              <a:rPr lang="zh-CN" altLang="en-US" b="1">
                <a:sym typeface="+mn-ea"/>
              </a:rPr>
              <a:t>（</a:t>
            </a:r>
            <a:r>
              <a:rPr lang="en-US" altLang="zh-CN" b="1">
                <a:sym typeface="+mn-ea"/>
              </a:rPr>
              <a:t>2</a:t>
            </a:r>
            <a:r>
              <a:rPr lang="zh-CN" altLang="en-US" b="1">
                <a:sym typeface="+mn-ea"/>
              </a:rPr>
              <a:t>）选择测试模式和功能选项</a:t>
            </a:r>
            <a:br>
              <a:rPr lang="zh-CN" altLang="en-US" b="1">
                <a:sym typeface="+mn-ea"/>
              </a:rPr>
            </a:br>
            <a:r>
              <a:rPr lang="zh-CN" altLang="en-US" b="1">
                <a:sym typeface="+mn-ea"/>
              </a:rPr>
              <a:t>（</a:t>
            </a:r>
            <a:r>
              <a:rPr lang="en-US" altLang="zh-CN" b="1">
                <a:sym typeface="+mn-ea"/>
              </a:rPr>
              <a:t>3</a:t>
            </a:r>
            <a:r>
              <a:rPr lang="zh-CN" altLang="en-US" b="1">
                <a:sym typeface="+mn-ea"/>
              </a:rPr>
              <a:t>）点击跑宏策略，选择相应的宏或</a:t>
            </a:r>
            <a:r>
              <a:rPr lang="zh-CN" altLang="en-US" b="1">
                <a:sym typeface="+mn-ea"/>
              </a:rPr>
              <a:t>路径</a:t>
            </a:r>
            <a:endParaRPr lang="zh-CN" altLang="en-US" b="1">
              <a:sym typeface="+mn-ea"/>
            </a:endParaRPr>
          </a:p>
          <a:p>
            <a:r>
              <a:rPr lang="zh-CN" altLang="en-US" b="1">
                <a:sym typeface="+mn-ea"/>
              </a:rPr>
              <a:t>（</a:t>
            </a:r>
            <a:r>
              <a:rPr lang="en-US" altLang="zh-CN" b="1">
                <a:sym typeface="+mn-ea"/>
              </a:rPr>
              <a:t>4</a:t>
            </a:r>
            <a:r>
              <a:rPr lang="zh-CN" altLang="en-US" b="1">
                <a:sym typeface="+mn-ea"/>
              </a:rPr>
              <a:t>）开始</a:t>
            </a:r>
            <a:r>
              <a:rPr lang="zh-CN" altLang="en-US" b="1">
                <a:sym typeface="+mn-ea"/>
              </a:rPr>
              <a:t>跑宏</a:t>
            </a:r>
            <a:endParaRPr lang="zh-CN" altLang="en-US" b="1">
              <a:sym typeface="+mn-ea"/>
            </a:endParaRPr>
          </a:p>
          <a:p>
            <a:r>
              <a:rPr lang="zh-CN" altLang="en-US" b="1">
                <a:sym typeface="+mn-ea"/>
              </a:rPr>
              <a:t>（</a:t>
            </a:r>
            <a:r>
              <a:rPr lang="en-US" altLang="zh-CN" b="1">
                <a:sym typeface="+mn-ea"/>
              </a:rPr>
              <a:t>5</a:t>
            </a:r>
            <a:r>
              <a:rPr lang="zh-CN" altLang="en-US" b="1">
                <a:sym typeface="+mn-ea"/>
              </a:rPr>
              <a:t>）产生基线并输出</a:t>
            </a:r>
            <a:r>
              <a:rPr lang="zh-CN" altLang="en-US" b="1">
                <a:sym typeface="+mn-ea"/>
              </a:rPr>
              <a:t>结果</a:t>
            </a:r>
            <a:endParaRPr lang="zh-CN" altLang="en-US" b="1">
              <a:sym typeface="+mn-ea"/>
            </a:endParaRPr>
          </a:p>
          <a:p>
            <a:endParaRPr lang="zh-CN" altLang="en-US" b="1">
              <a:sym typeface="+mn-ea"/>
            </a:endParaRPr>
          </a:p>
          <a:p>
            <a:endParaRPr lang="zh-CN" altLang="en-US"/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5819140" y="1054735"/>
            <a:ext cx="6096000" cy="19494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l">
              <a:buClrTx/>
              <a:buSzTx/>
              <a:buFontTx/>
            </a:pPr>
            <a:r>
              <a:rPr lang="zh-CN" altLang="en-US" b="1">
                <a:solidFill>
                  <a:schemeClr val="tx2"/>
                </a:solidFill>
                <a:sym typeface="+mn-ea"/>
              </a:rPr>
              <a:t>Tips：</a:t>
            </a:r>
            <a:endParaRPr lang="zh-CN" altLang="en-US" b="1">
              <a:solidFill>
                <a:schemeClr val="tx2"/>
              </a:solidFill>
            </a:endParaRPr>
          </a:p>
          <a:p>
            <a:pPr algn="l">
              <a:buClrTx/>
              <a:buSzTx/>
              <a:buFontTx/>
            </a:pPr>
            <a:r>
              <a:rPr lang="zh-CN" altLang="en-US" b="1">
                <a:solidFill>
                  <a:schemeClr val="tx2"/>
                </a:solidFill>
                <a:sym typeface="+mn-ea"/>
              </a:rPr>
              <a:t>（1）在开发编译版本（即非Production版），Output窗口的”</a:t>
            </a:r>
            <a:r>
              <a:rPr lang="zh-CN" altLang="en-US" b="1">
                <a:solidFill>
                  <a:schemeClr val="tx2"/>
                </a:solidFill>
                <a:sym typeface="+mn-ea"/>
              </a:rPr>
              <a:t>▶”键等价于”$</a:t>
            </a:r>
            <a:r>
              <a:rPr lang="en-US" altLang="zh-CN" b="1">
                <a:solidFill>
                  <a:schemeClr val="tx2"/>
                </a:solidFill>
                <a:sym typeface="+mn-ea"/>
              </a:rPr>
              <a:t>qa</a:t>
            </a:r>
            <a:r>
              <a:rPr lang="zh-CN" altLang="en-US" b="1">
                <a:solidFill>
                  <a:schemeClr val="tx2"/>
                </a:solidFill>
                <a:sym typeface="+mn-ea"/>
              </a:rPr>
              <a:t>”</a:t>
            </a:r>
            <a:endParaRPr lang="zh-CN" altLang="en-US" b="1">
              <a:solidFill>
                <a:schemeClr val="tx2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</a:t>
            </a:r>
            <a:r>
              <a:rPr lang="en-US" altLang="zh-CN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zh-CN" altLang="en-US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）跑宏菜单的各个模式、功能、策略请参考</a:t>
            </a:r>
            <a:r>
              <a:rPr lang="en-US" altLang="zh-CN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Zwiki</a:t>
            </a:r>
            <a:r>
              <a:rPr lang="zh-CN" altLang="en-US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文档</a:t>
            </a:r>
            <a:r>
              <a:rPr lang="zh-CN" altLang="en-US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  <a:hlinkClick r:id="rId4" action="ppaction://hlinkfile"/>
              </a:rPr>
              <a:t>《宏系统测试模式介绍》</a:t>
            </a:r>
            <a:endParaRPr lang="zh-CN" altLang="en-US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  <a:hlinkClick r:id="rId4" action="ppaction://hlinkfile"/>
            </a:endParaRPr>
          </a:p>
          <a:p>
            <a:pPr algn="l">
              <a:buClrTx/>
              <a:buSzTx/>
              <a:buFontTx/>
            </a:pPr>
            <a:r>
              <a:rPr lang="zh-CN" altLang="en-US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</a:t>
            </a:r>
            <a:r>
              <a:rPr lang="en-US" altLang="zh-CN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r>
              <a:rPr lang="zh-CN" altLang="en-US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）第一次跑宏会弹窗确认</a:t>
            </a:r>
            <a:r>
              <a:rPr lang="zh-CN" altLang="en-US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并生成基线</a:t>
            </a:r>
            <a:r>
              <a:rPr lang="zh-CN" altLang="en-US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文件</a:t>
            </a:r>
            <a:endParaRPr lang="zh-CN" altLang="en-US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046730" y="3605530"/>
            <a:ext cx="6098540" cy="30537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>
            <a:off x="339209" y="246663"/>
            <a:ext cx="572356" cy="572356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prstClr val="white"/>
                </a:solidFill>
              </a:rPr>
              <a:t>2</a:t>
            </a:r>
            <a:endParaRPr lang="zh-CN" altLang="en-US" sz="2400" b="1" dirty="0">
              <a:solidFill>
                <a:prstClr val="white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11565" y="271231"/>
            <a:ext cx="73699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2165C9"/>
                </a:solidFill>
                <a:sym typeface="+mn-ea"/>
              </a:rPr>
              <a:t>宏系统功能介绍</a:t>
            </a:r>
            <a:r>
              <a:rPr lang="en-US" altLang="zh-CN" sz="2400" b="1" dirty="0">
                <a:solidFill>
                  <a:srgbClr val="2165C9"/>
                </a:solidFill>
                <a:sym typeface="+mn-ea"/>
              </a:rPr>
              <a:t>——</a:t>
            </a:r>
            <a:r>
              <a:rPr lang="zh-CN" altLang="en-US" sz="2400" b="1" dirty="0">
                <a:solidFill>
                  <a:srgbClr val="2165C9"/>
                </a:solidFill>
                <a:sym typeface="+mn-ea"/>
              </a:rPr>
              <a:t>跑宏</a:t>
            </a:r>
            <a:endParaRPr lang="zh-CN" altLang="en-US" sz="2400" b="1" dirty="0">
              <a:solidFill>
                <a:srgbClr val="2165C9"/>
              </a:solidFill>
              <a:sym typeface="+mn-ea"/>
            </a:endParaRPr>
          </a:p>
        </p:txBody>
      </p:sp>
      <p:pic>
        <p:nvPicPr>
          <p:cNvPr id="12" name="图片 11" descr="徽标&#10;&#10;描述已自动生成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520" y="7121"/>
            <a:ext cx="2663479" cy="528219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10916796" y="5291706"/>
            <a:ext cx="1847559" cy="184755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1268220" y="4358930"/>
            <a:ext cx="572356" cy="5723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0356953" y="6356925"/>
            <a:ext cx="302456" cy="3024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0508181" y="5464686"/>
            <a:ext cx="390938" cy="390938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1107440" y="1054735"/>
            <a:ext cx="5000625" cy="196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/>
              <a:t>跑宏步骤：</a:t>
            </a:r>
            <a:endParaRPr lang="zh-CN" altLang="en-US" b="1"/>
          </a:p>
          <a:p>
            <a:r>
              <a:rPr lang="zh-CN" altLang="en-US" b="1"/>
              <a:t>（</a:t>
            </a:r>
            <a:r>
              <a:rPr lang="en-US" altLang="zh-CN" b="1"/>
              <a:t>1</a:t>
            </a:r>
            <a:r>
              <a:rPr lang="zh-CN" altLang="en-US" b="1"/>
              <a:t>）</a:t>
            </a:r>
            <a:r>
              <a:rPr lang="en-US" altLang="zh-CN" b="1"/>
              <a:t>$qa</a:t>
            </a:r>
            <a:r>
              <a:rPr lang="zh-CN" altLang="en-US" b="1"/>
              <a:t>，呼出跑宏菜单</a:t>
            </a:r>
            <a:endParaRPr lang="zh-CN" altLang="en-US"/>
          </a:p>
          <a:p>
            <a:r>
              <a:rPr lang="zh-CN" altLang="en-US" b="1">
                <a:sym typeface="+mn-ea"/>
              </a:rPr>
              <a:t>（</a:t>
            </a:r>
            <a:r>
              <a:rPr lang="en-US" altLang="zh-CN" b="1">
                <a:sym typeface="+mn-ea"/>
              </a:rPr>
              <a:t>2</a:t>
            </a:r>
            <a:r>
              <a:rPr lang="zh-CN" altLang="en-US" b="1">
                <a:sym typeface="+mn-ea"/>
              </a:rPr>
              <a:t>）选择测试模式和功能选项</a:t>
            </a:r>
            <a:br>
              <a:rPr lang="zh-CN" altLang="en-US" b="1">
                <a:sym typeface="+mn-ea"/>
              </a:rPr>
            </a:br>
            <a:r>
              <a:rPr lang="zh-CN" altLang="en-US" b="1">
                <a:sym typeface="+mn-ea"/>
              </a:rPr>
              <a:t>（</a:t>
            </a:r>
            <a:r>
              <a:rPr lang="en-US" altLang="zh-CN" b="1">
                <a:sym typeface="+mn-ea"/>
              </a:rPr>
              <a:t>3</a:t>
            </a:r>
            <a:r>
              <a:rPr lang="zh-CN" altLang="en-US" b="1">
                <a:sym typeface="+mn-ea"/>
              </a:rPr>
              <a:t>）点击跑宏策略，选择相应的宏或</a:t>
            </a:r>
            <a:r>
              <a:rPr lang="zh-CN" altLang="en-US" b="1">
                <a:sym typeface="+mn-ea"/>
              </a:rPr>
              <a:t>路径</a:t>
            </a:r>
            <a:endParaRPr lang="zh-CN" altLang="en-US" b="1">
              <a:sym typeface="+mn-ea"/>
            </a:endParaRPr>
          </a:p>
          <a:p>
            <a:r>
              <a:rPr lang="zh-CN" altLang="en-US" b="1">
                <a:sym typeface="+mn-ea"/>
              </a:rPr>
              <a:t>（</a:t>
            </a:r>
            <a:r>
              <a:rPr lang="en-US" altLang="zh-CN" b="1">
                <a:sym typeface="+mn-ea"/>
              </a:rPr>
              <a:t>4</a:t>
            </a:r>
            <a:r>
              <a:rPr lang="zh-CN" altLang="en-US" b="1">
                <a:sym typeface="+mn-ea"/>
              </a:rPr>
              <a:t>）开始</a:t>
            </a:r>
            <a:r>
              <a:rPr lang="zh-CN" altLang="en-US" b="1">
                <a:sym typeface="+mn-ea"/>
              </a:rPr>
              <a:t>跑宏</a:t>
            </a:r>
            <a:endParaRPr lang="zh-CN" altLang="en-US" b="1">
              <a:sym typeface="+mn-ea"/>
            </a:endParaRPr>
          </a:p>
          <a:p>
            <a:r>
              <a:rPr lang="zh-CN" altLang="en-US" b="1">
                <a:sym typeface="+mn-ea"/>
              </a:rPr>
              <a:t>（</a:t>
            </a:r>
            <a:r>
              <a:rPr lang="en-US" altLang="zh-CN" b="1">
                <a:sym typeface="+mn-ea"/>
              </a:rPr>
              <a:t>5</a:t>
            </a:r>
            <a:r>
              <a:rPr lang="zh-CN" altLang="en-US" b="1">
                <a:sym typeface="+mn-ea"/>
              </a:rPr>
              <a:t>）产生基线并输出</a:t>
            </a:r>
            <a:r>
              <a:rPr lang="zh-CN" altLang="en-US" b="1">
                <a:sym typeface="+mn-ea"/>
              </a:rPr>
              <a:t>结果</a:t>
            </a:r>
            <a:endParaRPr lang="zh-CN" altLang="en-US" b="1">
              <a:sym typeface="+mn-ea"/>
            </a:endParaRPr>
          </a:p>
          <a:p>
            <a:endParaRPr lang="zh-CN" altLang="en-US" b="1">
              <a:sym typeface="+mn-ea"/>
            </a:endParaRPr>
          </a:p>
          <a:p>
            <a:endParaRPr lang="zh-CN" altLang="en-US"/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5819140" y="1054735"/>
            <a:ext cx="6096000" cy="19494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l">
              <a:buClrTx/>
              <a:buSzTx/>
              <a:buFontTx/>
            </a:pPr>
            <a:r>
              <a:rPr lang="zh-CN" altLang="en-US" b="1">
                <a:solidFill>
                  <a:schemeClr val="tx2"/>
                </a:solidFill>
                <a:sym typeface="+mn-ea"/>
              </a:rPr>
              <a:t>Tips：</a:t>
            </a:r>
            <a:endParaRPr lang="zh-CN" altLang="en-US" b="1">
              <a:solidFill>
                <a:schemeClr val="tx2"/>
              </a:solidFill>
            </a:endParaRPr>
          </a:p>
          <a:p>
            <a:pPr algn="l">
              <a:buClrTx/>
              <a:buSzTx/>
              <a:buFontTx/>
            </a:pPr>
            <a:r>
              <a:rPr lang="zh-CN" altLang="en-US" b="1">
                <a:solidFill>
                  <a:schemeClr val="tx2"/>
                </a:solidFill>
                <a:sym typeface="+mn-ea"/>
              </a:rPr>
              <a:t>（1）在开发编译版本（即非Production版），Output窗口的”</a:t>
            </a:r>
            <a:r>
              <a:rPr lang="zh-CN" altLang="en-US" b="1">
                <a:solidFill>
                  <a:schemeClr val="tx2"/>
                </a:solidFill>
                <a:sym typeface="+mn-ea"/>
              </a:rPr>
              <a:t>▶”键等价于”$</a:t>
            </a:r>
            <a:r>
              <a:rPr lang="en-US" altLang="zh-CN" b="1">
                <a:solidFill>
                  <a:schemeClr val="tx2"/>
                </a:solidFill>
                <a:sym typeface="+mn-ea"/>
              </a:rPr>
              <a:t>qa</a:t>
            </a:r>
            <a:r>
              <a:rPr lang="zh-CN" altLang="en-US" b="1">
                <a:solidFill>
                  <a:schemeClr val="tx2"/>
                </a:solidFill>
                <a:sym typeface="+mn-ea"/>
              </a:rPr>
              <a:t>”</a:t>
            </a:r>
            <a:endParaRPr lang="zh-CN" altLang="en-US" b="1">
              <a:solidFill>
                <a:schemeClr val="tx2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</a:t>
            </a:r>
            <a:r>
              <a:rPr lang="en-US" altLang="zh-CN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zh-CN" altLang="en-US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）跑宏菜单的各个模式、功能、策略请参考</a:t>
            </a:r>
            <a:r>
              <a:rPr lang="en-US" altLang="zh-CN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Zwiki</a:t>
            </a:r>
            <a:r>
              <a:rPr lang="zh-CN" altLang="en-US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文档</a:t>
            </a:r>
            <a:r>
              <a:rPr lang="zh-CN" altLang="en-US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  <a:hlinkClick r:id="rId4" action="ppaction://hlinkfile"/>
              </a:rPr>
              <a:t>《宏系统测试模式介绍》</a:t>
            </a:r>
            <a:endParaRPr lang="zh-CN" altLang="en-US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  <a:hlinkClick r:id="rId4" action="ppaction://hlinkfile"/>
            </a:endParaRPr>
          </a:p>
          <a:p>
            <a:pPr algn="l">
              <a:buClrTx/>
              <a:buSzTx/>
              <a:buFontTx/>
            </a:pPr>
            <a:r>
              <a:rPr lang="zh-CN" altLang="en-US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</a:t>
            </a:r>
            <a:r>
              <a:rPr lang="en-US" altLang="zh-CN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r>
              <a:rPr lang="zh-CN" altLang="en-US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）第一次跑宏会弹窗确认</a:t>
            </a:r>
            <a:r>
              <a:rPr lang="zh-CN" altLang="en-US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并生成基线</a:t>
            </a:r>
            <a:r>
              <a:rPr lang="zh-CN" altLang="en-US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文件</a:t>
            </a:r>
            <a:endParaRPr lang="zh-CN" altLang="en-US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</a:t>
            </a:r>
            <a:r>
              <a:rPr lang="en-US" altLang="zh-CN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</a:t>
            </a:r>
            <a:r>
              <a:rPr lang="zh-CN" altLang="en-US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）跑宏的结果输出在</a:t>
            </a:r>
            <a:r>
              <a:rPr lang="en-US" altLang="zh-CN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QaOutputFiles</a:t>
            </a:r>
            <a:r>
              <a:rPr lang="zh-CN" altLang="en-US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文件夹</a:t>
            </a:r>
            <a:r>
              <a:rPr lang="zh-CN" altLang="en-US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中</a:t>
            </a:r>
            <a:endParaRPr lang="zh-CN" altLang="en-US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046730" y="3605530"/>
            <a:ext cx="6098540" cy="305371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872865" y="3861435"/>
            <a:ext cx="5104130" cy="21139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>
            <a:off x="339209" y="246663"/>
            <a:ext cx="572356" cy="572356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prstClr val="white"/>
                </a:solidFill>
              </a:rPr>
              <a:t>2</a:t>
            </a:r>
            <a:endParaRPr lang="zh-CN" altLang="en-US" sz="2400" b="1" dirty="0">
              <a:solidFill>
                <a:prstClr val="white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11565" y="271231"/>
            <a:ext cx="73699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2165C9"/>
                </a:solidFill>
                <a:sym typeface="+mn-ea"/>
              </a:rPr>
              <a:t>宏系统功能介绍</a:t>
            </a:r>
            <a:r>
              <a:rPr lang="en-US" altLang="zh-CN" sz="2400" b="1" dirty="0">
                <a:solidFill>
                  <a:srgbClr val="2165C9"/>
                </a:solidFill>
                <a:sym typeface="+mn-ea"/>
              </a:rPr>
              <a:t>——</a:t>
            </a:r>
            <a:r>
              <a:rPr lang="zh-CN" altLang="en-US" sz="2400" b="1" dirty="0">
                <a:solidFill>
                  <a:srgbClr val="2165C9"/>
                </a:solidFill>
                <a:sym typeface="+mn-ea"/>
              </a:rPr>
              <a:t>提交代码时录宏</a:t>
            </a:r>
            <a:r>
              <a:rPr lang="zh-CN" altLang="en-US" sz="2400" b="1" dirty="0">
                <a:solidFill>
                  <a:srgbClr val="2165C9"/>
                </a:solidFill>
                <a:sym typeface="+mn-ea"/>
              </a:rPr>
              <a:t>规范</a:t>
            </a:r>
            <a:endParaRPr lang="zh-CN" altLang="en-US" sz="2400" b="1" dirty="0">
              <a:solidFill>
                <a:srgbClr val="2165C9"/>
              </a:solidFill>
              <a:sym typeface="+mn-ea"/>
            </a:endParaRPr>
          </a:p>
        </p:txBody>
      </p:sp>
      <p:pic>
        <p:nvPicPr>
          <p:cNvPr id="12" name="图片 11" descr="徽标&#10;&#10;描述已自动生成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520" y="7121"/>
            <a:ext cx="2663479" cy="528219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10916796" y="5291706"/>
            <a:ext cx="1847559" cy="184755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1268220" y="4358930"/>
            <a:ext cx="572356" cy="5723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0356953" y="6356925"/>
            <a:ext cx="302456" cy="3024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0508181" y="5464686"/>
            <a:ext cx="390938" cy="390938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2232660" y="1618615"/>
            <a:ext cx="7726680" cy="42367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/>
              <a:t>录宏</a:t>
            </a:r>
            <a:r>
              <a:rPr lang="zh-CN" altLang="en-US" b="1"/>
              <a:t>规范：</a:t>
            </a:r>
            <a:endParaRPr lang="zh-CN" altLang="en-US" b="1"/>
          </a:p>
          <a:p>
            <a:r>
              <a:rPr lang="zh-CN" altLang="en-US" b="1"/>
              <a:t>（</a:t>
            </a:r>
            <a:r>
              <a:rPr lang="en-US" altLang="zh-CN" b="1"/>
              <a:t>1</a:t>
            </a:r>
            <a:r>
              <a:rPr lang="zh-CN" altLang="en-US" b="1"/>
              <a:t>）录宏时应尽量精简，避免录入额外操作</a:t>
            </a:r>
            <a:endParaRPr lang="zh-CN" altLang="en-US" b="1"/>
          </a:p>
          <a:p>
            <a:pPr indent="457200"/>
            <a:r>
              <a:rPr lang="zh-CN" altLang="en-US"/>
              <a:t>不要</a:t>
            </a:r>
            <a:r>
              <a:rPr lang="zh-CN" altLang="en-US"/>
              <a:t>录入反复拖拽视图产生的大量</a:t>
            </a:r>
            <a:r>
              <a:rPr lang="en-US" altLang="zh-CN"/>
              <a:t>ViewSet</a:t>
            </a:r>
            <a:r>
              <a:rPr lang="zh-CN" altLang="en-US"/>
              <a:t>语句，或无效的空点。</a:t>
            </a:r>
            <a:endParaRPr lang="zh-CN" altLang="en-US"/>
          </a:p>
          <a:p>
            <a:pPr indent="457200"/>
            <a:br>
              <a:rPr lang="zh-CN" altLang="en-US" b="1"/>
            </a:br>
            <a:r>
              <a:rPr lang="zh-CN" altLang="en-US" b="1">
                <a:sym typeface="+mn-ea"/>
              </a:rPr>
              <a:t>（</a:t>
            </a:r>
            <a:r>
              <a:rPr lang="en-US" altLang="zh-CN" b="1">
                <a:sym typeface="+mn-ea"/>
              </a:rPr>
              <a:t>2</a:t>
            </a:r>
            <a:r>
              <a:rPr lang="zh-CN" altLang="en-US" b="1">
                <a:sym typeface="+mn-ea"/>
              </a:rPr>
              <a:t>）录宏时应选择合适的基线</a:t>
            </a:r>
            <a:endParaRPr lang="zh-CN" altLang="en-US" b="1">
              <a:sym typeface="+mn-ea"/>
            </a:endParaRPr>
          </a:p>
          <a:p>
            <a:pPr indent="457200"/>
            <a:r>
              <a:rPr lang="zh-CN" altLang="en-US">
                <a:sym typeface="+mn-ea"/>
              </a:rPr>
              <a:t>不要对一个圆心在原点的球体使用重心基线。</a:t>
            </a:r>
            <a:endParaRPr lang="zh-CN" altLang="en-US">
              <a:sym typeface="+mn-ea"/>
            </a:endParaRPr>
          </a:p>
          <a:p>
            <a:pPr indent="457200"/>
            <a:br>
              <a:rPr lang="zh-CN" altLang="en-US" b="1">
                <a:sym typeface="+mn-ea"/>
              </a:rPr>
            </a:br>
            <a:r>
              <a:rPr lang="zh-CN" altLang="en-US" b="1">
                <a:sym typeface="+mn-ea"/>
              </a:rPr>
              <a:t>（</a:t>
            </a:r>
            <a:r>
              <a:rPr lang="en-US" altLang="zh-CN" b="1">
                <a:sym typeface="+mn-ea"/>
              </a:rPr>
              <a:t>3</a:t>
            </a:r>
            <a:r>
              <a:rPr lang="zh-CN" altLang="en-US" b="1">
                <a:sym typeface="+mn-ea"/>
              </a:rPr>
              <a:t>）使用相应的版本节点</a:t>
            </a:r>
            <a:r>
              <a:rPr lang="zh-CN" altLang="en-US" b="1">
                <a:sym typeface="+mn-ea"/>
              </a:rPr>
              <a:t>录宏</a:t>
            </a:r>
            <a:endParaRPr lang="zh-CN" altLang="en-US" b="1">
              <a:sym typeface="+mn-ea"/>
            </a:endParaRPr>
          </a:p>
          <a:p>
            <a:pPr indent="457200"/>
            <a:r>
              <a:rPr lang="zh-CN" altLang="en-US">
                <a:sym typeface="+mn-ea"/>
              </a:rPr>
              <a:t>不要使用</a:t>
            </a:r>
            <a:r>
              <a:rPr lang="en-US" altLang="zh-CN">
                <a:sym typeface="+mn-ea"/>
              </a:rPr>
              <a:t>2900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ZW3D</a:t>
            </a:r>
            <a:r>
              <a:rPr lang="zh-CN" altLang="en-US">
                <a:sym typeface="+mn-ea"/>
              </a:rPr>
              <a:t>为</a:t>
            </a:r>
            <a:r>
              <a:rPr lang="en-US" altLang="zh-CN">
                <a:sym typeface="+mn-ea"/>
              </a:rPr>
              <a:t>2805</a:t>
            </a:r>
            <a:r>
              <a:rPr lang="zh-CN" altLang="en-US">
                <a:sym typeface="+mn-ea"/>
              </a:rPr>
              <a:t>的项目录宏。</a:t>
            </a:r>
            <a:endParaRPr lang="zh-CN" altLang="en-US" b="1">
              <a:sym typeface="+mn-ea"/>
            </a:endParaRPr>
          </a:p>
          <a:p>
            <a:endParaRPr lang="zh-CN" altLang="en-US" b="1">
              <a:sym typeface="+mn-ea"/>
            </a:endParaRPr>
          </a:p>
          <a:p>
            <a:r>
              <a:rPr lang="zh-CN" altLang="en-US" b="1">
                <a:sym typeface="+mn-ea"/>
              </a:rPr>
              <a:t>（</a:t>
            </a:r>
            <a:r>
              <a:rPr lang="en-US" altLang="zh-CN" b="1">
                <a:sym typeface="+mn-ea"/>
              </a:rPr>
              <a:t>4</a:t>
            </a:r>
            <a:r>
              <a:rPr lang="zh-CN" altLang="en-US" b="1">
                <a:sym typeface="+mn-ea"/>
              </a:rPr>
              <a:t>）录宏之后需要先跑宏一次，确认录的宏可以跑通，并生成一份</a:t>
            </a:r>
            <a:r>
              <a:rPr lang="zh-CN" altLang="en-US" b="1">
                <a:sym typeface="+mn-ea"/>
              </a:rPr>
              <a:t>基线</a:t>
            </a:r>
            <a:endParaRPr lang="zh-CN" altLang="en-US" b="1">
              <a:sym typeface="+mn-ea"/>
            </a:endParaRPr>
          </a:p>
          <a:p>
            <a:pPr indent="457200"/>
            <a:endParaRPr lang="zh-CN" altLang="en-US" b="1">
              <a:sym typeface="+mn-ea"/>
            </a:endParaRPr>
          </a:p>
          <a:p>
            <a:r>
              <a:rPr lang="zh-CN" altLang="en-US" b="1">
                <a:sym typeface="+mn-ea"/>
              </a:rPr>
              <a:t>（</a:t>
            </a:r>
            <a:r>
              <a:rPr lang="en-US" altLang="zh-CN" b="1">
                <a:sym typeface="+mn-ea"/>
              </a:rPr>
              <a:t>5</a:t>
            </a:r>
            <a:r>
              <a:rPr lang="zh-CN" altLang="en-US" b="1">
                <a:sym typeface="+mn-ea"/>
              </a:rPr>
              <a:t>）宏中不要留有调试</a:t>
            </a:r>
            <a:r>
              <a:rPr lang="zh-CN" altLang="en-US" b="1">
                <a:sym typeface="+mn-ea"/>
              </a:rPr>
              <a:t>语句</a:t>
            </a:r>
            <a:endParaRPr lang="zh-CN" altLang="en-US" b="1">
              <a:sym typeface="+mn-ea"/>
            </a:endParaRPr>
          </a:p>
          <a:p>
            <a:pPr indent="457200"/>
            <a:endParaRPr lang="zh-CN" altLang="en-US" b="1">
              <a:sym typeface="+mn-ea"/>
            </a:endParaRPr>
          </a:p>
          <a:p>
            <a:pPr indent="457200"/>
            <a:endParaRPr lang="zh-CN" altLang="en-US" b="1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圆角矩形 18"/>
          <p:cNvSpPr/>
          <p:nvPr/>
        </p:nvSpPr>
        <p:spPr>
          <a:xfrm rot="2700000">
            <a:off x="545544" y="1970648"/>
            <a:ext cx="2916704" cy="2916704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 rot="2700000">
            <a:off x="699318" y="2124422"/>
            <a:ext cx="2609154" cy="2609154"/>
          </a:xfrm>
          <a:prstGeom prst="roundRect">
            <a:avLst/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5400000" scaled="1"/>
          </a:gradFill>
          <a:ln w="3175">
            <a:noFill/>
            <a:prstDash val="solid"/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矩形 20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265597" y="2874998"/>
            <a:ext cx="3476596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目录</a:t>
            </a:r>
            <a:endParaRPr lang="en-US" altLang="zh-CN" sz="3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矩形 28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265601" y="3521329"/>
            <a:ext cx="3476592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CONTENTS</a:t>
            </a:r>
            <a:endParaRPr lang="en-US" altLang="zh-CN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3" name="图片 22" descr="徽标&#10;&#10;描述已自动生成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73" y="-1241"/>
            <a:ext cx="2663479" cy="528219"/>
          </a:xfrm>
          <a:prstGeom prst="rect">
            <a:avLst/>
          </a:prstGeom>
        </p:spPr>
      </p:pic>
      <p:graphicFrame>
        <p:nvGraphicFramePr>
          <p:cNvPr id="6" name="Content Placeholder 4"/>
          <p:cNvGraphicFramePr/>
          <p:nvPr/>
        </p:nvGraphicFramePr>
        <p:xfrm>
          <a:off x="4350463" y="1584048"/>
          <a:ext cx="7203362" cy="3976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/>
      <p:bldP spid="20" grpId="0" bldLvl="0" animBg="1"/>
      <p:bldP spid="21" grpId="0"/>
      <p:bldP spid="2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657521" y="2120756"/>
            <a:ext cx="2625430" cy="2625428"/>
          </a:xfrm>
          <a:prstGeom prst="ellipse">
            <a:avLst/>
          </a:pr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62331" y="2520552"/>
            <a:ext cx="2052942" cy="1840098"/>
            <a:chOff x="4950565" y="2141272"/>
            <a:chExt cx="3094826" cy="2773962"/>
          </a:xfrm>
        </p:grpSpPr>
        <p:sp>
          <p:nvSpPr>
            <p:cNvPr id="44" name="椭圆 43"/>
            <p:cNvSpPr/>
            <p:nvPr/>
          </p:nvSpPr>
          <p:spPr>
            <a:xfrm>
              <a:off x="4950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7893507" y="4763350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963210" y="2524645"/>
            <a:ext cx="2045906" cy="1856228"/>
            <a:chOff x="4953229" y="2141272"/>
            <a:chExt cx="3084220" cy="2798278"/>
          </a:xfrm>
        </p:grpSpPr>
        <p:sp>
          <p:nvSpPr>
            <p:cNvPr id="46" name="椭圆 45"/>
            <p:cNvSpPr/>
            <p:nvPr/>
          </p:nvSpPr>
          <p:spPr>
            <a:xfrm>
              <a:off x="4953229" y="4787666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7885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3622797" y="3044279"/>
            <a:ext cx="4921127" cy="76835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4400" b="1" dirty="0">
                <a:solidFill>
                  <a:srgbClr val="18478F"/>
                </a:solidFill>
                <a:latin typeface="+mn-ea"/>
                <a:cs typeface="Open Sans" panose="020B0606030504020204" pitchFamily="34" charset="0"/>
              </a:rPr>
              <a:t>宏语句解析</a:t>
            </a:r>
            <a:r>
              <a:rPr lang="zh-CN" altLang="en-US" sz="4400" b="1" dirty="0">
                <a:solidFill>
                  <a:srgbClr val="18478F"/>
                </a:solidFill>
                <a:latin typeface="+mn-ea"/>
                <a:cs typeface="Open Sans" panose="020B0606030504020204" pitchFamily="34" charset="0"/>
              </a:rPr>
              <a:t>流程</a:t>
            </a:r>
            <a:endParaRPr lang="zh-CN" altLang="en-US" sz="4400" b="1" dirty="0">
              <a:solidFill>
                <a:srgbClr val="18478F"/>
              </a:solidFill>
              <a:latin typeface="+mn-ea"/>
              <a:cs typeface="Open Sans" panose="020B0606030504020204" pitchFamily="34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997368" y="2470026"/>
            <a:ext cx="1946033" cy="1946033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3</a:t>
            </a:r>
            <a:endParaRPr lang="zh-CN" alt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0834568" y="-396802"/>
            <a:ext cx="1847559" cy="184755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10048098" y="376823"/>
            <a:ext cx="572356" cy="5723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1455892" y="2470026"/>
            <a:ext cx="302456" cy="3024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11064954" y="1425680"/>
            <a:ext cx="390938" cy="390938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 descr="徽标&#10;&#10;描述已自动生成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73" y="-1241"/>
            <a:ext cx="2663479" cy="5282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 p14:presetBounceEnd="2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 p14:presetBounceEnd="2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1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3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8" presetClass="emph" presetSubtype="0" repeatCount="indefinite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31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8" presetClass="emph" presetSubtype="0" repeatCount="indefinite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36" dur="2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7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53" presetClass="entr" presetSubtype="16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bldLvl="0" animBg="1"/>
          <p:bldP spid="20" grpId="0"/>
          <p:bldP spid="14" grpId="0" bldLvl="0" animBg="1"/>
          <p:bldP spid="16" grpId="0" bldLvl="0" animBg="1"/>
          <p:bldP spid="17" grpId="0" bldLvl="0" animBg="1"/>
          <p:bldP spid="18" grpId="0" bldLvl="0" animBg="1"/>
          <p:bldP spid="19" grpId="0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1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3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8" presetClass="emph" presetSubtype="0" repeatCount="indefinite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31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8" presetClass="emph" presetSubtype="0" repeatCount="indefinite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36" dur="2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7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53" presetClass="entr" presetSubtype="16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bldLvl="0" animBg="1"/>
          <p:bldP spid="20" grpId="0"/>
          <p:bldP spid="14" grpId="0" bldLvl="0" animBg="1"/>
          <p:bldP spid="16" grpId="0" bldLvl="0" animBg="1"/>
          <p:bldP spid="17" grpId="0" bldLvl="0" animBg="1"/>
          <p:bldP spid="18" grpId="0" bldLvl="0" animBg="1"/>
          <p:bldP spid="19" grpId="0" bldLvl="0" animBg="1"/>
        </p:bld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>
            <a:off x="339209" y="246663"/>
            <a:ext cx="572356" cy="572356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prstClr val="white"/>
                </a:solidFill>
              </a:rPr>
              <a:t>3</a:t>
            </a:r>
            <a:endParaRPr lang="zh-CN" altLang="en-US" sz="2400" b="1" dirty="0">
              <a:solidFill>
                <a:prstClr val="white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11565" y="271231"/>
            <a:ext cx="73699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2165C9"/>
                </a:solidFill>
              </a:rPr>
              <a:t>宏语句解析流程 </a:t>
            </a:r>
            <a:r>
              <a:rPr lang="en-US" altLang="zh-CN" sz="2400" b="1" dirty="0">
                <a:solidFill>
                  <a:srgbClr val="2165C9"/>
                </a:solidFill>
              </a:rPr>
              <a:t>– </a:t>
            </a:r>
            <a:r>
              <a:rPr lang="zh-CN" altLang="en-US" sz="2400" b="1" dirty="0">
                <a:solidFill>
                  <a:srgbClr val="2165C9"/>
                </a:solidFill>
              </a:rPr>
              <a:t>前置知识：指令</a:t>
            </a:r>
            <a:r>
              <a:rPr lang="zh-CN" altLang="en-US" sz="2400" b="1" dirty="0">
                <a:solidFill>
                  <a:srgbClr val="2165C9"/>
                </a:solidFill>
              </a:rPr>
              <a:t>管道</a:t>
            </a:r>
            <a:endParaRPr lang="zh-CN" altLang="en-US" sz="2400" b="1" dirty="0">
              <a:solidFill>
                <a:srgbClr val="2165C9"/>
              </a:solidFill>
            </a:endParaRPr>
          </a:p>
        </p:txBody>
      </p:sp>
      <p:pic>
        <p:nvPicPr>
          <p:cNvPr id="12" name="图片 11" descr="徽标&#10;&#10;描述已自动生成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520" y="7121"/>
            <a:ext cx="2663479" cy="528219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10916796" y="5291706"/>
            <a:ext cx="1847559" cy="184755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1268220" y="4358930"/>
            <a:ext cx="572356" cy="5723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0356953" y="6356925"/>
            <a:ext cx="302456" cy="3024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0508181" y="5464686"/>
            <a:ext cx="390938" cy="390938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73884" y="1433342"/>
            <a:ext cx="7000000" cy="472972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258820" y="6441440"/>
            <a:ext cx="52298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注：该页</a:t>
            </a:r>
            <a:r>
              <a:rPr lang="en-US" altLang="zh-CN" sz="1600"/>
              <a:t>PPT</a:t>
            </a:r>
            <a:r>
              <a:rPr lang="zh-CN" altLang="en-US" sz="1600"/>
              <a:t>来自</a:t>
            </a:r>
            <a:r>
              <a:rPr lang="en-US" altLang="zh-CN" sz="1600"/>
              <a:t>“</a:t>
            </a:r>
            <a:r>
              <a:rPr lang="zh-CN" altLang="en-US" sz="1600"/>
              <a:t>ZW3D平台交互框架_Karl.pptx</a:t>
            </a:r>
            <a:r>
              <a:rPr lang="en-US" altLang="zh-CN" sz="1600"/>
              <a:t>”</a:t>
            </a:r>
            <a:endParaRPr lang="en-US" altLang="zh-CN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>
            <a:off x="339209" y="246663"/>
            <a:ext cx="572356" cy="572356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prstClr val="white"/>
                </a:solidFill>
              </a:rPr>
              <a:t>3</a:t>
            </a:r>
            <a:endParaRPr lang="zh-CN" altLang="en-US" sz="2400" b="1" dirty="0">
              <a:solidFill>
                <a:prstClr val="white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11565" y="271231"/>
            <a:ext cx="73699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2165C9"/>
                </a:solidFill>
                <a:sym typeface="+mn-ea"/>
              </a:rPr>
              <a:t>宏语句解析流程 </a:t>
            </a:r>
            <a:r>
              <a:rPr lang="en-US" altLang="zh-CN" sz="2400" b="1" dirty="0">
                <a:solidFill>
                  <a:srgbClr val="2165C9"/>
                </a:solidFill>
                <a:sym typeface="+mn-ea"/>
              </a:rPr>
              <a:t>– </a:t>
            </a:r>
            <a:r>
              <a:rPr lang="zh-CN" altLang="en-US" sz="2400" b="1" dirty="0">
                <a:solidFill>
                  <a:srgbClr val="2165C9"/>
                </a:solidFill>
                <a:sym typeface="+mn-ea"/>
              </a:rPr>
              <a:t>前置知识：指令</a:t>
            </a:r>
            <a:r>
              <a:rPr lang="zh-CN" altLang="en-US" sz="2400" b="1" dirty="0">
                <a:solidFill>
                  <a:srgbClr val="2165C9"/>
                </a:solidFill>
                <a:sym typeface="+mn-ea"/>
              </a:rPr>
              <a:t>类型</a:t>
            </a:r>
            <a:endParaRPr lang="zh-CN" altLang="en-US" sz="2400" b="1" dirty="0">
              <a:solidFill>
                <a:srgbClr val="2165C9"/>
              </a:solidFill>
              <a:sym typeface="+mn-ea"/>
            </a:endParaRPr>
          </a:p>
        </p:txBody>
      </p:sp>
      <p:pic>
        <p:nvPicPr>
          <p:cNvPr id="12" name="图片 11" descr="徽标&#10;&#10;描述已自动生成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520" y="7121"/>
            <a:ext cx="2663479" cy="528219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10916796" y="5291706"/>
            <a:ext cx="1847559" cy="184755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1268220" y="4358930"/>
            <a:ext cx="572356" cy="5723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0356953" y="6356925"/>
            <a:ext cx="302456" cy="3024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0508181" y="5464686"/>
            <a:ext cx="390938" cy="390938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aphicFrame>
        <p:nvGraphicFramePr>
          <p:cNvPr id="2" name="Table 2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015893" y="819019"/>
          <a:ext cx="9772210" cy="55517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55021"/>
                <a:gridCol w="1586786"/>
                <a:gridCol w="1457325"/>
                <a:gridCol w="4873078"/>
              </a:tblGrid>
              <a:tr h="444398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altLang="en-US" sz="1200" baseline="0" dirty="0">
                          <a:effectLst/>
                          <a:latin typeface="Consolas" panose="020B0609020204030204" pitchFamily="49" charset="0"/>
                        </a:rPr>
                        <a:t>指</a:t>
                      </a:r>
                      <a:r>
                        <a:rPr lang="zh-CN" sz="1200" baseline="0" dirty="0">
                          <a:effectLst/>
                          <a:latin typeface="Consolas" panose="020B0609020204030204" pitchFamily="49" charset="0"/>
                        </a:rPr>
                        <a:t>令类型</a:t>
                      </a:r>
                      <a:endParaRPr lang="en-US" sz="1200" baseline="0" dirty="0">
                        <a:solidFill>
                          <a:srgbClr val="2B91AF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altLang="en-US" sz="1200" baseline="0" dirty="0">
                          <a:effectLst/>
                          <a:latin typeface="Consolas" panose="020B0609020204030204" pitchFamily="49" charset="0"/>
                        </a:rPr>
                        <a:t>创建指令</a:t>
                      </a:r>
                      <a:r>
                        <a:rPr lang="zh-CN" sz="1200" baseline="0" dirty="0">
                          <a:effectLst/>
                          <a:latin typeface="Consolas" panose="020B0609020204030204" pitchFamily="49" charset="0"/>
                        </a:rPr>
                        <a:t>字符串</a:t>
                      </a:r>
                      <a:endParaRPr lang="en-US" sz="1200" baseline="0" dirty="0">
                        <a:solidFill>
                          <a:srgbClr val="2B91AF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alt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概述</a:t>
                      </a:r>
                      <a:endParaRPr lang="en-US" sz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altLang="en-US" sz="1200" baseline="0" dirty="0">
                          <a:effectLst/>
                          <a:latin typeface="Consolas" panose="020B0609020204030204" pitchFamily="49" charset="0"/>
                        </a:rPr>
                        <a:t>用途</a:t>
                      </a:r>
                      <a:endParaRPr lang="en-US" sz="1200" baseline="0" dirty="0">
                        <a:solidFill>
                          <a:srgbClr val="2B91AF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</a:tr>
              <a:tr h="517758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aseline="0" dirty="0" err="1">
                          <a:effectLst/>
                          <a:latin typeface="Consolas" panose="020B0609020204030204" pitchFamily="49" charset="0"/>
                        </a:rPr>
                        <a:t>ApplCommand</a:t>
                      </a:r>
                      <a:endParaRPr lang="en-US" sz="1200" baseline="0" dirty="0">
                        <a:solidFill>
                          <a:srgbClr val="2B91AF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aseline="0" dirty="0">
                          <a:effectLst/>
                          <a:latin typeface="Consolas" panose="020B0609020204030204" pitchFamily="49" charset="0"/>
                        </a:rPr>
                        <a:t>^$</a:t>
                      </a:r>
                      <a:r>
                        <a:rPr lang="en-US" sz="1200" baseline="0" dirty="0" err="1">
                          <a:effectLst/>
                          <a:latin typeface="Consolas" panose="020B0609020204030204" pitchFamily="49" charset="0"/>
                        </a:rPr>
                        <a:t>cmd</a:t>
                      </a:r>
                      <a:r>
                        <a:rPr lang="zh-CN" sz="1200" baseline="0" dirty="0">
                          <a:effectLst/>
                          <a:latin typeface="Consolas" panose="020B0609020204030204" pitchFamily="49" charset="0"/>
                        </a:rPr>
                        <a:t>、</a:t>
                      </a:r>
                      <a:r>
                        <a:rPr lang="en-US" sz="1200" baseline="0" dirty="0"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sz="1200" baseline="0" dirty="0" err="1">
                          <a:effectLst/>
                          <a:latin typeface="Consolas" panose="020B0609020204030204" pitchFamily="49" charset="0"/>
                        </a:rPr>
                        <a:t>cmd</a:t>
                      </a:r>
                      <a:endParaRPr lang="en-US" sz="1200" baseline="0" dirty="0">
                        <a:solidFill>
                          <a:srgbClr val="2B91AF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200" kern="1200" baseline="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框架指令</a:t>
                      </a:r>
                      <a:endParaRPr lang="en-US" sz="1200" kern="1200" baseline="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altLang="zh-CN" sz="1200" kern="1200" baseline="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解析后</a:t>
                      </a:r>
                      <a:r>
                        <a:rPr lang="en-US" altLang="zh-CN" sz="1200" kern="1200" baseline="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InMgrAppEvtStr</a:t>
                      </a:r>
                      <a:r>
                        <a:rPr lang="zh-CN" altLang="zh-CN" sz="1200" kern="1200" baseline="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函数来判断执行相应的业务。比较特殊的是</a:t>
                      </a:r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$SF=</a:t>
                      </a:r>
                      <a:r>
                        <a:rPr lang="zh-CN" altLang="zh-CN" sz="1200" kern="1200" baseline="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开头的</a:t>
                      </a:r>
                      <a:r>
                        <a:rPr lang="en-US" altLang="zh-CN" sz="1200" kern="1200" baseline="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gui</a:t>
                      </a:r>
                      <a:r>
                        <a:rPr lang="zh-CN" altLang="zh-CN" sz="1200" kern="1200" baseline="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命令</a:t>
                      </a:r>
                      <a:endParaRPr lang="en-US" sz="1200" kern="1200" baseline="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423654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aseline="0">
                          <a:effectLst/>
                          <a:latin typeface="Consolas" panose="020B0609020204030204" pitchFamily="49" charset="0"/>
                        </a:rPr>
                        <a:t>FormCommand</a:t>
                      </a:r>
                      <a:endParaRPr lang="en-US" sz="1200" baseline="0">
                        <a:solidFill>
                          <a:srgbClr val="2B91AF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aseline="0" dirty="0">
                          <a:effectLst/>
                          <a:latin typeface="Consolas" panose="020B0609020204030204" pitchFamily="49" charset="0"/>
                        </a:rPr>
                        <a:t>^!</a:t>
                      </a:r>
                      <a:r>
                        <a:rPr lang="en-US" sz="1200" baseline="0" dirty="0" err="1">
                          <a:effectLst/>
                          <a:latin typeface="Consolas" panose="020B0609020204030204" pitchFamily="49" charset="0"/>
                        </a:rPr>
                        <a:t>cmd</a:t>
                      </a:r>
                      <a:r>
                        <a:rPr lang="zh-CN" sz="1200" baseline="0" dirty="0">
                          <a:effectLst/>
                          <a:latin typeface="Consolas" panose="020B0609020204030204" pitchFamily="49" charset="0"/>
                        </a:rPr>
                        <a:t>、 </a:t>
                      </a:r>
                      <a:r>
                        <a:rPr lang="en-US" sz="1200" baseline="0" dirty="0">
                          <a:effectLst/>
                          <a:latin typeface="Consolas" panose="020B0609020204030204" pitchFamily="49" charset="0"/>
                        </a:rPr>
                        <a:t>!</a:t>
                      </a:r>
                      <a:r>
                        <a:rPr lang="en-US" sz="1200" baseline="0" dirty="0" err="1">
                          <a:effectLst/>
                          <a:latin typeface="Consolas" panose="020B0609020204030204" pitchFamily="49" charset="0"/>
                        </a:rPr>
                        <a:t>cmd</a:t>
                      </a:r>
                      <a:endParaRPr lang="en-US" sz="1200" baseline="0" dirty="0">
                        <a:solidFill>
                          <a:srgbClr val="2B91AF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altLang="en-US" sz="1200" kern="1200" baseline="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模板命令</a:t>
                      </a:r>
                      <a:endParaRPr lang="en-US" sz="1200" kern="1200" baseline="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altLang="en-US" sz="1200" kern="1200" baseline="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用来执行模板命令</a:t>
                      </a:r>
                      <a:endParaRPr lang="en-US" sz="1200" kern="1200" baseline="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444398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aseline="0">
                          <a:effectLst/>
                          <a:latin typeface="Consolas" panose="020B0609020204030204" pitchFamily="49" charset="0"/>
                        </a:rPr>
                        <a:t>ExecCommand</a:t>
                      </a:r>
                      <a:endParaRPr lang="en-US" sz="1200" baseline="0">
                        <a:solidFill>
                          <a:srgbClr val="2B91AF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aseline="0">
                          <a:effectLst/>
                          <a:latin typeface="Consolas" panose="020B0609020204030204" pitchFamily="49" charset="0"/>
                        </a:rPr>
                        <a:t>^~cmd</a:t>
                      </a:r>
                      <a:r>
                        <a:rPr lang="zh-CN" sz="1200" baseline="0">
                          <a:effectLst/>
                          <a:latin typeface="Consolas" panose="020B0609020204030204" pitchFamily="49" charset="0"/>
                        </a:rPr>
                        <a:t>、</a:t>
                      </a:r>
                      <a:r>
                        <a:rPr lang="en-US" sz="1200" baseline="0">
                          <a:effectLst/>
                          <a:latin typeface="Consolas" panose="020B0609020204030204" pitchFamily="49" charset="0"/>
                        </a:rPr>
                        <a:t> ~cmd</a:t>
                      </a:r>
                      <a:endParaRPr lang="en-US" sz="1200" baseline="0">
                        <a:solidFill>
                          <a:srgbClr val="2B91AF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altLang="en-US" sz="1200" kern="1200" baseline="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函数指令</a:t>
                      </a:r>
                      <a:endParaRPr lang="en-US" sz="1200" kern="1200" baseline="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altLang="zh-CN" sz="1200" kern="1200" baseline="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简单执行一个注册过的函数</a:t>
                      </a:r>
                      <a:endParaRPr lang="en-US" sz="1200" kern="1200" baseline="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444398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aseline="0">
                          <a:effectLst/>
                          <a:latin typeface="Consolas" panose="020B0609020204030204" pitchFamily="49" charset="0"/>
                        </a:rPr>
                        <a:t>DispCommand</a:t>
                      </a:r>
                      <a:endParaRPr lang="en-US" sz="1200" baseline="0">
                        <a:solidFill>
                          <a:srgbClr val="2B91AF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aseline="0">
                          <a:effectLst/>
                          <a:latin typeface="Consolas" panose="020B0609020204030204" pitchFamily="49" charset="0"/>
                        </a:rPr>
                        <a:t>^cmd</a:t>
                      </a:r>
                      <a:r>
                        <a:rPr lang="zh-CN" sz="1200" baseline="0">
                          <a:effectLst/>
                          <a:latin typeface="Consolas" panose="020B0609020204030204" pitchFamily="49" charset="0"/>
                        </a:rPr>
                        <a:t>、</a:t>
                      </a:r>
                      <a:r>
                        <a:rPr lang="en-US" sz="1200" baseline="0">
                          <a:effectLst/>
                          <a:latin typeface="Consolas" panose="020B0609020204030204" pitchFamily="49" charset="0"/>
                        </a:rPr>
                        <a:t> &amp;%^cmd</a:t>
                      </a:r>
                      <a:endParaRPr lang="en-US" sz="1200" baseline="0">
                        <a:solidFill>
                          <a:srgbClr val="2B91AF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200" kern="1200" baseline="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视图指令</a:t>
                      </a:r>
                      <a:endParaRPr lang="en-US" sz="1200" kern="1200" baseline="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altLang="zh-CN" sz="1200" kern="1200" baseline="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视图相关的操作指令</a:t>
                      </a:r>
                      <a:endParaRPr lang="en-US" sz="1200" kern="1200" baseline="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475166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aseline="0">
                          <a:effectLst/>
                          <a:latin typeface="Consolas" panose="020B0609020204030204" pitchFamily="49" charset="0"/>
                        </a:rPr>
                        <a:t>CtrlCommand</a:t>
                      </a:r>
                      <a:endParaRPr lang="en-US" sz="1200" baseline="0">
                        <a:solidFill>
                          <a:srgbClr val="2B91AF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aseline="0">
                          <a:effectLst/>
                          <a:latin typeface="Consolas" panose="020B0609020204030204" pitchFamily="49" charset="0"/>
                        </a:rPr>
                        <a:t>|cmd</a:t>
                      </a:r>
                      <a:endParaRPr lang="en-US" sz="1200" baseline="0">
                        <a:solidFill>
                          <a:srgbClr val="2B91AF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altLang="en-US" sz="1200" kern="1200" baseline="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控制指令</a:t>
                      </a:r>
                      <a:endParaRPr lang="en-US" sz="1200" kern="1200" baseline="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altLang="zh-CN" sz="1200" kern="1200" baseline="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命令控制相关的指令，比如</a:t>
                      </a:r>
                      <a:r>
                        <a:rPr lang="en-US" altLang="zh-CN" sz="1200" kern="1200" baseline="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FormAccept</a:t>
                      </a:r>
                      <a:r>
                        <a:rPr lang="zh-CN" altLang="zh-CN" sz="1200" kern="1200" baseline="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kern="1200" baseline="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FormOk</a:t>
                      </a:r>
                      <a:r>
                        <a:rPr lang="zh-CN" altLang="zh-CN" sz="1200" kern="1200" baseline="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等等</a:t>
                      </a:r>
                      <a:endParaRPr lang="en-US" sz="1200" kern="1200" baseline="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526959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aseline="0">
                          <a:effectLst/>
                          <a:latin typeface="Consolas" panose="020B0609020204030204" pitchFamily="49" charset="0"/>
                        </a:rPr>
                        <a:t>EvalCommand</a:t>
                      </a:r>
                      <a:endParaRPr lang="en-US" sz="1200" baseline="0">
                        <a:solidFill>
                          <a:srgbClr val="2B91AF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aseline="0">
                          <a:effectLst/>
                          <a:latin typeface="Consolas" panose="020B0609020204030204" pitchFamily="49" charset="0"/>
                        </a:rPr>
                        <a:t>&amp;cmd</a:t>
                      </a:r>
                      <a:endParaRPr lang="en-US" sz="1200" baseline="0">
                        <a:solidFill>
                          <a:srgbClr val="2B91AF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altLang="en-US" sz="1200" kern="1200" baseline="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执行指令</a:t>
                      </a:r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</a:t>
                      </a:r>
                      <a:endParaRPr lang="en-US" sz="1200" kern="1200" baseline="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altLang="zh-CN" sz="1200" kern="1200" baseline="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通过</a:t>
                      </a:r>
                      <a:r>
                        <a:rPr lang="en-US" altLang="zh-CN" sz="1200" kern="1200" baseline="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InEvalFn</a:t>
                      </a:r>
                      <a:r>
                        <a:rPr lang="zh-CN" altLang="zh-CN" sz="1200" kern="1200" baseline="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来执行函数，有事物的开启和关闭。猜测可能是以前</a:t>
                      </a:r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cam</a:t>
                      </a:r>
                      <a:r>
                        <a:rPr lang="zh-CN" altLang="zh-CN" sz="1200" kern="1200" baseline="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模块命令的一些功能</a:t>
                      </a:r>
                      <a:r>
                        <a:rPr lang="zh-CN" altLang="en-US" sz="1200" kern="1200" baseline="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。</a:t>
                      </a:r>
                      <a:endParaRPr lang="en-US" sz="1200" kern="1200" baseline="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444398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aseline="0">
                          <a:effectLst/>
                          <a:latin typeface="Consolas" panose="020B0609020204030204" pitchFamily="49" charset="0"/>
                        </a:rPr>
                        <a:t>DataCommand</a:t>
                      </a:r>
                      <a:endParaRPr lang="en-US" sz="1200" baseline="0">
                        <a:solidFill>
                          <a:srgbClr val="2B91AF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aseline="0">
                          <a:effectLst/>
                          <a:latin typeface="Consolas" panose="020B0609020204030204" pitchFamily="49" charset="0"/>
                        </a:rPr>
                        <a:t>+cmd</a:t>
                      </a:r>
                      <a:endParaRPr lang="en-US" sz="1200" baseline="0">
                        <a:solidFill>
                          <a:srgbClr val="2B91AF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</a:t>
                      </a:r>
                      <a:r>
                        <a:rPr lang="zh-CN" altLang="en-US" sz="1200" kern="1200" baseline="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数据编辑指令</a:t>
                      </a:r>
                      <a:endParaRPr lang="en-US" sz="1200" kern="1200" baseline="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altLang="zh-CN" sz="1200" kern="1200" baseline="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用于数据编辑相关功能的一些指令</a:t>
                      </a:r>
                      <a:endParaRPr lang="en-US" sz="1200" kern="1200" baseline="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444398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aseline="0">
                          <a:effectLst/>
                          <a:latin typeface="Consolas" panose="020B0609020204030204" pitchFamily="49" charset="0"/>
                        </a:rPr>
                        <a:t>ProcCommand</a:t>
                      </a:r>
                      <a:endParaRPr lang="en-US" sz="1200" baseline="0">
                        <a:solidFill>
                          <a:srgbClr val="2B91AF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aseline="0">
                          <a:effectLst/>
                          <a:latin typeface="Consolas" panose="020B0609020204030204" pitchFamily="49" charset="0"/>
                        </a:rPr>
                        <a:t>@cmd</a:t>
                      </a:r>
                      <a:endParaRPr lang="en-US" sz="1200" baseline="0">
                        <a:solidFill>
                          <a:srgbClr val="2B91AF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</a:t>
                      </a:r>
                      <a:r>
                        <a:rPr lang="zh-CN" altLang="en-US" sz="1200" kern="1200" baseline="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参数激活指令</a:t>
                      </a:r>
                      <a:endParaRPr lang="en-US" sz="1200" kern="1200" baseline="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altLang="zh-CN" sz="1200" kern="1200" baseline="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在代码和少量的宏中使用到，用</a:t>
                      </a:r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@@</a:t>
                      </a:r>
                      <a:r>
                        <a:rPr lang="zh-CN" altLang="zh-CN" sz="1200" kern="1200" baseline="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来激活当前命令的某个域</a:t>
                      </a:r>
                      <a:endParaRPr lang="en-US" sz="1200" kern="1200" baseline="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444398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aseline="0">
                          <a:effectLst/>
                          <a:latin typeface="Consolas" panose="020B0609020204030204" pitchFamily="49" charset="0"/>
                        </a:rPr>
                        <a:t>PickCommand</a:t>
                      </a:r>
                      <a:endParaRPr lang="en-US" sz="1200" baseline="0">
                        <a:solidFill>
                          <a:srgbClr val="2B91AF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aseline="0">
                          <a:effectLst/>
                          <a:latin typeface="Consolas" panose="020B0609020204030204" pitchFamily="49" charset="0"/>
                        </a:rPr>
                        <a:t>*cmd1,cmd2,</a:t>
                      </a:r>
                      <a:endParaRPr lang="en-US" sz="1200" baseline="0">
                        <a:solidFill>
                          <a:srgbClr val="2B91AF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</a:t>
                      </a:r>
                      <a:r>
                        <a:rPr lang="zh-CN" altLang="en-US" sz="1200" kern="1200" baseline="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拾取命令</a:t>
                      </a:r>
                      <a:endParaRPr lang="en-US" sz="1200" kern="1200" baseline="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Pick</a:t>
                      </a:r>
                      <a:r>
                        <a:rPr lang="zh-CN" altLang="zh-CN" sz="1200" kern="1200" baseline="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位置相关，用于宏系统中的</a:t>
                      </a:r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pick</a:t>
                      </a:r>
                      <a:r>
                        <a:rPr lang="zh-CN" altLang="zh-CN" sz="1200" kern="1200" baseline="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操作</a:t>
                      </a:r>
                      <a:endParaRPr lang="en-US" sz="1200" kern="1200" baseline="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346663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aseline="0">
                          <a:effectLst/>
                          <a:latin typeface="Consolas" panose="020B0609020204030204" pitchFamily="49" charset="0"/>
                        </a:rPr>
                        <a:t>TextCommand</a:t>
                      </a:r>
                      <a:endParaRPr lang="en-US" sz="1200" baseline="0">
                        <a:solidFill>
                          <a:srgbClr val="2B91AF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aseline="0">
                          <a:effectLst/>
                          <a:latin typeface="Consolas" panose="020B0609020204030204" pitchFamily="49" charset="0"/>
                        </a:rPr>
                        <a:t>&gt;&gt;cmd</a:t>
                      </a:r>
                      <a:endParaRPr lang="en-US" sz="1200" baseline="0">
                        <a:solidFill>
                          <a:srgbClr val="2B91AF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</a:t>
                      </a:r>
                      <a:r>
                        <a:rPr lang="zh-CN" altLang="en-US" sz="1200" kern="1200" baseline="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信息指令</a:t>
                      </a:r>
                      <a:endParaRPr lang="en-US" sz="1200" kern="1200" baseline="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altLang="zh-CN" sz="1200" kern="1200" baseline="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在右下角信息提示和</a:t>
                      </a:r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output</a:t>
                      </a:r>
                      <a:r>
                        <a:rPr lang="zh-CN" altLang="zh-CN" sz="1200" kern="1200" baseline="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窗口输出信息</a:t>
                      </a:r>
                      <a:endParaRPr lang="en-US" sz="1200" kern="1200" baseline="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595183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aseline="0">
                          <a:effectLst/>
                          <a:latin typeface="Consolas" panose="020B0609020204030204" pitchFamily="49" charset="0"/>
                        </a:rPr>
                        <a:t>MiscCommand</a:t>
                      </a:r>
                      <a:endParaRPr lang="en-US" sz="1200" baseline="0">
                        <a:solidFill>
                          <a:srgbClr val="2B91AF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aseline="0" dirty="0">
                          <a:effectLst/>
                          <a:latin typeface="Consolas" panose="020B0609020204030204" pitchFamily="49" charset="0"/>
                        </a:rPr>
                        <a:t>other strings</a:t>
                      </a:r>
                      <a:endParaRPr lang="en-US" sz="1200" baseline="0" dirty="0">
                        <a:solidFill>
                          <a:srgbClr val="2B91AF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zh-CN" sz="1200" kern="1200" baseline="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其他指令</a:t>
                      </a:r>
                      <a:endParaRPr lang="en-US" sz="1200" kern="1200" baseline="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zh-CN" altLang="zh-CN" sz="1200" kern="1200" baseline="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通过代码发送一段字符串，主要用于数据传递，将当前数据传给当前命令的激活控件</a:t>
                      </a:r>
                      <a:r>
                        <a:rPr lang="zh-CN" altLang="en-US" sz="1200" kern="1200" baseline="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。有可能是错误的字符串。</a:t>
                      </a:r>
                      <a:endParaRPr lang="en-US" sz="1200" kern="1200" baseline="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3258820" y="6441440"/>
            <a:ext cx="52298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注：该页</a:t>
            </a:r>
            <a:r>
              <a:rPr lang="en-US" altLang="zh-CN" sz="1600"/>
              <a:t>PPT</a:t>
            </a:r>
            <a:r>
              <a:rPr lang="zh-CN" altLang="en-US" sz="1600"/>
              <a:t>来自</a:t>
            </a:r>
            <a:r>
              <a:rPr lang="en-US" altLang="zh-CN" sz="1600"/>
              <a:t>“</a:t>
            </a:r>
            <a:r>
              <a:rPr lang="zh-CN" altLang="en-US" sz="1600"/>
              <a:t>ZW3D平台交互框架_Karl.pptx</a:t>
            </a:r>
            <a:r>
              <a:rPr lang="en-US" altLang="zh-CN" sz="1600"/>
              <a:t>”</a:t>
            </a:r>
            <a:endParaRPr lang="en-US" altLang="zh-CN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>
            <a:off x="339209" y="246663"/>
            <a:ext cx="572356" cy="572356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prstClr val="white"/>
                </a:solidFill>
              </a:rPr>
              <a:t>3</a:t>
            </a:r>
            <a:endParaRPr lang="zh-CN" altLang="en-US" sz="2400" b="1" dirty="0">
              <a:solidFill>
                <a:prstClr val="white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11565" y="271231"/>
            <a:ext cx="73699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2165C9"/>
                </a:solidFill>
                <a:sym typeface="+mn-ea"/>
              </a:rPr>
              <a:t>宏语句解析流程 </a:t>
            </a:r>
            <a:r>
              <a:rPr lang="en-US" altLang="zh-CN" sz="2400" b="1" dirty="0">
                <a:solidFill>
                  <a:srgbClr val="2165C9"/>
                </a:solidFill>
                <a:sym typeface="+mn-ea"/>
              </a:rPr>
              <a:t>– </a:t>
            </a:r>
            <a:r>
              <a:rPr lang="zh-CN" altLang="en-US" sz="2400" b="1" dirty="0">
                <a:solidFill>
                  <a:srgbClr val="2165C9"/>
                </a:solidFill>
                <a:sym typeface="+mn-ea"/>
              </a:rPr>
              <a:t>前置知识：指令</a:t>
            </a:r>
            <a:r>
              <a:rPr lang="zh-CN" altLang="en-US" sz="2400" b="1" dirty="0">
                <a:solidFill>
                  <a:srgbClr val="2165C9"/>
                </a:solidFill>
                <a:sym typeface="+mn-ea"/>
              </a:rPr>
              <a:t>执行</a:t>
            </a:r>
            <a:endParaRPr lang="zh-CN" altLang="en-US" sz="2400" b="1" dirty="0">
              <a:solidFill>
                <a:srgbClr val="2165C9"/>
              </a:solidFill>
              <a:sym typeface="+mn-ea"/>
            </a:endParaRPr>
          </a:p>
        </p:txBody>
      </p:sp>
      <p:pic>
        <p:nvPicPr>
          <p:cNvPr id="12" name="图片 11" descr="徽标&#10;&#10;描述已自动生成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520" y="7121"/>
            <a:ext cx="2663479" cy="528219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10916796" y="5291706"/>
            <a:ext cx="1847559" cy="184755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1268220" y="4358930"/>
            <a:ext cx="572356" cy="5723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0356953" y="6356925"/>
            <a:ext cx="302456" cy="3024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0508181" y="5464686"/>
            <a:ext cx="390938" cy="390938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aphicFrame>
        <p:nvGraphicFramePr>
          <p:cNvPr id="4" name="图示 3"/>
          <p:cNvGraphicFramePr/>
          <p:nvPr/>
        </p:nvGraphicFramePr>
        <p:xfrm>
          <a:off x="210275" y="969084"/>
          <a:ext cx="1152452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文本框 1"/>
          <p:cNvSpPr txBox="1"/>
          <p:nvPr>
            <p:custDataLst>
              <p:tags r:id="rId7"/>
            </p:custDataLst>
          </p:nvPr>
        </p:nvSpPr>
        <p:spPr>
          <a:xfrm>
            <a:off x="3258820" y="6441440"/>
            <a:ext cx="52298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注：该页</a:t>
            </a:r>
            <a:r>
              <a:rPr lang="en-US" altLang="zh-CN" sz="1600"/>
              <a:t>PPT</a:t>
            </a:r>
            <a:r>
              <a:rPr lang="zh-CN" altLang="en-US" sz="1600"/>
              <a:t>来自</a:t>
            </a:r>
            <a:r>
              <a:rPr lang="en-US" altLang="zh-CN" sz="1600"/>
              <a:t>“</a:t>
            </a:r>
            <a:r>
              <a:rPr lang="zh-CN" altLang="en-US" sz="1600"/>
              <a:t>ZW3D平台交互框架_Karl.pptx</a:t>
            </a:r>
            <a:r>
              <a:rPr lang="en-US" altLang="zh-CN" sz="1600"/>
              <a:t>”</a:t>
            </a:r>
            <a:endParaRPr lang="en-US" altLang="zh-CN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72565" y="1163320"/>
            <a:ext cx="9247505" cy="5194300"/>
          </a:xfrm>
          <a:prstGeom prst="rect">
            <a:avLst/>
          </a:prstGeom>
        </p:spPr>
      </p:pic>
      <p:sp>
        <p:nvSpPr>
          <p:cNvPr id="19" name="椭圆 18"/>
          <p:cNvSpPr/>
          <p:nvPr/>
        </p:nvSpPr>
        <p:spPr>
          <a:xfrm>
            <a:off x="339209" y="246663"/>
            <a:ext cx="572356" cy="572356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prstClr val="white"/>
                </a:solidFill>
              </a:rPr>
              <a:t>3</a:t>
            </a:r>
            <a:endParaRPr lang="zh-CN" altLang="en-US" sz="2400" b="1" dirty="0">
              <a:solidFill>
                <a:prstClr val="white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11565" y="271231"/>
            <a:ext cx="73699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2165C9"/>
                </a:solidFill>
                <a:sym typeface="+mn-ea"/>
              </a:rPr>
              <a:t>宏语句解析流程 </a:t>
            </a:r>
            <a:r>
              <a:rPr lang="en-US" altLang="zh-CN" sz="2400" b="1" dirty="0">
                <a:solidFill>
                  <a:srgbClr val="2165C9"/>
                </a:solidFill>
                <a:sym typeface="+mn-ea"/>
              </a:rPr>
              <a:t>– </a:t>
            </a:r>
            <a:r>
              <a:rPr lang="zh-CN" altLang="en-US" sz="2400" b="1" dirty="0">
                <a:solidFill>
                  <a:srgbClr val="2165C9"/>
                </a:solidFill>
                <a:sym typeface="+mn-ea"/>
              </a:rPr>
              <a:t>总体</a:t>
            </a:r>
            <a:r>
              <a:rPr lang="zh-CN" altLang="en-US" sz="2400" b="1" dirty="0">
                <a:solidFill>
                  <a:srgbClr val="2165C9"/>
                </a:solidFill>
                <a:sym typeface="+mn-ea"/>
              </a:rPr>
              <a:t>框架</a:t>
            </a:r>
            <a:endParaRPr lang="zh-CN" altLang="en-US" sz="2400" b="1" dirty="0">
              <a:solidFill>
                <a:srgbClr val="2165C9"/>
              </a:solidFill>
              <a:sym typeface="+mn-ea"/>
            </a:endParaRPr>
          </a:p>
        </p:txBody>
      </p:sp>
      <p:pic>
        <p:nvPicPr>
          <p:cNvPr id="12" name="图片 11" descr="徽标&#10;&#10;描述已自动生成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520" y="7121"/>
            <a:ext cx="2663479" cy="528219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10916796" y="5291706"/>
            <a:ext cx="1847559" cy="184755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1268220" y="4358930"/>
            <a:ext cx="572356" cy="5723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0356953" y="6356925"/>
            <a:ext cx="302456" cy="3024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0508181" y="5464686"/>
            <a:ext cx="390938" cy="390938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1280160" y="4931410"/>
            <a:ext cx="5924550" cy="15684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b="1">
                <a:sym typeface="+mn-ea"/>
              </a:rPr>
              <a:t>uiEvtProcessAll</a:t>
            </a:r>
            <a:r>
              <a:rPr lang="zh-CN" altLang="en-US" b="1">
                <a:sym typeface="+mn-ea"/>
              </a:rPr>
              <a:t>：将指令管道中的指令</a:t>
            </a:r>
            <a:r>
              <a:rPr lang="zh-CN" altLang="en-US" b="1">
                <a:sym typeface="+mn-ea"/>
              </a:rPr>
              <a:t>逐一激活</a:t>
            </a:r>
            <a:r>
              <a:rPr lang="zh-CN" altLang="en-US" b="1">
                <a:sym typeface="+mn-ea"/>
              </a:rPr>
              <a:t>执行</a:t>
            </a:r>
            <a:endParaRPr lang="zh-CN" altLang="en-US" b="1">
              <a:sym typeface="+mn-ea"/>
            </a:endParaRPr>
          </a:p>
          <a:p>
            <a:r>
              <a:rPr lang="en-US" altLang="zh-CN" b="1">
                <a:sym typeface="+mn-ea"/>
              </a:rPr>
              <a:t>CdMacLoad</a:t>
            </a:r>
            <a:r>
              <a:rPr lang="zh-CN" altLang="en-US" b="1">
                <a:sym typeface="+mn-ea"/>
              </a:rPr>
              <a:t>：将宏文本读入内存并作</a:t>
            </a:r>
            <a:r>
              <a:rPr lang="zh-CN" altLang="en-US" b="1">
                <a:sym typeface="+mn-ea"/>
              </a:rPr>
              <a:t>预处理</a:t>
            </a:r>
            <a:endParaRPr lang="zh-CN" altLang="en-US" b="1">
              <a:sym typeface="+mn-ea"/>
            </a:endParaRPr>
          </a:p>
          <a:p>
            <a:r>
              <a:rPr lang="en-US" altLang="zh-CN" b="1">
                <a:sym typeface="+mn-ea"/>
              </a:rPr>
              <a:t>CdMacExec</a:t>
            </a:r>
            <a:r>
              <a:rPr lang="zh-CN" altLang="en-US" b="1">
                <a:sym typeface="+mn-ea"/>
              </a:rPr>
              <a:t>：</a:t>
            </a:r>
            <a:r>
              <a:rPr lang="zh-CN" altLang="en-US" b="1">
                <a:sym typeface="+mn-ea"/>
              </a:rPr>
              <a:t>逐行执行</a:t>
            </a:r>
            <a:r>
              <a:rPr lang="zh-CN" altLang="en-US" b="1">
                <a:sym typeface="+mn-ea"/>
              </a:rPr>
              <a:t>跑宏</a:t>
            </a:r>
            <a:endParaRPr lang="zh-CN" altLang="en-US" b="1">
              <a:sym typeface="+mn-ea"/>
            </a:endParaRPr>
          </a:p>
          <a:p>
            <a:r>
              <a:rPr lang="en-US" altLang="zh-CN" b="1">
                <a:sym typeface="+mn-ea"/>
              </a:rPr>
              <a:t>uiEvtClear</a:t>
            </a:r>
            <a:r>
              <a:rPr lang="zh-CN" altLang="en-US" b="1">
                <a:sym typeface="+mn-ea"/>
              </a:rPr>
              <a:t>：将指令管道中的指令都废弃</a:t>
            </a:r>
            <a:r>
              <a:rPr lang="zh-CN" altLang="en-US" b="1">
                <a:sym typeface="+mn-ea"/>
              </a:rPr>
              <a:t>掉</a:t>
            </a:r>
            <a:endParaRPr lang="zh-CN" altLang="en-US" b="1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>
            <a:off x="339209" y="246663"/>
            <a:ext cx="572356" cy="572356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prstClr val="white"/>
                </a:solidFill>
              </a:rPr>
              <a:t>3</a:t>
            </a:r>
            <a:endParaRPr lang="zh-CN" altLang="en-US" sz="2400" b="1" dirty="0">
              <a:solidFill>
                <a:prstClr val="white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11565" y="271231"/>
            <a:ext cx="73699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2165C9"/>
                </a:solidFill>
                <a:sym typeface="+mn-ea"/>
              </a:rPr>
              <a:t>宏语句解析流程 </a:t>
            </a:r>
            <a:r>
              <a:rPr lang="en-US" altLang="zh-CN" sz="2400" b="1" dirty="0">
                <a:solidFill>
                  <a:srgbClr val="2165C9"/>
                </a:solidFill>
                <a:sym typeface="+mn-ea"/>
              </a:rPr>
              <a:t>– VxSend</a:t>
            </a:r>
            <a:r>
              <a:rPr lang="zh-CN" altLang="en-US" sz="2400" b="1" dirty="0">
                <a:solidFill>
                  <a:srgbClr val="2165C9"/>
                </a:solidFill>
                <a:sym typeface="+mn-ea"/>
              </a:rPr>
              <a:t>语句</a:t>
            </a:r>
            <a:endParaRPr lang="zh-CN" altLang="en-US" sz="2400" b="1" dirty="0">
              <a:solidFill>
                <a:srgbClr val="2165C9"/>
              </a:solidFill>
              <a:sym typeface="+mn-ea"/>
            </a:endParaRPr>
          </a:p>
        </p:txBody>
      </p:sp>
      <p:pic>
        <p:nvPicPr>
          <p:cNvPr id="12" name="图片 11" descr="徽标&#10;&#10;描述已自动生成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520" y="7121"/>
            <a:ext cx="2663479" cy="528219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10916796" y="5291706"/>
            <a:ext cx="1847559" cy="184755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1268220" y="4358930"/>
            <a:ext cx="572356" cy="5723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0356953" y="6356925"/>
            <a:ext cx="302456" cy="3024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0508181" y="5464686"/>
            <a:ext cx="390938" cy="390938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425" y="968375"/>
            <a:ext cx="4687570" cy="5547360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5343525" y="5005070"/>
            <a:ext cx="5924550" cy="8502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b="1">
                <a:sym typeface="+mn-ea"/>
              </a:rPr>
              <a:t>postCommand</a:t>
            </a:r>
            <a:r>
              <a:rPr lang="zh-CN" altLang="en-US" b="1">
                <a:sym typeface="+mn-ea"/>
              </a:rPr>
              <a:t>：将指令推入指令</a:t>
            </a:r>
            <a:r>
              <a:rPr lang="zh-CN" altLang="en-US" b="1">
                <a:sym typeface="+mn-ea"/>
              </a:rPr>
              <a:t>管道</a:t>
            </a:r>
            <a:endParaRPr lang="zh-CN" altLang="en-US" b="1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>
            <a:off x="339209" y="246663"/>
            <a:ext cx="572356" cy="572356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prstClr val="white"/>
                </a:solidFill>
              </a:rPr>
              <a:t>3</a:t>
            </a:r>
            <a:endParaRPr lang="zh-CN" altLang="en-US" sz="2400" b="1" dirty="0">
              <a:solidFill>
                <a:prstClr val="white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11565" y="271231"/>
            <a:ext cx="73699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2165C9"/>
                </a:solidFill>
                <a:sym typeface="+mn-ea"/>
              </a:rPr>
              <a:t>宏语句解析流程 </a:t>
            </a:r>
            <a:r>
              <a:rPr lang="en-US" altLang="zh-CN" sz="2400" b="1" dirty="0">
                <a:solidFill>
                  <a:srgbClr val="2165C9"/>
                </a:solidFill>
                <a:sym typeface="+mn-ea"/>
              </a:rPr>
              <a:t>– QaOut</a:t>
            </a:r>
            <a:r>
              <a:rPr lang="zh-CN" altLang="en-US" sz="2400" b="1" dirty="0">
                <a:solidFill>
                  <a:srgbClr val="2165C9"/>
                </a:solidFill>
                <a:sym typeface="+mn-ea"/>
              </a:rPr>
              <a:t>语句</a:t>
            </a:r>
            <a:endParaRPr lang="zh-CN" altLang="en-US" sz="2400" b="1" dirty="0">
              <a:solidFill>
                <a:srgbClr val="2165C9"/>
              </a:solidFill>
              <a:sym typeface="+mn-ea"/>
            </a:endParaRPr>
          </a:p>
        </p:txBody>
      </p:sp>
      <p:pic>
        <p:nvPicPr>
          <p:cNvPr id="12" name="图片 11" descr="徽标&#10;&#10;描述已自动生成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520" y="7121"/>
            <a:ext cx="2663479" cy="528219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10916796" y="5291706"/>
            <a:ext cx="1847559" cy="184755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1268220" y="4358930"/>
            <a:ext cx="572356" cy="5723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0356953" y="6356925"/>
            <a:ext cx="302456" cy="3024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0508181" y="5464686"/>
            <a:ext cx="390938" cy="390938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9980" y="1709420"/>
            <a:ext cx="4891405" cy="42379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>
            <a:off x="339209" y="246663"/>
            <a:ext cx="572356" cy="572356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prstClr val="white"/>
                </a:solidFill>
              </a:rPr>
              <a:t>3</a:t>
            </a:r>
            <a:endParaRPr lang="zh-CN" altLang="en-US" sz="2400" b="1" dirty="0">
              <a:solidFill>
                <a:prstClr val="white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11565" y="271231"/>
            <a:ext cx="73699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2165C9"/>
                </a:solidFill>
                <a:sym typeface="+mn-ea"/>
              </a:rPr>
              <a:t>宏语句解析流程 </a:t>
            </a:r>
            <a:r>
              <a:rPr lang="en-US" altLang="zh-CN" sz="2400" b="1" dirty="0">
                <a:solidFill>
                  <a:srgbClr val="2165C9"/>
                </a:solidFill>
                <a:sym typeface="+mn-ea"/>
              </a:rPr>
              <a:t>– BUFFER</a:t>
            </a:r>
            <a:r>
              <a:rPr lang="zh-CN" altLang="en-US" sz="2400" b="1" dirty="0">
                <a:solidFill>
                  <a:srgbClr val="2165C9"/>
                </a:solidFill>
                <a:sym typeface="+mn-ea"/>
              </a:rPr>
              <a:t>的</a:t>
            </a:r>
            <a:r>
              <a:rPr lang="zh-CN" altLang="en-US" sz="2400" b="1" dirty="0">
                <a:solidFill>
                  <a:srgbClr val="2165C9"/>
                </a:solidFill>
                <a:sym typeface="+mn-ea"/>
              </a:rPr>
              <a:t>解析</a:t>
            </a:r>
            <a:endParaRPr lang="zh-CN" altLang="en-US" sz="2400" b="1" dirty="0">
              <a:solidFill>
                <a:srgbClr val="2165C9"/>
              </a:solidFill>
              <a:sym typeface="+mn-ea"/>
            </a:endParaRPr>
          </a:p>
        </p:txBody>
      </p:sp>
      <p:pic>
        <p:nvPicPr>
          <p:cNvPr id="12" name="图片 11" descr="徽标&#10;&#10;描述已自动生成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520" y="7121"/>
            <a:ext cx="2663479" cy="528219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10916796" y="5291706"/>
            <a:ext cx="1847559" cy="184755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1268220" y="4358930"/>
            <a:ext cx="572356" cy="5723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0356953" y="6356925"/>
            <a:ext cx="302456" cy="3024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0508181" y="5464686"/>
            <a:ext cx="390938" cy="390938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575" y="2177415"/>
            <a:ext cx="8070215" cy="1700530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2060575" y="5080000"/>
            <a:ext cx="7541260" cy="8502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ym typeface="+mn-ea"/>
              </a:rPr>
              <a:t>注：除了</a:t>
            </a:r>
            <a:r>
              <a:rPr lang="en-US" altLang="zh-CN">
                <a:sym typeface="+mn-ea"/>
              </a:rPr>
              <a:t>BUFFER</a:t>
            </a:r>
            <a:r>
              <a:rPr lang="zh-CN" altLang="en-US">
                <a:sym typeface="+mn-ea"/>
              </a:rPr>
              <a:t>之外，</a:t>
            </a:r>
            <a:r>
              <a:rPr lang="en-US" altLang="zh-CN">
                <a:sym typeface="+mn-ea"/>
              </a:rPr>
              <a:t>QaAllowRetry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vxInitCmd</a:t>
            </a:r>
            <a:r>
              <a:rPr lang="zh-CN" altLang="en-US">
                <a:sym typeface="+mn-ea"/>
              </a:rPr>
              <a:t>、vxFormInitGlbl也会使宏的</a:t>
            </a:r>
            <a:r>
              <a:rPr lang="zh-CN" altLang="en-US">
                <a:sym typeface="+mn-ea"/>
              </a:rPr>
              <a:t>实际语序发生改变。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1315" y="819150"/>
            <a:ext cx="8725535" cy="5840095"/>
          </a:xfrm>
          <a:prstGeom prst="rect">
            <a:avLst/>
          </a:prstGeom>
        </p:spPr>
      </p:pic>
      <p:sp>
        <p:nvSpPr>
          <p:cNvPr id="19" name="椭圆 18"/>
          <p:cNvSpPr/>
          <p:nvPr/>
        </p:nvSpPr>
        <p:spPr>
          <a:xfrm>
            <a:off x="339209" y="246663"/>
            <a:ext cx="572356" cy="572356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prstClr val="white"/>
                </a:solidFill>
              </a:rPr>
              <a:t>3</a:t>
            </a:r>
            <a:endParaRPr lang="zh-CN" altLang="en-US" sz="2400" b="1" dirty="0">
              <a:solidFill>
                <a:prstClr val="white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11565" y="271231"/>
            <a:ext cx="73699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2165C9"/>
                </a:solidFill>
                <a:sym typeface="+mn-ea"/>
              </a:rPr>
              <a:t>宏语句解析流程 </a:t>
            </a:r>
            <a:r>
              <a:rPr lang="en-US" altLang="zh-CN" sz="2400" b="1" dirty="0">
                <a:solidFill>
                  <a:srgbClr val="2165C9"/>
                </a:solidFill>
                <a:sym typeface="+mn-ea"/>
              </a:rPr>
              <a:t>– </a:t>
            </a:r>
            <a:r>
              <a:rPr lang="en-US" altLang="zh-CN" sz="2400" b="1" dirty="0">
                <a:solidFill>
                  <a:srgbClr val="2165C9"/>
                </a:solidFill>
                <a:sym typeface="+mn-ea"/>
              </a:rPr>
              <a:t>BUFFER</a:t>
            </a:r>
            <a:r>
              <a:rPr lang="zh-CN" altLang="en-US" sz="2400" b="1" dirty="0">
                <a:solidFill>
                  <a:srgbClr val="2165C9"/>
                </a:solidFill>
                <a:sym typeface="+mn-ea"/>
              </a:rPr>
              <a:t>的解析</a:t>
            </a:r>
            <a:endParaRPr lang="zh-CN" altLang="en-US" sz="2400" b="1" dirty="0">
              <a:solidFill>
                <a:srgbClr val="2165C9"/>
              </a:solidFill>
              <a:sym typeface="+mn-ea"/>
            </a:endParaRPr>
          </a:p>
        </p:txBody>
      </p:sp>
      <p:pic>
        <p:nvPicPr>
          <p:cNvPr id="12" name="图片 11" descr="徽标&#10;&#10;描述已自动生成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520" y="7121"/>
            <a:ext cx="2663479" cy="528219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10916796" y="5291706"/>
            <a:ext cx="1847559" cy="184755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1268220" y="4358930"/>
            <a:ext cx="572356" cy="5723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0356953" y="6356925"/>
            <a:ext cx="302456" cy="3024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0508181" y="5464686"/>
            <a:ext cx="390938" cy="390938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657521" y="2120756"/>
            <a:ext cx="2625430" cy="2625428"/>
          </a:xfrm>
          <a:prstGeom prst="ellipse">
            <a:avLst/>
          </a:pr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62331" y="2520552"/>
            <a:ext cx="2052942" cy="1840098"/>
            <a:chOff x="4950565" y="2141272"/>
            <a:chExt cx="3094826" cy="2773962"/>
          </a:xfrm>
        </p:grpSpPr>
        <p:sp>
          <p:nvSpPr>
            <p:cNvPr id="44" name="椭圆 43"/>
            <p:cNvSpPr/>
            <p:nvPr/>
          </p:nvSpPr>
          <p:spPr>
            <a:xfrm>
              <a:off x="4950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7893507" y="4763350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963210" y="2524645"/>
            <a:ext cx="2045906" cy="1856228"/>
            <a:chOff x="4953229" y="2141272"/>
            <a:chExt cx="3084220" cy="2798278"/>
          </a:xfrm>
        </p:grpSpPr>
        <p:sp>
          <p:nvSpPr>
            <p:cNvPr id="46" name="椭圆 45"/>
            <p:cNvSpPr/>
            <p:nvPr/>
          </p:nvSpPr>
          <p:spPr>
            <a:xfrm>
              <a:off x="4953229" y="4787666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7885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3622675" y="3044190"/>
            <a:ext cx="6997700" cy="76835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4400" b="1" dirty="0">
                <a:solidFill>
                  <a:srgbClr val="18478F"/>
                </a:solidFill>
                <a:latin typeface="+mn-ea"/>
                <a:cs typeface="Open Sans" panose="020B0606030504020204" pitchFamily="34" charset="0"/>
              </a:rPr>
              <a:t>宏的部分特殊</a:t>
            </a:r>
            <a:r>
              <a:rPr lang="zh-CN" altLang="en-US" sz="4400" b="1" dirty="0">
                <a:solidFill>
                  <a:srgbClr val="18478F"/>
                </a:solidFill>
                <a:latin typeface="+mn-ea"/>
                <a:cs typeface="Open Sans" panose="020B0606030504020204" pitchFamily="34" charset="0"/>
              </a:rPr>
              <a:t>关键字</a:t>
            </a:r>
            <a:endParaRPr lang="zh-CN" altLang="en-US" sz="4400" b="1" dirty="0">
              <a:solidFill>
                <a:srgbClr val="18478F"/>
              </a:solidFill>
              <a:latin typeface="+mn-ea"/>
              <a:cs typeface="Open Sans" panose="020B0606030504020204" pitchFamily="34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997368" y="2470026"/>
            <a:ext cx="1946033" cy="1946033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4</a:t>
            </a:r>
            <a:endParaRPr lang="zh-CN" alt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0834568" y="-396802"/>
            <a:ext cx="1847559" cy="184755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10048098" y="376823"/>
            <a:ext cx="572356" cy="5723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1455892" y="2470026"/>
            <a:ext cx="302456" cy="3024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11064954" y="1425680"/>
            <a:ext cx="390938" cy="390938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 descr="徽标&#10;&#10;描述已自动生成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73" y="-1241"/>
            <a:ext cx="2663479" cy="5282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 p14:presetBounceEnd="2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 p14:presetBounceEnd="2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1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3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8" presetClass="emph" presetSubtype="0" repeatCount="indefinite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31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8" presetClass="emph" presetSubtype="0" repeatCount="indefinite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36" dur="2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7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53" presetClass="entr" presetSubtype="16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bldLvl="0" animBg="1"/>
          <p:bldP spid="20" grpId="0"/>
          <p:bldP spid="14" grpId="0" bldLvl="0" animBg="1"/>
          <p:bldP spid="16" grpId="0" bldLvl="0" animBg="1"/>
          <p:bldP spid="17" grpId="0" bldLvl="0" animBg="1"/>
          <p:bldP spid="18" grpId="0" bldLvl="0" animBg="1"/>
          <p:bldP spid="19" grpId="0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1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3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8" presetClass="emph" presetSubtype="0" repeatCount="indefinite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31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8" presetClass="emph" presetSubtype="0" repeatCount="indefinite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36" dur="2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7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53" presetClass="entr" presetSubtype="16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bldLvl="0" animBg="1"/>
          <p:bldP spid="20" grpId="0"/>
          <p:bldP spid="14" grpId="0" bldLvl="0" animBg="1"/>
          <p:bldP spid="16" grpId="0" bldLvl="0" animBg="1"/>
          <p:bldP spid="17" grpId="0" bldLvl="0" animBg="1"/>
          <p:bldP spid="18" grpId="0" bldLvl="0" animBg="1"/>
          <p:bldP spid="19" grpId="0" bldLvl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657521" y="2120756"/>
            <a:ext cx="2625430" cy="2625428"/>
          </a:xfrm>
          <a:prstGeom prst="ellipse">
            <a:avLst/>
          </a:pr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62331" y="2520552"/>
            <a:ext cx="2052942" cy="1840098"/>
            <a:chOff x="4950565" y="2141272"/>
            <a:chExt cx="3094826" cy="2773962"/>
          </a:xfrm>
        </p:grpSpPr>
        <p:sp>
          <p:nvSpPr>
            <p:cNvPr id="44" name="椭圆 43"/>
            <p:cNvSpPr/>
            <p:nvPr/>
          </p:nvSpPr>
          <p:spPr>
            <a:xfrm>
              <a:off x="4950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7893507" y="4763350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963210" y="2524645"/>
            <a:ext cx="2045906" cy="1856228"/>
            <a:chOff x="4953229" y="2141272"/>
            <a:chExt cx="3084220" cy="2798278"/>
          </a:xfrm>
        </p:grpSpPr>
        <p:sp>
          <p:nvSpPr>
            <p:cNvPr id="46" name="椭圆 45"/>
            <p:cNvSpPr/>
            <p:nvPr/>
          </p:nvSpPr>
          <p:spPr>
            <a:xfrm>
              <a:off x="4953229" y="4787666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7885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3622675" y="3044190"/>
            <a:ext cx="6043295" cy="76835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4400" b="1" dirty="0">
                <a:solidFill>
                  <a:srgbClr val="18478F"/>
                </a:solidFill>
                <a:latin typeface="+mn-ea"/>
                <a:cs typeface="Open Sans" panose="020B0606030504020204" pitchFamily="34" charset="0"/>
              </a:rPr>
              <a:t>自动化测试流程</a:t>
            </a:r>
            <a:r>
              <a:rPr lang="en-US" altLang="zh-CN" sz="4400" b="1" dirty="0">
                <a:solidFill>
                  <a:srgbClr val="18478F"/>
                </a:solidFill>
                <a:latin typeface="+mn-ea"/>
                <a:cs typeface="Open Sans" panose="020B0606030504020204" pitchFamily="34" charset="0"/>
              </a:rPr>
              <a:t>&amp;QTS</a:t>
            </a:r>
            <a:endParaRPr lang="en-US" altLang="zh-CN" sz="4400" b="1" dirty="0">
              <a:solidFill>
                <a:srgbClr val="18478F"/>
              </a:solidFill>
              <a:latin typeface="+mn-ea"/>
              <a:cs typeface="Open Sans" panose="020B0606030504020204" pitchFamily="34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997368" y="2470026"/>
            <a:ext cx="1946033" cy="1946033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1</a:t>
            </a:r>
            <a:endParaRPr lang="zh-CN" alt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0834568" y="-396802"/>
            <a:ext cx="1847559" cy="184755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10048098" y="376823"/>
            <a:ext cx="572356" cy="5723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1455892" y="2470026"/>
            <a:ext cx="302456" cy="3024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11064954" y="1425680"/>
            <a:ext cx="390938" cy="390938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 descr="徽标&#10;&#10;描述已自动生成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73" y="-1241"/>
            <a:ext cx="2663479" cy="5282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 p14:presetBounceEnd="2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 p14:presetBounceEnd="2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1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3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8" presetClass="emph" presetSubtype="0" repeatCount="indefinite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31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8" presetClass="emph" presetSubtype="0" repeatCount="indefinite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36" dur="2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7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53" presetClass="entr" presetSubtype="16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bldLvl="0" animBg="1"/>
          <p:bldP spid="20" grpId="0"/>
          <p:bldP spid="14" grpId="0" bldLvl="0" animBg="1"/>
          <p:bldP spid="16" grpId="0" bldLvl="0" animBg="1"/>
          <p:bldP spid="17" grpId="0" bldLvl="0" animBg="1"/>
          <p:bldP spid="18" grpId="0" bldLvl="0" animBg="1"/>
          <p:bldP spid="19" grpId="0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1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3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8" presetClass="emph" presetSubtype="0" repeatCount="indefinite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31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8" presetClass="emph" presetSubtype="0" repeatCount="indefinite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36" dur="2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7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53" presetClass="entr" presetSubtype="16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bldLvl="0" animBg="1"/>
          <p:bldP spid="20" grpId="0"/>
          <p:bldP spid="14" grpId="0" bldLvl="0" animBg="1"/>
          <p:bldP spid="16" grpId="0" bldLvl="0" animBg="1"/>
          <p:bldP spid="17" grpId="0" bldLvl="0" animBg="1"/>
          <p:bldP spid="18" grpId="0" bldLvl="0" animBg="1"/>
          <p:bldP spid="19" grpId="0" bldLvl="0" animBg="1"/>
        </p:bldLst>
      </p:timing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>
            <a:off x="339209" y="246663"/>
            <a:ext cx="572356" cy="572356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prstClr val="white"/>
                </a:solidFill>
              </a:rPr>
              <a:t>4</a:t>
            </a:r>
            <a:endParaRPr lang="zh-CN" altLang="en-US" sz="2400" b="1" dirty="0">
              <a:solidFill>
                <a:prstClr val="white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11565" y="271231"/>
            <a:ext cx="73699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2165C9"/>
                </a:solidFill>
                <a:sym typeface="+mn-ea"/>
              </a:rPr>
              <a:t>宏的部分特殊关键字 </a:t>
            </a:r>
            <a:r>
              <a:rPr lang="en-US" altLang="zh-CN" sz="2400" b="1" dirty="0">
                <a:solidFill>
                  <a:srgbClr val="2165C9"/>
                </a:solidFill>
                <a:sym typeface="+mn-ea"/>
              </a:rPr>
              <a:t>– </a:t>
            </a:r>
            <a:r>
              <a:rPr lang="en-US" sz="2400" b="1" dirty="0">
                <a:solidFill>
                  <a:srgbClr val="2165C9"/>
                </a:solidFill>
                <a:sym typeface="+mn-ea"/>
              </a:rPr>
              <a:t>DebugOn</a:t>
            </a:r>
            <a:r>
              <a:rPr lang="zh-CN" altLang="en-US" sz="2400" b="1" dirty="0">
                <a:solidFill>
                  <a:srgbClr val="2165C9"/>
                </a:solidFill>
                <a:sym typeface="+mn-ea"/>
              </a:rPr>
              <a:t>调试</a:t>
            </a:r>
            <a:endParaRPr lang="zh-CN" altLang="en-US" sz="2400" b="1" dirty="0">
              <a:solidFill>
                <a:srgbClr val="2165C9"/>
              </a:solidFill>
              <a:sym typeface="+mn-ea"/>
            </a:endParaRPr>
          </a:p>
        </p:txBody>
      </p:sp>
      <p:pic>
        <p:nvPicPr>
          <p:cNvPr id="12" name="图片 11" descr="徽标&#10;&#10;描述已自动生成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520" y="7121"/>
            <a:ext cx="2663479" cy="528219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10916796" y="5291706"/>
            <a:ext cx="1847559" cy="184755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1268220" y="4358930"/>
            <a:ext cx="572356" cy="5723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0356953" y="6356925"/>
            <a:ext cx="302456" cy="3024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0508181" y="5464686"/>
            <a:ext cx="390938" cy="390938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52920" y="2101850"/>
            <a:ext cx="406400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[DebugOn]</a:t>
            </a:r>
            <a:endParaRPr lang="zh-CN" altLang="en-US"/>
          </a:p>
          <a:p>
            <a:r>
              <a:rPr lang="zh-CN" altLang="en-US"/>
              <a:t>[vxSend,"$CdFileNew"]</a:t>
            </a:r>
            <a:endParaRPr lang="zh-CN" altLang="en-US"/>
          </a:p>
          <a:p>
            <a:r>
              <a:rPr lang="zh-CN" altLang="en-US"/>
              <a:t>[vxFormInitGlbl,UiFileNew,"89,1"]</a:t>
            </a:r>
            <a:endParaRPr lang="zh-CN" altLang="en-US"/>
          </a:p>
          <a:p>
            <a:r>
              <a:rPr lang="zh-CN" altLang="en-US"/>
              <a:t>[vxSendEvt,"UiFileNew",-1,0,0]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或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+[vxSend,"$CdFileNew"]</a:t>
            </a:r>
            <a:endParaRPr lang="zh-CN" altLang="en-US"/>
          </a:p>
          <a:p>
            <a:r>
              <a:rPr lang="zh-CN" altLang="en-US"/>
              <a:t>[vxFormInitGlbl,UiFileNew,"89,1"]</a:t>
            </a:r>
            <a:endParaRPr lang="zh-CN" altLang="en-US"/>
          </a:p>
          <a:p>
            <a:r>
              <a:rPr lang="zh-CN" altLang="en-US"/>
              <a:t>[vxSendEvt,"UiFileNew",-1,0,0]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l="29469" t="20762" r="13907" b="23756"/>
          <a:stretch>
            <a:fillRect/>
          </a:stretch>
        </p:blipFill>
        <p:spPr>
          <a:xfrm>
            <a:off x="422910" y="1364615"/>
            <a:ext cx="6326505" cy="46240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>
            <a:off x="339209" y="246663"/>
            <a:ext cx="572356" cy="572356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prstClr val="white"/>
                </a:solidFill>
              </a:rPr>
              <a:t>4</a:t>
            </a:r>
            <a:endParaRPr lang="zh-CN" altLang="en-US" sz="2400" b="1" dirty="0">
              <a:solidFill>
                <a:prstClr val="white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11565" y="271231"/>
            <a:ext cx="73699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2165C9"/>
                </a:solidFill>
                <a:sym typeface="+mn-ea"/>
              </a:rPr>
              <a:t>宏的部分特殊关键字 </a:t>
            </a:r>
            <a:r>
              <a:rPr lang="en-US" altLang="zh-CN" sz="2400" b="1" dirty="0">
                <a:solidFill>
                  <a:srgbClr val="2165C9"/>
                </a:solidFill>
                <a:sym typeface="+mn-ea"/>
              </a:rPr>
              <a:t>– </a:t>
            </a:r>
            <a:r>
              <a:rPr lang="en-US" sz="2400" b="1" dirty="0">
                <a:solidFill>
                  <a:srgbClr val="2165C9"/>
                </a:solidFill>
                <a:sym typeface="+mn-ea"/>
              </a:rPr>
              <a:t>QaAllowRetry</a:t>
            </a:r>
            <a:r>
              <a:rPr lang="en-US" altLang="zh-CN" sz="2400" b="1" dirty="0">
                <a:solidFill>
                  <a:srgbClr val="2165C9"/>
                </a:solidFill>
                <a:sym typeface="+mn-ea"/>
              </a:rPr>
              <a:t>&amp;</a:t>
            </a:r>
            <a:r>
              <a:rPr lang="en-US" altLang="zh-CN" sz="2400" b="1" dirty="0">
                <a:solidFill>
                  <a:srgbClr val="2165C9"/>
                </a:solidFill>
                <a:sym typeface="+mn-ea"/>
              </a:rPr>
              <a:t>Q</a:t>
            </a:r>
            <a:r>
              <a:rPr lang="en-US" altLang="zh-CN" sz="2400" b="1" dirty="0">
                <a:solidFill>
                  <a:srgbClr val="2165C9"/>
                </a:solidFill>
                <a:sym typeface="+mn-ea"/>
              </a:rPr>
              <a:t>aExpectError</a:t>
            </a:r>
            <a:endParaRPr lang="en-US" altLang="zh-CN" sz="2400" b="1" dirty="0">
              <a:solidFill>
                <a:srgbClr val="2165C9"/>
              </a:solidFill>
              <a:sym typeface="+mn-ea"/>
            </a:endParaRPr>
          </a:p>
        </p:txBody>
      </p:sp>
      <p:pic>
        <p:nvPicPr>
          <p:cNvPr id="12" name="图片 11" descr="徽标&#10;&#10;描述已自动生成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520" y="7121"/>
            <a:ext cx="2663479" cy="528219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10916796" y="5291706"/>
            <a:ext cx="1847559" cy="184755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1268220" y="4358930"/>
            <a:ext cx="572356" cy="5723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0356953" y="6356925"/>
            <a:ext cx="302456" cy="3024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0508181" y="5464686"/>
            <a:ext cx="390938" cy="390938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383915" y="1607820"/>
            <a:ext cx="5850890" cy="87757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7295" y="4001135"/>
            <a:ext cx="2270760" cy="89090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3312160" y="2600960"/>
            <a:ext cx="58013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QaAllowRetry:</a:t>
            </a:r>
            <a:endParaRPr lang="en-US" altLang="zh-CN"/>
          </a:p>
          <a:p>
            <a:r>
              <a:rPr lang="zh-CN" altLang="en-US"/>
              <a:t>录宏时自动生成，作用是</a:t>
            </a:r>
            <a:r>
              <a:rPr lang="zh-CN" altLang="en-US"/>
              <a:t>忽略一次命令失败，继续跑宏，但如果命令失败的同时产生了报错（</a:t>
            </a:r>
            <a:r>
              <a:rPr lang="en-US" altLang="zh-CN"/>
              <a:t>ALERT</a:t>
            </a:r>
            <a:r>
              <a:rPr lang="zh-CN" altLang="en-US"/>
              <a:t>以上），跑宏依然会</a:t>
            </a:r>
            <a:r>
              <a:rPr lang="zh-CN" altLang="en-US"/>
              <a:t>失败。</a:t>
            </a:r>
            <a:endParaRPr lang="zh-CN" altLang="en-US"/>
          </a:p>
        </p:txBody>
      </p:sp>
      <p:sp>
        <p:nvSpPr>
          <p:cNvPr id="17" name="文本框 16"/>
          <p:cNvSpPr txBox="1"/>
          <p:nvPr>
            <p:custDataLst>
              <p:tags r:id="rId5"/>
            </p:custDataLst>
          </p:nvPr>
        </p:nvSpPr>
        <p:spPr>
          <a:xfrm>
            <a:off x="3312160" y="4902200"/>
            <a:ext cx="58013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QaExpectE</a:t>
            </a:r>
            <a:r>
              <a:rPr lang="en-US" altLang="zh-CN"/>
              <a:t>rror:</a:t>
            </a:r>
            <a:endParaRPr lang="en-US" altLang="zh-CN"/>
          </a:p>
          <a:p>
            <a:r>
              <a:rPr lang="zh-CN" altLang="en-US"/>
              <a:t>后期改宏添加，作用是忽略一次错误（包括命令失败和</a:t>
            </a:r>
            <a:r>
              <a:rPr lang="zh-CN" altLang="en-US"/>
              <a:t>报错）。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>
            <a:off x="339209" y="246663"/>
            <a:ext cx="572356" cy="572356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prstClr val="white"/>
                </a:solidFill>
              </a:rPr>
              <a:t>4</a:t>
            </a:r>
            <a:endParaRPr lang="zh-CN" altLang="en-US" sz="2400" b="1" dirty="0">
              <a:solidFill>
                <a:prstClr val="white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11565" y="271231"/>
            <a:ext cx="73699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2165C9"/>
                </a:solidFill>
                <a:sym typeface="+mn-ea"/>
              </a:rPr>
              <a:t>宏的部分特殊关键字 </a:t>
            </a:r>
            <a:r>
              <a:rPr lang="en-US" altLang="zh-CN" sz="2400" b="1" dirty="0">
                <a:solidFill>
                  <a:srgbClr val="2165C9"/>
                </a:solidFill>
                <a:sym typeface="+mn-ea"/>
              </a:rPr>
              <a:t>– </a:t>
            </a:r>
            <a:r>
              <a:rPr lang="zh-CN" altLang="en-US" sz="2400" b="1" dirty="0">
                <a:solidFill>
                  <a:srgbClr val="2165C9"/>
                </a:solidFill>
                <a:sym typeface="+mn-ea"/>
              </a:rPr>
              <a:t>变量与逻辑</a:t>
            </a:r>
            <a:r>
              <a:rPr lang="zh-CN" altLang="en-US" sz="2400" b="1" dirty="0">
                <a:solidFill>
                  <a:srgbClr val="2165C9"/>
                </a:solidFill>
                <a:sym typeface="+mn-ea"/>
              </a:rPr>
              <a:t>语法</a:t>
            </a:r>
            <a:endParaRPr lang="zh-CN" altLang="en-US" sz="2400" b="1" dirty="0">
              <a:solidFill>
                <a:srgbClr val="2165C9"/>
              </a:solidFill>
              <a:sym typeface="+mn-ea"/>
            </a:endParaRPr>
          </a:p>
        </p:txBody>
      </p:sp>
      <p:pic>
        <p:nvPicPr>
          <p:cNvPr id="12" name="图片 11" descr="徽标&#10;&#10;描述已自动生成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520" y="7121"/>
            <a:ext cx="2663479" cy="528219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10916796" y="5291706"/>
            <a:ext cx="1847559" cy="184755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1268220" y="4358930"/>
            <a:ext cx="572356" cy="5723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0356953" y="6356925"/>
            <a:ext cx="302456" cy="3024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0508181" y="5464686"/>
            <a:ext cx="390938" cy="390938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18435" y="2081530"/>
            <a:ext cx="6887210" cy="37738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/>
          </a:p>
          <a:p>
            <a:r>
              <a:rPr lang="zh-CN" altLang="en-US"/>
              <a:t>FUNCTION cnt = QaFnHistCnt() # history feature count</a:t>
            </a:r>
            <a:endParaRPr lang="zh-CN" altLang="en-US"/>
          </a:p>
          <a:p>
            <a:r>
              <a:rPr lang="zh-CN" altLang="en-US"/>
              <a:t>item = 6</a:t>
            </a:r>
            <a:endParaRPr lang="zh-CN" altLang="en-US"/>
          </a:p>
          <a:p>
            <a:r>
              <a:rPr lang="zh-CN" altLang="en-US"/>
              <a:t>WHILE (item &lt; cnt)</a:t>
            </a:r>
            <a:endParaRPr lang="zh-CN" altLang="en-US"/>
          </a:p>
          <a:p>
            <a:r>
              <a:rPr lang="zh-CN" altLang="en-US"/>
              <a:t>    # check if the feature can be regen by active a option form </a:t>
            </a:r>
            <a:endParaRPr lang="zh-CN" altLang="en-US"/>
          </a:p>
          <a:p>
            <a:r>
              <a:rPr lang="zh-CN" altLang="en-US"/>
              <a:t>    FUNCTION redefine = QaFnHistCanInfomRedefine(item)</a:t>
            </a:r>
            <a:endParaRPr lang="zh-CN" altLang="en-US"/>
          </a:p>
          <a:p>
            <a:r>
              <a:rPr lang="zh-CN" altLang="en-US"/>
              <a:t>    IF (redefine)</a:t>
            </a:r>
            <a:endParaRPr lang="zh-CN" altLang="en-US"/>
          </a:p>
          <a:p>
            <a:r>
              <a:rPr lang="zh-CN" altLang="en-US"/>
              <a:t>        [vxSendEvt,"UiHistoryManager",220,(item,1),4,4]</a:t>
            </a:r>
            <a:endParaRPr lang="zh-CN" altLang="en-US"/>
          </a:p>
          <a:p>
            <a:r>
              <a:rPr lang="zh-CN" altLang="en-US"/>
              <a:t>        [vxSend,"$CdHistEdit"]</a:t>
            </a:r>
            <a:endParaRPr lang="zh-CN" altLang="en-US"/>
          </a:p>
          <a:p>
            <a:r>
              <a:rPr lang="zh-CN" altLang="en-US"/>
              <a:t>        [vxSendEvtOpt,-1,0,1,2] # Ok</a:t>
            </a:r>
            <a:endParaRPr lang="zh-CN" altLang="en-US"/>
          </a:p>
          <a:p>
            <a:r>
              <a:rPr lang="zh-CN" altLang="en-US"/>
              <a:t>    ENDIF</a:t>
            </a:r>
            <a:endParaRPr lang="zh-CN" altLang="en-US"/>
          </a:p>
          <a:p>
            <a:r>
              <a:rPr lang="zh-CN" altLang="en-US"/>
              <a:t>    item = item + 1</a:t>
            </a:r>
            <a:endParaRPr lang="zh-CN" altLang="en-US"/>
          </a:p>
          <a:p>
            <a:r>
              <a:rPr lang="zh-CN" altLang="en-US"/>
              <a:t>ENDWHILE</a:t>
            </a:r>
            <a:endParaRPr lang="zh-CN" altLang="en-US"/>
          </a:p>
        </p:txBody>
      </p:sp>
      <p:sp>
        <p:nvSpPr>
          <p:cNvPr id="16" name="文本框 15"/>
          <p:cNvSpPr txBox="1"/>
          <p:nvPr>
            <p:custDataLst>
              <p:tags r:id="rId2"/>
            </p:custDataLst>
          </p:nvPr>
        </p:nvSpPr>
        <p:spPr>
          <a:xfrm>
            <a:off x="2718435" y="1635760"/>
            <a:ext cx="5801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宏系统支持</a:t>
            </a:r>
            <a:r>
              <a:rPr lang="en-US" altLang="zh-CN"/>
              <a:t>IF</a:t>
            </a:r>
            <a:r>
              <a:rPr lang="zh-CN" altLang="en-US"/>
              <a:t>、</a:t>
            </a:r>
            <a:r>
              <a:rPr lang="en-US" altLang="zh-CN"/>
              <a:t>WHILE</a:t>
            </a:r>
            <a:r>
              <a:rPr lang="zh-CN" altLang="en-US"/>
              <a:t>、</a:t>
            </a:r>
            <a:r>
              <a:rPr lang="en-US" altLang="zh-CN"/>
              <a:t>FUNCTION</a:t>
            </a:r>
            <a:r>
              <a:rPr lang="zh-CN" altLang="en-US"/>
              <a:t>、变量定义与</a:t>
            </a:r>
            <a:r>
              <a:rPr lang="zh-CN" altLang="en-US"/>
              <a:t>使用。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657521" y="2120756"/>
            <a:ext cx="2625430" cy="2625428"/>
          </a:xfrm>
          <a:prstGeom prst="ellipse">
            <a:avLst/>
          </a:pr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62331" y="2520552"/>
            <a:ext cx="2052942" cy="1840098"/>
            <a:chOff x="4950565" y="2141272"/>
            <a:chExt cx="3094826" cy="2773962"/>
          </a:xfrm>
        </p:grpSpPr>
        <p:sp>
          <p:nvSpPr>
            <p:cNvPr id="44" name="椭圆 43"/>
            <p:cNvSpPr/>
            <p:nvPr/>
          </p:nvSpPr>
          <p:spPr>
            <a:xfrm>
              <a:off x="4950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7893507" y="4763350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963210" y="2524645"/>
            <a:ext cx="2045906" cy="1856228"/>
            <a:chOff x="4953229" y="2141272"/>
            <a:chExt cx="3084220" cy="2798278"/>
          </a:xfrm>
        </p:grpSpPr>
        <p:sp>
          <p:nvSpPr>
            <p:cNvPr id="46" name="椭圆 45"/>
            <p:cNvSpPr/>
            <p:nvPr/>
          </p:nvSpPr>
          <p:spPr>
            <a:xfrm>
              <a:off x="4953229" y="4787666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7885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3622797" y="3044279"/>
            <a:ext cx="4921127" cy="76835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4400" b="1" dirty="0">
                <a:solidFill>
                  <a:srgbClr val="18478F"/>
                </a:solidFill>
                <a:latin typeface="+mn-ea"/>
                <a:cs typeface="Open Sans" panose="020B0606030504020204" pitchFamily="34" charset="0"/>
              </a:rPr>
              <a:t>宏的失败与</a:t>
            </a:r>
            <a:r>
              <a:rPr lang="zh-CN" altLang="en-US" sz="4400" b="1" dirty="0">
                <a:solidFill>
                  <a:srgbClr val="18478F"/>
                </a:solidFill>
                <a:latin typeface="+mn-ea"/>
                <a:cs typeface="Open Sans" panose="020B0606030504020204" pitchFamily="34" charset="0"/>
              </a:rPr>
              <a:t>调试</a:t>
            </a:r>
            <a:endParaRPr lang="zh-CN" altLang="en-US" sz="4400" b="1" dirty="0">
              <a:solidFill>
                <a:srgbClr val="18478F"/>
              </a:solidFill>
              <a:latin typeface="+mn-ea"/>
              <a:cs typeface="Open Sans" panose="020B0606030504020204" pitchFamily="34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997368" y="2470026"/>
            <a:ext cx="1946033" cy="1946033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5</a:t>
            </a:r>
            <a:endParaRPr lang="zh-CN" alt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0834568" y="-396802"/>
            <a:ext cx="1847559" cy="184755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10048098" y="376823"/>
            <a:ext cx="572356" cy="5723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1455892" y="2470026"/>
            <a:ext cx="302456" cy="3024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11064954" y="1425680"/>
            <a:ext cx="390938" cy="390938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 descr="徽标&#10;&#10;描述已自动生成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73" y="-1241"/>
            <a:ext cx="2663479" cy="5282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 p14:presetBounceEnd="2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 p14:presetBounceEnd="2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1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3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8" presetClass="emph" presetSubtype="0" repeatCount="indefinite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31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8" presetClass="emph" presetSubtype="0" repeatCount="indefinite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36" dur="2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7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53" presetClass="entr" presetSubtype="16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bldLvl="0" animBg="1"/>
          <p:bldP spid="20" grpId="0"/>
          <p:bldP spid="14" grpId="0" bldLvl="0" animBg="1"/>
          <p:bldP spid="16" grpId="0" bldLvl="0" animBg="1"/>
          <p:bldP spid="17" grpId="0" bldLvl="0" animBg="1"/>
          <p:bldP spid="18" grpId="0" bldLvl="0" animBg="1"/>
          <p:bldP spid="19" grpId="0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1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3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8" presetClass="emph" presetSubtype="0" repeatCount="indefinite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31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8" presetClass="emph" presetSubtype="0" repeatCount="indefinite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36" dur="2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7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53" presetClass="entr" presetSubtype="16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bldLvl="0" animBg="1"/>
          <p:bldP spid="20" grpId="0"/>
          <p:bldP spid="14" grpId="0" bldLvl="0" animBg="1"/>
          <p:bldP spid="16" grpId="0" bldLvl="0" animBg="1"/>
          <p:bldP spid="17" grpId="0" bldLvl="0" animBg="1"/>
          <p:bldP spid="18" grpId="0" bldLvl="0" animBg="1"/>
          <p:bldP spid="19" grpId="0" bldLvl="0" animBg="1"/>
        </p:bldLst>
      </p:timing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>
            <a:off x="339209" y="246663"/>
            <a:ext cx="572356" cy="572356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prstClr val="white"/>
                </a:solidFill>
              </a:rPr>
              <a:t>5</a:t>
            </a:r>
            <a:endParaRPr lang="zh-CN" altLang="en-US" sz="2400" b="1" dirty="0">
              <a:solidFill>
                <a:prstClr val="white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11565" y="271231"/>
            <a:ext cx="73699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2165C9"/>
                </a:solidFill>
                <a:sym typeface="+mn-ea"/>
              </a:rPr>
              <a:t>宏的失败与调试 </a:t>
            </a:r>
            <a:r>
              <a:rPr lang="en-US" altLang="zh-CN" sz="2400" b="1" dirty="0">
                <a:solidFill>
                  <a:srgbClr val="2165C9"/>
                </a:solidFill>
                <a:sym typeface="+mn-ea"/>
              </a:rPr>
              <a:t>– </a:t>
            </a:r>
            <a:r>
              <a:rPr lang="zh-CN" altLang="en-US" sz="2400" b="1" dirty="0">
                <a:solidFill>
                  <a:srgbClr val="2165C9"/>
                </a:solidFill>
                <a:sym typeface="+mn-ea"/>
              </a:rPr>
              <a:t>注意</a:t>
            </a:r>
            <a:r>
              <a:rPr lang="zh-CN" altLang="en-US" sz="2400" b="1" dirty="0">
                <a:solidFill>
                  <a:srgbClr val="2165C9"/>
                </a:solidFill>
                <a:sym typeface="+mn-ea"/>
              </a:rPr>
              <a:t>事项</a:t>
            </a:r>
            <a:endParaRPr lang="zh-CN" altLang="en-US" sz="2400" b="1" dirty="0">
              <a:solidFill>
                <a:srgbClr val="2165C9"/>
              </a:solidFill>
              <a:sym typeface="+mn-ea"/>
            </a:endParaRPr>
          </a:p>
        </p:txBody>
      </p:sp>
      <p:pic>
        <p:nvPicPr>
          <p:cNvPr id="12" name="图片 11" descr="徽标&#10;&#10;描述已自动生成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520" y="7121"/>
            <a:ext cx="2663479" cy="528219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10916796" y="5291706"/>
            <a:ext cx="1847559" cy="184755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1268220" y="4358930"/>
            <a:ext cx="572356" cy="5723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0356953" y="6356925"/>
            <a:ext cx="302456" cy="3024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0508181" y="5464686"/>
            <a:ext cx="390938" cy="390938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152525" y="1276350"/>
            <a:ext cx="10688320" cy="53835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 b="1"/>
          </a:p>
          <a:p>
            <a:r>
              <a:rPr lang="zh-CN" altLang="en-US" b="1"/>
              <a:t>注意事项：</a:t>
            </a:r>
            <a:endParaRPr lang="zh-CN" altLang="en-US" b="1"/>
          </a:p>
          <a:p>
            <a:r>
              <a:rPr lang="en-US" altLang="zh-CN"/>
              <a:t>1.</a:t>
            </a:r>
            <a:r>
              <a:rPr lang="zh-CN" altLang="en-US">
                <a:hlinkClick r:id="rId2" action="ppaction://hlinkfile"/>
              </a:rPr>
              <a:t>跑宏必要条件</a:t>
            </a:r>
            <a:br>
              <a:rPr lang="zh-CN" altLang="en-US"/>
            </a:br>
            <a:r>
              <a:rPr lang="en-US" altLang="zh-CN"/>
              <a:t>    </a:t>
            </a:r>
            <a:r>
              <a:rPr lang="zh-CN" altLang="en-US"/>
              <a:t>区域语言、字体、时区、分辨率等都可能引起跑宏</a:t>
            </a:r>
            <a:r>
              <a:rPr lang="zh-CN" altLang="en-US"/>
              <a:t>失败。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随机</a:t>
            </a:r>
            <a:r>
              <a:rPr lang="zh-CN" altLang="en-US"/>
              <a:t>失败</a:t>
            </a:r>
            <a:endParaRPr lang="zh-CN" altLang="en-US"/>
          </a:p>
          <a:p>
            <a:r>
              <a:rPr lang="en-US" altLang="zh-CN"/>
              <a:t>    </a:t>
            </a:r>
            <a:r>
              <a:rPr lang="zh-CN" altLang="en-US"/>
              <a:t>有时会出现跑宏结果不稳定的情况，甚至</a:t>
            </a:r>
            <a:r>
              <a:rPr lang="zh-CN" altLang="en-US"/>
              <a:t>有一千次跑宏中失败一次的随机失败。</a:t>
            </a:r>
            <a:endParaRPr lang="zh-CN" altLang="en-US"/>
          </a:p>
          <a:p>
            <a:r>
              <a:rPr lang="zh-CN" altLang="en-US"/>
              <a:t> </a:t>
            </a:r>
            <a:r>
              <a:rPr lang="en-US" altLang="zh-CN"/>
              <a:t>   </a:t>
            </a:r>
            <a:r>
              <a:rPr lang="zh-CN" altLang="en-US"/>
              <a:t>可能原因包括：多线程、未初始化变量、指令异步、时钟与运行速度等。</a:t>
            </a:r>
            <a:endParaRPr lang="zh-CN" altLang="en-US"/>
          </a:p>
          <a:p>
            <a:r>
              <a:rPr lang="zh-CN" altLang="en-US"/>
              <a:t> </a:t>
            </a:r>
            <a:r>
              <a:rPr lang="en-US" altLang="zh-CN"/>
              <a:t>   QTS</a:t>
            </a:r>
            <a:r>
              <a:rPr lang="zh-CN" altLang="en-US"/>
              <a:t>出现随机失败请联系</a:t>
            </a:r>
            <a:r>
              <a:rPr lang="en-US" altLang="zh-CN"/>
              <a:t>Vincy</a:t>
            </a:r>
            <a:r>
              <a:rPr lang="zh-CN" altLang="en-US"/>
              <a:t>或</a:t>
            </a:r>
            <a:r>
              <a:rPr lang="en-US" altLang="zh-CN"/>
              <a:t>Violet</a:t>
            </a:r>
            <a:r>
              <a:rPr lang="zh-CN" altLang="en-US"/>
              <a:t>。</a:t>
            </a:r>
            <a:endParaRPr lang="en-US" altLang="zh-CN"/>
          </a:p>
          <a:p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批量跑宏失败，无法单独</a:t>
            </a:r>
            <a:r>
              <a:rPr lang="zh-CN" altLang="en-US"/>
              <a:t>复现</a:t>
            </a:r>
            <a:endParaRPr lang="zh-CN" altLang="en-US"/>
          </a:p>
          <a:p>
            <a:r>
              <a:rPr lang="zh-CN" altLang="en-US"/>
              <a:t> </a:t>
            </a:r>
            <a:r>
              <a:rPr lang="en-US" altLang="zh-CN"/>
              <a:t>   </a:t>
            </a:r>
            <a:r>
              <a:rPr lang="zh-CN" altLang="en-US"/>
              <a:t>一般是前面的某个宏改变了全局变量</a:t>
            </a:r>
            <a:r>
              <a:rPr lang="en-US" altLang="zh-CN"/>
              <a:t>/</a:t>
            </a:r>
            <a:r>
              <a:rPr lang="zh-CN" altLang="en-US"/>
              <a:t>静态变量，没有还原，影响了后面的某个宏导致其</a:t>
            </a:r>
            <a:r>
              <a:rPr lang="zh-CN" altLang="en-US"/>
              <a:t>失败。</a:t>
            </a:r>
            <a:endParaRPr lang="zh-CN" altLang="en-US"/>
          </a:p>
          <a:p>
            <a:r>
              <a:rPr lang="zh-CN" altLang="en-US"/>
              <a:t> </a:t>
            </a:r>
            <a:r>
              <a:rPr lang="en-US" altLang="zh-CN"/>
              <a:t>   </a:t>
            </a:r>
            <a:r>
              <a:rPr lang="zh-CN" altLang="en-US"/>
              <a:t>思路一：通过不断跑宏缩小</a:t>
            </a:r>
            <a:r>
              <a:rPr lang="zh-CN" altLang="en-US"/>
              <a:t>范围，定位到相互影响的</a:t>
            </a:r>
            <a:r>
              <a:rPr lang="zh-CN" altLang="en-US"/>
              <a:t>宏</a:t>
            </a:r>
            <a:endParaRPr lang="zh-CN" altLang="en-US"/>
          </a:p>
          <a:p>
            <a:endParaRPr lang="zh-CN" altLang="en-US"/>
          </a:p>
          <a:p>
            <a:r>
              <a:rPr lang="en-US" altLang="zh-CN">
                <a:sym typeface="+mn-ea"/>
              </a:rPr>
              <a:t>4.</a:t>
            </a:r>
            <a:r>
              <a:rPr lang="zh-CN" altLang="en-US">
                <a:sym typeface="+mn-ea"/>
              </a:rPr>
              <a:t>不同编译版本的表现（</a:t>
            </a:r>
            <a:r>
              <a:rPr lang="en-US" altLang="zh-CN">
                <a:sym typeface="+mn-ea"/>
              </a:rPr>
              <a:t>release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production</a:t>
            </a:r>
            <a:r>
              <a:rPr lang="zh-CN" altLang="en-US">
                <a:sym typeface="+mn-ea"/>
              </a:rPr>
              <a:t>的表现）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   ZW3D</a:t>
            </a:r>
            <a:r>
              <a:rPr lang="zh-CN" altLang="en-US">
                <a:sym typeface="+mn-ea"/>
              </a:rPr>
              <a:t>的编译版本有</a:t>
            </a:r>
            <a:r>
              <a:rPr lang="en-US" altLang="zh-CN">
                <a:sym typeface="+mn-ea"/>
              </a:rPr>
              <a:t>Debug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RelNoOpt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Release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Production</a:t>
            </a:r>
            <a:r>
              <a:rPr lang="zh-CN" altLang="en-US">
                <a:sym typeface="+mn-ea"/>
              </a:rPr>
              <a:t>等。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   </a:t>
            </a:r>
            <a:r>
              <a:rPr lang="zh-CN" altLang="en-US">
                <a:sym typeface="+mn-ea"/>
              </a:rPr>
              <a:t>不同编译版本会影响到运行速度、内存分配、未初始化变量的值等。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>
            <a:off x="339209" y="246663"/>
            <a:ext cx="572356" cy="572356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prstClr val="white"/>
                </a:solidFill>
              </a:rPr>
              <a:t>5</a:t>
            </a:r>
            <a:endParaRPr lang="zh-CN" altLang="en-US" sz="2400" b="1" dirty="0">
              <a:solidFill>
                <a:prstClr val="white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11565" y="271231"/>
            <a:ext cx="73699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2165C9"/>
                </a:solidFill>
                <a:sym typeface="+mn-ea"/>
              </a:rPr>
              <a:t>宏的失败与调试 </a:t>
            </a:r>
            <a:r>
              <a:rPr lang="en-US" altLang="zh-CN" sz="2400" b="1" dirty="0">
                <a:solidFill>
                  <a:srgbClr val="2165C9"/>
                </a:solidFill>
                <a:sym typeface="+mn-ea"/>
              </a:rPr>
              <a:t>– </a:t>
            </a:r>
            <a:r>
              <a:rPr lang="zh-CN" altLang="en-US" sz="2400" b="1" dirty="0">
                <a:solidFill>
                  <a:srgbClr val="2165C9"/>
                </a:solidFill>
                <a:sym typeface="+mn-ea"/>
              </a:rPr>
              <a:t>调试</a:t>
            </a:r>
            <a:r>
              <a:rPr lang="zh-CN" altLang="en-US" sz="2400" b="1" dirty="0">
                <a:solidFill>
                  <a:srgbClr val="2165C9"/>
                </a:solidFill>
                <a:sym typeface="+mn-ea"/>
              </a:rPr>
              <a:t>技巧</a:t>
            </a:r>
            <a:endParaRPr lang="zh-CN" altLang="en-US" sz="2400" b="1" dirty="0">
              <a:solidFill>
                <a:srgbClr val="2165C9"/>
              </a:solidFill>
              <a:sym typeface="+mn-ea"/>
            </a:endParaRPr>
          </a:p>
        </p:txBody>
      </p:sp>
      <p:pic>
        <p:nvPicPr>
          <p:cNvPr id="12" name="图片 11" descr="徽标&#10;&#10;描述已自动生成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520" y="7121"/>
            <a:ext cx="2663479" cy="528219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10916796" y="5291706"/>
            <a:ext cx="1847559" cy="184755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1268220" y="4358930"/>
            <a:ext cx="572356" cy="5723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0356953" y="6356925"/>
            <a:ext cx="302456" cy="3024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0508181" y="5464686"/>
            <a:ext cx="390938" cy="390938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1224915" y="1123950"/>
            <a:ext cx="8873490" cy="53835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>
                <a:sym typeface="+mn-ea"/>
              </a:rPr>
              <a:t>调试技巧：</a:t>
            </a:r>
            <a:endParaRPr lang="en-US" altLang="zh-CN" b="1">
              <a:sym typeface="+mn-ea"/>
            </a:endParaRPr>
          </a:p>
          <a:p>
            <a:r>
              <a:rPr lang="en-US" altLang="zh-CN">
                <a:sym typeface="+mn-ea"/>
              </a:rPr>
              <a:t>1.</a:t>
            </a:r>
            <a:r>
              <a:rPr lang="zh-CN" altLang="en-US">
                <a:sym typeface="+mn-ea"/>
              </a:rPr>
              <a:t>宏断点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在宏中添加</a:t>
            </a:r>
            <a:r>
              <a:rPr lang="en-US" altLang="zh-CN">
                <a:sym typeface="+mn-ea"/>
              </a:rPr>
              <a:t>[DebugOn]</a:t>
            </a:r>
            <a:r>
              <a:rPr lang="zh-CN" altLang="en-US">
                <a:sym typeface="+mn-ea"/>
              </a:rPr>
              <a:t>或</a:t>
            </a:r>
            <a:r>
              <a:rPr lang="en-US" altLang="zh-CN">
                <a:sym typeface="+mn-ea"/>
              </a:rPr>
              <a:t>“+”</a:t>
            </a:r>
            <a:r>
              <a:rPr lang="zh-CN" altLang="en-US">
                <a:sym typeface="+mn-ea"/>
              </a:rPr>
              <a:t>进行宏的单步调试。</a:t>
            </a:r>
            <a:endParaRPr lang="zh-CN" altLang="en-US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2.</a:t>
            </a:r>
            <a:r>
              <a:rPr lang="en-US" altLang="zh-CN">
                <a:sym typeface="+mn-ea"/>
              </a:rPr>
              <a:t>$report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使用</a:t>
            </a:r>
            <a:r>
              <a:rPr lang="en-US" altLang="zh-CN">
                <a:sym typeface="+mn-ea"/>
              </a:rPr>
              <a:t>$report</a:t>
            </a:r>
            <a:r>
              <a:rPr lang="zh-CN" altLang="en-US">
                <a:sym typeface="+mn-ea"/>
              </a:rPr>
              <a:t>，可以在</a:t>
            </a:r>
            <a:r>
              <a:rPr lang="en-US" altLang="zh-CN">
                <a:sym typeface="+mn-ea"/>
              </a:rPr>
              <a:t>Output</a:t>
            </a:r>
            <a:r>
              <a:rPr lang="zh-CN" altLang="en-US">
                <a:sym typeface="+mn-ea"/>
              </a:rPr>
              <a:t>窗口看到操作对应的</a:t>
            </a:r>
            <a:r>
              <a:rPr lang="zh-CN" altLang="en-US">
                <a:sym typeface="+mn-ea"/>
              </a:rPr>
              <a:t>录宏语句。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449445" y="3066415"/>
            <a:ext cx="3293110" cy="34410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>
            <a:off x="339209" y="246663"/>
            <a:ext cx="572356" cy="572356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prstClr val="white"/>
                </a:solidFill>
              </a:rPr>
              <a:t>5</a:t>
            </a:r>
            <a:endParaRPr lang="zh-CN" altLang="en-US" sz="2400" b="1" dirty="0">
              <a:solidFill>
                <a:prstClr val="white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11565" y="271231"/>
            <a:ext cx="73699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2165C9"/>
                </a:solidFill>
                <a:sym typeface="+mn-ea"/>
              </a:rPr>
              <a:t>宏的失败与调试 </a:t>
            </a:r>
            <a:r>
              <a:rPr lang="en-US" altLang="zh-CN" sz="2400" b="1" dirty="0">
                <a:solidFill>
                  <a:srgbClr val="2165C9"/>
                </a:solidFill>
                <a:sym typeface="+mn-ea"/>
              </a:rPr>
              <a:t>– </a:t>
            </a:r>
            <a:r>
              <a:rPr lang="zh-CN" altLang="en-US" sz="2400" b="1" dirty="0">
                <a:solidFill>
                  <a:srgbClr val="2165C9"/>
                </a:solidFill>
                <a:sym typeface="+mn-ea"/>
              </a:rPr>
              <a:t>调试</a:t>
            </a:r>
            <a:r>
              <a:rPr lang="zh-CN" altLang="en-US" sz="2400" b="1" dirty="0">
                <a:solidFill>
                  <a:srgbClr val="2165C9"/>
                </a:solidFill>
                <a:sym typeface="+mn-ea"/>
              </a:rPr>
              <a:t>技巧</a:t>
            </a:r>
            <a:endParaRPr lang="zh-CN" altLang="en-US" sz="2400" b="1" dirty="0">
              <a:solidFill>
                <a:srgbClr val="2165C9"/>
              </a:solidFill>
              <a:sym typeface="+mn-ea"/>
            </a:endParaRPr>
          </a:p>
        </p:txBody>
      </p:sp>
      <p:pic>
        <p:nvPicPr>
          <p:cNvPr id="12" name="图片 11" descr="徽标&#10;&#10;描述已自动生成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520" y="7121"/>
            <a:ext cx="2663479" cy="528219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10916796" y="5291706"/>
            <a:ext cx="1847559" cy="184755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1268220" y="4358930"/>
            <a:ext cx="572356" cy="5723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0356953" y="6356925"/>
            <a:ext cx="302456" cy="3024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0508181" y="5464686"/>
            <a:ext cx="390938" cy="390938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1224915" y="973455"/>
            <a:ext cx="10688320" cy="53835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>
                <a:sym typeface="+mn-ea"/>
              </a:rPr>
              <a:t>调试技巧：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3.</a:t>
            </a:r>
            <a:r>
              <a:rPr lang="zh-CN" altLang="en-US">
                <a:sym typeface="+mn-ea"/>
              </a:rPr>
              <a:t>分析失败</a:t>
            </a:r>
            <a:r>
              <a:rPr lang="zh-CN" altLang="en-US">
                <a:sym typeface="+mn-ea"/>
              </a:rPr>
              <a:t>原因：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）确认失败</a:t>
            </a:r>
            <a:r>
              <a:rPr lang="zh-CN" altLang="en-US">
                <a:sym typeface="+mn-ea"/>
              </a:rPr>
              <a:t>类型：执行宏语句失败</a:t>
            </a:r>
            <a:r>
              <a:rPr lang="en-US" altLang="zh-CN">
                <a:sym typeface="+mn-ea"/>
              </a:rPr>
              <a:t>or</a:t>
            </a:r>
            <a:r>
              <a:rPr lang="zh-CN" altLang="en-US">
                <a:sym typeface="+mn-ea"/>
              </a:rPr>
              <a:t>基线对比</a:t>
            </a:r>
            <a:r>
              <a:rPr lang="zh-CN" altLang="en-US">
                <a:sym typeface="+mn-ea"/>
              </a:rPr>
              <a:t>失败？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）</a:t>
            </a:r>
            <a:r>
              <a:rPr lang="zh-CN" altLang="en-US">
                <a:sym typeface="+mn-ea"/>
              </a:rPr>
              <a:t>分析对应</a:t>
            </a:r>
            <a:r>
              <a:rPr lang="zh-CN" altLang="en-US">
                <a:sym typeface="+mn-ea"/>
              </a:rPr>
              <a:t>文件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Production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C:\Users\***\AppData\Roaming\ZWSOFT\ZW3D\2800_Piping_x64\output\</a:t>
            </a:r>
            <a:r>
              <a:rPr lang="en-US" altLang="zh-CN">
                <a:sym typeface="+mn-ea"/>
              </a:rPr>
              <a:t>QaOutputFiles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其它版本：</a:t>
            </a:r>
            <a:r>
              <a:rPr lang="en-US" altLang="zh-CN">
                <a:sym typeface="+mn-ea"/>
              </a:rPr>
              <a:t>C:\ZW3D\Source\Build\InHouse\Releasex64\</a:t>
            </a:r>
            <a:r>
              <a:rPr lang="en-US" altLang="zh-CN">
                <a:sym typeface="+mn-ea"/>
              </a:rPr>
              <a:t>QaOutputFiles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QTS</a:t>
            </a:r>
            <a:r>
              <a:rPr lang="zh-CN" altLang="en-US">
                <a:sym typeface="+mn-ea"/>
              </a:rPr>
              <a:t>失败邮件：</a:t>
            </a:r>
            <a:r>
              <a:rPr lang="en-US" altLang="zh-CN">
                <a:sym typeface="+mn-ea"/>
              </a:rPr>
              <a:t>Failfiles</a:t>
            </a:r>
            <a:r>
              <a:rPr lang="zh-CN" altLang="en-US">
                <a:sym typeface="+mn-ea"/>
              </a:rPr>
              <a:t>压缩包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观察分析跑宏日志</a:t>
            </a:r>
            <a:r>
              <a:rPr lang="en-US" altLang="zh-CN">
                <a:sym typeface="+mn-ea"/>
              </a:rPr>
              <a:t>ZW3D-31464.log</a:t>
            </a:r>
            <a:r>
              <a:rPr lang="zh-CN" altLang="en-US">
                <a:sym typeface="+mn-ea"/>
              </a:rPr>
              <a:t>、本次输出基线</a:t>
            </a:r>
            <a:r>
              <a:rPr lang="en-US" altLang="zh-CN">
                <a:sym typeface="+mn-ea"/>
              </a:rPr>
              <a:t>ZW3D-31464.txt</a:t>
            </a:r>
            <a:r>
              <a:rPr lang="zh-CN" altLang="en-US">
                <a:sym typeface="+mn-ea"/>
              </a:rPr>
              <a:t>、标准基线</a:t>
            </a:r>
            <a:r>
              <a:rPr lang="en-US" altLang="zh-CN">
                <a:sym typeface="+mn-ea"/>
              </a:rPr>
              <a:t>ZW3D-31464.1.bl</a:t>
            </a:r>
            <a:r>
              <a:rPr lang="zh-CN" altLang="en-US">
                <a:sym typeface="+mn-ea"/>
              </a:rPr>
              <a:t>，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结合宏文本</a:t>
            </a:r>
            <a:r>
              <a:rPr lang="en-US" altLang="zh-CN">
                <a:sym typeface="+mn-ea"/>
              </a:rPr>
              <a:t>ZW3D-31464.mac</a:t>
            </a:r>
            <a:r>
              <a:rPr lang="zh-CN" altLang="en-US">
                <a:sym typeface="+mn-ea"/>
              </a:rPr>
              <a:t>，</a:t>
            </a:r>
            <a:r>
              <a:rPr lang="zh-CN" altLang="en-US">
                <a:sym typeface="+mn-ea"/>
              </a:rPr>
              <a:t>推断跑宏失败的原因。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433195" y="1988820"/>
            <a:ext cx="3825875" cy="10693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523230" y="1988820"/>
            <a:ext cx="3400425" cy="10648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>
            <a:off x="339209" y="246663"/>
            <a:ext cx="572356" cy="572356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prstClr val="white"/>
                </a:solidFill>
              </a:rPr>
              <a:t>5</a:t>
            </a:r>
            <a:endParaRPr lang="zh-CN" altLang="en-US" sz="2400" b="1" dirty="0">
              <a:solidFill>
                <a:prstClr val="white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11565" y="271231"/>
            <a:ext cx="73699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2165C9"/>
                </a:solidFill>
                <a:sym typeface="+mn-ea"/>
              </a:rPr>
              <a:t>宏的失败与调试 </a:t>
            </a:r>
            <a:r>
              <a:rPr lang="en-US" altLang="zh-CN" sz="2400" b="1" dirty="0">
                <a:solidFill>
                  <a:srgbClr val="2165C9"/>
                </a:solidFill>
                <a:sym typeface="+mn-ea"/>
              </a:rPr>
              <a:t>– </a:t>
            </a:r>
            <a:r>
              <a:rPr lang="zh-CN" altLang="en-US" sz="2400" b="1" dirty="0">
                <a:solidFill>
                  <a:srgbClr val="2165C9"/>
                </a:solidFill>
                <a:sym typeface="+mn-ea"/>
              </a:rPr>
              <a:t>调试</a:t>
            </a:r>
            <a:r>
              <a:rPr lang="zh-CN" altLang="en-US" sz="2400" b="1" dirty="0">
                <a:solidFill>
                  <a:srgbClr val="2165C9"/>
                </a:solidFill>
                <a:sym typeface="+mn-ea"/>
              </a:rPr>
              <a:t>技巧</a:t>
            </a:r>
            <a:endParaRPr lang="zh-CN" altLang="en-US" sz="2400" b="1" dirty="0">
              <a:solidFill>
                <a:srgbClr val="2165C9"/>
              </a:solidFill>
              <a:sym typeface="+mn-ea"/>
            </a:endParaRPr>
          </a:p>
        </p:txBody>
      </p:sp>
      <p:pic>
        <p:nvPicPr>
          <p:cNvPr id="12" name="图片 11" descr="徽标&#10;&#10;描述已自动生成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520" y="7121"/>
            <a:ext cx="2663479" cy="528219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10916796" y="5291706"/>
            <a:ext cx="1847559" cy="184755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1268220" y="4358930"/>
            <a:ext cx="572356" cy="5723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0356953" y="6356925"/>
            <a:ext cx="302456" cy="3024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0508181" y="5464686"/>
            <a:ext cx="390938" cy="390938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1224915" y="973455"/>
            <a:ext cx="10688320" cy="53835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>
                <a:sym typeface="+mn-ea"/>
              </a:rPr>
              <a:t>调试技巧：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4</a:t>
            </a:r>
            <a:r>
              <a:rPr lang="en-US" altLang="zh-CN">
                <a:sym typeface="+mn-ea"/>
              </a:rPr>
              <a:t>.</a:t>
            </a:r>
            <a:r>
              <a:rPr lang="zh-CN" altLang="en-US">
                <a:sym typeface="+mn-ea"/>
              </a:rPr>
              <a:t>宏语句失败断点溯源：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法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：开启</a:t>
            </a:r>
            <a:r>
              <a:rPr lang="en-US" altLang="zh-CN">
                <a:sym typeface="+mn-ea"/>
              </a:rPr>
              <a:t>Pause on error</a:t>
            </a:r>
            <a:r>
              <a:rPr lang="zh-CN" altLang="en-US">
                <a:sym typeface="+mn-ea"/>
              </a:rPr>
              <a:t>跑宏，缺点是符合</a:t>
            </a:r>
            <a:r>
              <a:rPr lang="en-US" altLang="zh-CN">
                <a:sym typeface="+mn-ea"/>
              </a:rPr>
              <a:t>QaExpectError</a:t>
            </a:r>
            <a:r>
              <a:rPr lang="zh-CN" altLang="en-US">
                <a:sym typeface="+mn-ea"/>
              </a:rPr>
              <a:t>预期的错误也会触发这个</a:t>
            </a:r>
            <a:r>
              <a:rPr lang="zh-CN" altLang="en-US">
                <a:sym typeface="+mn-ea"/>
              </a:rPr>
              <a:t>中断。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法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：在</a:t>
            </a:r>
            <a:r>
              <a:rPr lang="en-US" altLang="zh-CN">
                <a:sym typeface="+mn-ea"/>
              </a:rPr>
              <a:t>MacEscape</a:t>
            </a:r>
            <a:r>
              <a:rPr lang="zh-CN" altLang="en-US">
                <a:sym typeface="+mn-ea"/>
              </a:rPr>
              <a:t>添加断点，缺点是</a:t>
            </a:r>
            <a:r>
              <a:rPr lang="en-US" altLang="zh-CN">
                <a:sym typeface="+mn-ea"/>
              </a:rPr>
              <a:t>Release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Production</a:t>
            </a:r>
            <a:r>
              <a:rPr lang="zh-CN" altLang="en-US">
                <a:sym typeface="+mn-ea"/>
              </a:rPr>
              <a:t>版本中会因为优化无法直接添加断点，但可以通过反汇编</a:t>
            </a:r>
            <a:r>
              <a:rPr lang="zh-CN" altLang="en-US">
                <a:sym typeface="+mn-ea"/>
              </a:rPr>
              <a:t>添加断点。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法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：对变量</a:t>
            </a:r>
            <a:r>
              <a:rPr lang="en-US" altLang="zh-CN">
                <a:sym typeface="+mn-ea"/>
              </a:rPr>
              <a:t>ZW3D.</a:t>
            </a:r>
            <a:r>
              <a:rPr lang="en-US" altLang="zh-CN">
                <a:sym typeface="+mn-ea"/>
              </a:rPr>
              <a:t>dll!gMacEscFlag</a:t>
            </a:r>
            <a:r>
              <a:rPr lang="zh-CN" altLang="en-US">
                <a:sym typeface="+mn-ea"/>
              </a:rPr>
              <a:t>打数据断点。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18515" y="3540760"/>
            <a:ext cx="2771140" cy="16656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265045" y="2939415"/>
            <a:ext cx="4817745" cy="341757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327650" y="5244465"/>
            <a:ext cx="5029200" cy="11125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>
            <a:off x="339209" y="246663"/>
            <a:ext cx="572356" cy="572356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prstClr val="white"/>
                </a:solidFill>
              </a:rPr>
              <a:t>5</a:t>
            </a:r>
            <a:endParaRPr lang="zh-CN" altLang="en-US" sz="2400" b="1" dirty="0">
              <a:solidFill>
                <a:prstClr val="white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11565" y="271231"/>
            <a:ext cx="73699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2165C9"/>
                </a:solidFill>
                <a:sym typeface="+mn-ea"/>
              </a:rPr>
              <a:t>宏的失败与调试 </a:t>
            </a:r>
            <a:r>
              <a:rPr lang="en-US" altLang="zh-CN" sz="2400" b="1" dirty="0">
                <a:solidFill>
                  <a:srgbClr val="2165C9"/>
                </a:solidFill>
                <a:sym typeface="+mn-ea"/>
              </a:rPr>
              <a:t>– </a:t>
            </a:r>
            <a:r>
              <a:rPr lang="zh-CN" altLang="en-US" sz="2400" b="1" dirty="0">
                <a:solidFill>
                  <a:srgbClr val="2165C9"/>
                </a:solidFill>
                <a:sym typeface="+mn-ea"/>
              </a:rPr>
              <a:t>调试</a:t>
            </a:r>
            <a:r>
              <a:rPr lang="zh-CN" altLang="en-US" sz="2400" b="1" dirty="0">
                <a:solidFill>
                  <a:srgbClr val="2165C9"/>
                </a:solidFill>
                <a:sym typeface="+mn-ea"/>
              </a:rPr>
              <a:t>技巧</a:t>
            </a:r>
            <a:endParaRPr lang="zh-CN" altLang="en-US" sz="2400" b="1" dirty="0">
              <a:solidFill>
                <a:srgbClr val="2165C9"/>
              </a:solidFill>
              <a:sym typeface="+mn-ea"/>
            </a:endParaRPr>
          </a:p>
        </p:txBody>
      </p:sp>
      <p:pic>
        <p:nvPicPr>
          <p:cNvPr id="12" name="图片 11" descr="徽标&#10;&#10;描述已自动生成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520" y="7121"/>
            <a:ext cx="2663479" cy="528219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10916796" y="5291706"/>
            <a:ext cx="1847559" cy="184755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1268220" y="4358930"/>
            <a:ext cx="572356" cy="5723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0356953" y="6356925"/>
            <a:ext cx="302456" cy="3024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0508181" y="5464686"/>
            <a:ext cx="390938" cy="390938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1224915" y="973455"/>
            <a:ext cx="10688320" cy="53835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>
                <a:sym typeface="+mn-ea"/>
              </a:rPr>
              <a:t>调试技巧：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4.</a:t>
            </a:r>
            <a:r>
              <a:rPr lang="zh-CN" altLang="en-US">
                <a:sym typeface="+mn-ea"/>
              </a:rPr>
              <a:t>宏语句失败</a:t>
            </a:r>
            <a:r>
              <a:rPr lang="zh-CN" altLang="en-US">
                <a:sym typeface="+mn-ea"/>
              </a:rPr>
              <a:t>断点</a:t>
            </a:r>
            <a:r>
              <a:rPr lang="zh-CN" altLang="en-US">
                <a:sym typeface="+mn-ea"/>
              </a:rPr>
              <a:t>溯源：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法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：开启</a:t>
            </a:r>
            <a:r>
              <a:rPr lang="en-US" altLang="zh-CN">
                <a:sym typeface="+mn-ea"/>
              </a:rPr>
              <a:t>Pause on error</a:t>
            </a:r>
            <a:r>
              <a:rPr lang="zh-CN" altLang="en-US">
                <a:sym typeface="+mn-ea"/>
              </a:rPr>
              <a:t>跑宏，缺点是符合</a:t>
            </a:r>
            <a:r>
              <a:rPr lang="en-US" altLang="zh-CN">
                <a:sym typeface="+mn-ea"/>
              </a:rPr>
              <a:t>QaExpectError</a:t>
            </a:r>
            <a:r>
              <a:rPr lang="zh-CN" altLang="en-US">
                <a:sym typeface="+mn-ea"/>
              </a:rPr>
              <a:t>预期的错误也会触发这个</a:t>
            </a:r>
            <a:r>
              <a:rPr lang="zh-CN" altLang="en-US">
                <a:sym typeface="+mn-ea"/>
              </a:rPr>
              <a:t>中断。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法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：在</a:t>
            </a:r>
            <a:r>
              <a:rPr lang="en-US" altLang="zh-CN">
                <a:sym typeface="+mn-ea"/>
              </a:rPr>
              <a:t>MacEscape</a:t>
            </a:r>
            <a:r>
              <a:rPr lang="zh-CN" altLang="en-US">
                <a:sym typeface="+mn-ea"/>
              </a:rPr>
              <a:t>添加断点，缺点是</a:t>
            </a:r>
            <a:r>
              <a:rPr lang="en-US" altLang="zh-CN">
                <a:sym typeface="+mn-ea"/>
              </a:rPr>
              <a:t>Release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Production</a:t>
            </a:r>
            <a:r>
              <a:rPr lang="zh-CN" altLang="en-US">
                <a:sym typeface="+mn-ea"/>
              </a:rPr>
              <a:t>版本中会因为优化无法直接添加断点，但可以通过反汇编</a:t>
            </a:r>
            <a:r>
              <a:rPr lang="zh-CN" altLang="en-US">
                <a:sym typeface="+mn-ea"/>
              </a:rPr>
              <a:t>添加断点。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法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：对变量</a:t>
            </a:r>
            <a:r>
              <a:rPr lang="en-US" altLang="zh-CN">
                <a:sym typeface="+mn-ea"/>
              </a:rPr>
              <a:t>ZW3D.</a:t>
            </a:r>
            <a:r>
              <a:rPr lang="en-US" altLang="zh-CN">
                <a:sym typeface="+mn-ea"/>
              </a:rPr>
              <a:t>dll!gMacEscFlag</a:t>
            </a:r>
            <a:r>
              <a:rPr lang="zh-CN" altLang="en-US">
                <a:sym typeface="+mn-ea"/>
              </a:rPr>
              <a:t>打数据断点。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在跑宏过程中，如果产生了</a:t>
            </a:r>
            <a:r>
              <a:rPr lang="en-US" altLang="zh-CN">
                <a:sym typeface="+mn-ea"/>
              </a:rPr>
              <a:t>ALERT</a:t>
            </a:r>
            <a:r>
              <a:rPr lang="zh-CN" altLang="en-US">
                <a:sym typeface="+mn-ea"/>
              </a:rPr>
              <a:t>及以上的报错，后续跑宏流程中会</a:t>
            </a:r>
            <a:r>
              <a:rPr lang="zh-CN" altLang="en-US">
                <a:sym typeface="+mn-ea"/>
              </a:rPr>
              <a:t>及时中止</a:t>
            </a:r>
            <a:r>
              <a:rPr lang="zh-CN" altLang="en-US">
                <a:sym typeface="+mn-ea"/>
              </a:rPr>
              <a:t>跑宏。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若断点</a:t>
            </a:r>
            <a:r>
              <a:rPr lang="zh-CN" altLang="en-US">
                <a:sym typeface="+mn-ea"/>
              </a:rPr>
              <a:t>调试发现是因产生过报错（</a:t>
            </a:r>
            <a:r>
              <a:rPr lang="en-US" altLang="zh-CN">
                <a:sym typeface="+mn-ea"/>
              </a:rPr>
              <a:t>ALERT</a:t>
            </a:r>
            <a:r>
              <a:rPr lang="zh-CN" altLang="en-US">
                <a:sym typeface="+mn-ea"/>
              </a:rPr>
              <a:t>）而进入</a:t>
            </a:r>
            <a:r>
              <a:rPr lang="en-US" altLang="zh-CN">
                <a:sym typeface="+mn-ea"/>
              </a:rPr>
              <a:t>MacEscape</a:t>
            </a:r>
            <a:r>
              <a:rPr lang="zh-CN" altLang="en-US">
                <a:sym typeface="+mn-ea"/>
              </a:rPr>
              <a:t>，但</a:t>
            </a:r>
            <a:r>
              <a:rPr lang="zh-CN" altLang="en-US">
                <a:sym typeface="+mn-ea"/>
              </a:rPr>
              <a:t>堆栈已经不是报错</a:t>
            </a:r>
            <a:r>
              <a:rPr lang="zh-CN" altLang="en-US">
                <a:sym typeface="+mn-ea"/>
              </a:rPr>
              <a:t>现场，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可进一步去日志的产生流程里打断点（如</a:t>
            </a:r>
            <a:r>
              <a:rPr lang="en-US" altLang="zh-CN">
                <a:sym typeface="+mn-ea"/>
              </a:rPr>
              <a:t>zwLogMessage</a:t>
            </a:r>
            <a:r>
              <a:rPr lang="zh-CN" altLang="en-US">
                <a:sym typeface="+mn-ea"/>
              </a:rPr>
              <a:t>或</a:t>
            </a:r>
            <a:r>
              <a:rPr lang="en-US" altLang="zh-CN">
                <a:sym typeface="+mn-ea"/>
              </a:rPr>
              <a:t>logToFile</a:t>
            </a:r>
            <a:r>
              <a:rPr lang="zh-CN" altLang="en-US">
                <a:sym typeface="+mn-ea"/>
              </a:rPr>
              <a:t>）。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或使用</a:t>
            </a:r>
            <a:r>
              <a:rPr lang="en-US" altLang="zh-CN">
                <a:sym typeface="+mn-ea"/>
              </a:rPr>
              <a:t>$break=4</a:t>
            </a:r>
            <a:r>
              <a:rPr lang="zh-CN" altLang="en-US">
                <a:sym typeface="+mn-ea"/>
              </a:rPr>
              <a:t>，在非</a:t>
            </a:r>
            <a:r>
              <a:rPr lang="en-US" altLang="zh-CN">
                <a:sym typeface="+mn-ea"/>
              </a:rPr>
              <a:t>Production</a:t>
            </a:r>
            <a:r>
              <a:rPr lang="zh-CN" altLang="en-US">
                <a:sym typeface="+mn-ea"/>
              </a:rPr>
              <a:t>版本中，可以对</a:t>
            </a:r>
            <a:r>
              <a:rPr lang="en-US" altLang="zh-CN">
                <a:sym typeface="+mn-ea"/>
              </a:rPr>
              <a:t>ALERT</a:t>
            </a:r>
            <a:r>
              <a:rPr lang="zh-CN" altLang="en-US">
                <a:sym typeface="+mn-ea"/>
              </a:rPr>
              <a:t>及以上的报错信息</a:t>
            </a:r>
            <a:r>
              <a:rPr lang="zh-CN" altLang="en-US">
                <a:sym typeface="+mn-ea"/>
              </a:rPr>
              <a:t>开启断点。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>
            <a:off x="339209" y="246663"/>
            <a:ext cx="572356" cy="572356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prstClr val="white"/>
                </a:solidFill>
              </a:rPr>
              <a:t>5</a:t>
            </a:r>
            <a:endParaRPr lang="zh-CN" altLang="en-US" sz="2400" b="1" dirty="0">
              <a:solidFill>
                <a:prstClr val="white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11565" y="271231"/>
            <a:ext cx="73699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2165C9"/>
                </a:solidFill>
                <a:sym typeface="+mn-ea"/>
              </a:rPr>
              <a:t>宏的失败与调试 </a:t>
            </a:r>
            <a:r>
              <a:rPr lang="en-US" altLang="zh-CN" sz="2400" b="1" dirty="0">
                <a:solidFill>
                  <a:srgbClr val="2165C9"/>
                </a:solidFill>
                <a:sym typeface="+mn-ea"/>
              </a:rPr>
              <a:t>– </a:t>
            </a:r>
            <a:r>
              <a:rPr lang="zh-CN" altLang="en-US" sz="2400" b="1" dirty="0">
                <a:solidFill>
                  <a:srgbClr val="2165C9"/>
                </a:solidFill>
                <a:sym typeface="+mn-ea"/>
              </a:rPr>
              <a:t>调试</a:t>
            </a:r>
            <a:r>
              <a:rPr lang="zh-CN" altLang="en-US" sz="2400" b="1" dirty="0">
                <a:solidFill>
                  <a:srgbClr val="2165C9"/>
                </a:solidFill>
                <a:sym typeface="+mn-ea"/>
              </a:rPr>
              <a:t>技巧</a:t>
            </a:r>
            <a:endParaRPr lang="zh-CN" altLang="en-US" sz="2400" b="1" dirty="0">
              <a:solidFill>
                <a:srgbClr val="2165C9"/>
              </a:solidFill>
              <a:sym typeface="+mn-ea"/>
            </a:endParaRPr>
          </a:p>
        </p:txBody>
      </p:sp>
      <p:pic>
        <p:nvPicPr>
          <p:cNvPr id="12" name="图片 11" descr="徽标&#10;&#10;描述已自动生成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520" y="7121"/>
            <a:ext cx="2663479" cy="528219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10916796" y="5291706"/>
            <a:ext cx="1847559" cy="184755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1268220" y="4358930"/>
            <a:ext cx="572356" cy="5723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0356953" y="6356925"/>
            <a:ext cx="302456" cy="3024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0508181" y="5464686"/>
            <a:ext cx="390938" cy="390938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1224915" y="1123950"/>
            <a:ext cx="10688320" cy="53835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>
                <a:sym typeface="+mn-ea"/>
              </a:rPr>
              <a:t>调试技巧：</a:t>
            </a:r>
            <a:endParaRPr lang="en-US" altLang="zh-CN" b="1">
              <a:sym typeface="+mn-ea"/>
            </a:endParaRPr>
          </a:p>
          <a:p>
            <a:r>
              <a:rPr lang="en-US">
                <a:sym typeface="+mn-ea"/>
              </a:rPr>
              <a:t>5</a:t>
            </a:r>
            <a:r>
              <a:rPr lang="en-US" altLang="zh-CN"/>
              <a:t>.</a:t>
            </a:r>
            <a:r>
              <a:rPr lang="zh-CN" altLang="en-US"/>
              <a:t>基线对比失败：</a:t>
            </a:r>
            <a:endParaRPr lang="zh-CN" altLang="en-US"/>
          </a:p>
          <a:p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$qasaveimg</a:t>
            </a:r>
            <a:endParaRPr lang="en-US" altLang="zh-CN"/>
          </a:p>
          <a:p>
            <a:r>
              <a:rPr lang="zh-CN" altLang="en-US"/>
              <a:t>使用该命令，可以在跑宏失败时自动产生截图，有助于分析基线失败是源于哪个差异。</a:t>
            </a:r>
            <a:endParaRPr lang="zh-CN" altLang="en-US"/>
          </a:p>
          <a:p>
            <a:r>
              <a:rPr lang="zh-CN" altLang="en-US"/>
              <a:t>广州</a:t>
            </a:r>
            <a:r>
              <a:rPr lang="en-US" altLang="zh-CN"/>
              <a:t>QTS</a:t>
            </a:r>
            <a:r>
              <a:rPr lang="zh-CN" altLang="en-US"/>
              <a:t>默认开启，截图</a:t>
            </a:r>
            <a:r>
              <a:rPr lang="zh-CN" altLang="en-US"/>
              <a:t>文件附带在</a:t>
            </a:r>
            <a:r>
              <a:rPr lang="en-US" altLang="zh-CN"/>
              <a:t>Failfiles</a:t>
            </a:r>
            <a:r>
              <a:rPr lang="zh-CN" altLang="en-US"/>
              <a:t>压缩包中。美国</a:t>
            </a:r>
            <a:r>
              <a:rPr lang="en-US" altLang="zh-CN"/>
              <a:t>QTS</a:t>
            </a:r>
            <a:r>
              <a:rPr lang="zh-CN" altLang="en-US"/>
              <a:t>暂不</a:t>
            </a:r>
            <a:r>
              <a:rPr lang="zh-CN" altLang="en-US"/>
              <a:t>支持。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en-US" altLang="zh-CN">
                <a:sym typeface="+mn-ea"/>
              </a:rPr>
              <a:t>$qablrecord</a:t>
            </a:r>
            <a:endParaRPr lang="zh-CN" altLang="en-US"/>
          </a:p>
          <a:p>
            <a:r>
              <a:rPr lang="zh-CN" altLang="en-US">
                <a:sym typeface="+mn-ea"/>
              </a:rPr>
              <a:t>使用该命令，可以在计算重心或实体数量打印参与计算的数据库</a:t>
            </a:r>
            <a:r>
              <a:rPr lang="zh-CN" altLang="en-US">
                <a:sym typeface="+mn-ea"/>
              </a:rPr>
              <a:t>对象。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搭配</a:t>
            </a:r>
            <a:r>
              <a:rPr lang="en-US" altLang="zh-CN">
                <a:sym typeface="+mn-ea"/>
              </a:rPr>
              <a:t>entity info</a:t>
            </a:r>
            <a:r>
              <a:rPr lang="zh-CN" altLang="en-US">
                <a:sym typeface="+mn-ea"/>
              </a:rPr>
              <a:t>功能，可以知道产生差异的对象对应</a:t>
            </a:r>
            <a:r>
              <a:rPr lang="zh-CN" altLang="en-US">
                <a:sym typeface="+mn-ea"/>
              </a:rPr>
              <a:t>哪些实体。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en-US" altLang="zh-CN"/>
          </a:p>
          <a:p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）调试基线计算代码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以重心为例，</a:t>
            </a:r>
            <a:r>
              <a:rPr lang="en-US" altLang="zh-CN">
                <a:sym typeface="+mn-ea"/>
              </a:rPr>
              <a:t>[QaOutBary,0]</a:t>
            </a:r>
            <a:r>
              <a:rPr lang="zh-CN" altLang="en-US">
                <a:sym typeface="+mn-ea"/>
              </a:rPr>
              <a:t>对应调用</a:t>
            </a:r>
            <a:r>
              <a:rPr lang="en-US" altLang="zh-CN">
                <a:sym typeface="+mn-ea"/>
              </a:rPr>
              <a:t>QaOutBary</a:t>
            </a:r>
            <a:r>
              <a:rPr lang="zh-CN" altLang="en-US">
                <a:sym typeface="+mn-ea"/>
              </a:rPr>
              <a:t>，其通过</a:t>
            </a:r>
            <a:r>
              <a:rPr lang="en-US" altLang="zh-CN">
                <a:sym typeface="+mn-ea"/>
              </a:rPr>
              <a:t>msg</a:t>
            </a:r>
            <a:r>
              <a:rPr lang="zh-CN" altLang="en-US">
                <a:sym typeface="+mn-ea"/>
              </a:rPr>
              <a:t>机制遍历一批数据库对象，传入</a:t>
            </a:r>
            <a:endParaRPr lang="zh-CN" altLang="en-US"/>
          </a:p>
          <a:p>
            <a:r>
              <a:rPr lang="en-US" altLang="zh-CN">
                <a:sym typeface="+mn-ea"/>
              </a:rPr>
              <a:t>QaBaryCb</a:t>
            </a:r>
            <a:r>
              <a:rPr lang="zh-CN" altLang="en-US">
                <a:sym typeface="+mn-ea"/>
              </a:rPr>
              <a:t>中进行重心计算。可以在</a:t>
            </a:r>
            <a:r>
              <a:rPr lang="en-US" altLang="zh-CN">
                <a:sym typeface="+mn-ea"/>
              </a:rPr>
              <a:t>QaBaryCb</a:t>
            </a:r>
            <a:r>
              <a:rPr lang="zh-CN" altLang="en-US">
                <a:sym typeface="+mn-ea"/>
              </a:rPr>
              <a:t>中断点调试。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54430" y="3919855"/>
            <a:ext cx="9131300" cy="7975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>
            <a:off x="339209" y="246663"/>
            <a:ext cx="572356" cy="572356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prstClr val="white"/>
                </a:solidFill>
              </a:rPr>
              <a:t>1</a:t>
            </a:r>
            <a:endParaRPr lang="zh-CN" altLang="en-US" sz="2400" b="1" dirty="0">
              <a:solidFill>
                <a:prstClr val="white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11565" y="271231"/>
            <a:ext cx="73699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2165C9"/>
                </a:solidFill>
                <a:sym typeface="+mn-ea"/>
              </a:rPr>
              <a:t>自动化测试流程</a:t>
            </a:r>
            <a:r>
              <a:rPr lang="en-US" altLang="zh-CN" sz="2400" b="1" dirty="0">
                <a:solidFill>
                  <a:srgbClr val="2165C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&amp;QTS</a:t>
            </a:r>
            <a:endParaRPr lang="en-US" altLang="zh-CN" sz="2400" b="1" dirty="0">
              <a:solidFill>
                <a:srgbClr val="2165C9"/>
              </a:solidFill>
              <a:sym typeface="+mn-ea"/>
            </a:endParaRPr>
          </a:p>
        </p:txBody>
      </p:sp>
      <p:pic>
        <p:nvPicPr>
          <p:cNvPr id="12" name="图片 11" descr="徽标&#10;&#10;描述已自动生成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520" y="7121"/>
            <a:ext cx="2663479" cy="528219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10916796" y="5291706"/>
            <a:ext cx="1847559" cy="184755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1268220" y="4358930"/>
            <a:ext cx="572356" cy="5723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0356953" y="6356925"/>
            <a:ext cx="302456" cy="3024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0508181" y="5464686"/>
            <a:ext cx="390938" cy="390938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360170" y="731520"/>
            <a:ext cx="8392160" cy="611632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360035" y="1044575"/>
            <a:ext cx="5661660" cy="17449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>
            <a:off x="339209" y="246663"/>
            <a:ext cx="572356" cy="572356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prstClr val="white"/>
                </a:solidFill>
              </a:rPr>
              <a:t>5</a:t>
            </a:r>
            <a:endParaRPr lang="zh-CN" altLang="en-US" sz="2400" b="1" dirty="0">
              <a:solidFill>
                <a:prstClr val="white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11565" y="271231"/>
            <a:ext cx="73699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2165C9"/>
                </a:solidFill>
                <a:sym typeface="+mn-ea"/>
              </a:rPr>
              <a:t>宏的失败与调试 </a:t>
            </a:r>
            <a:r>
              <a:rPr lang="en-US" altLang="zh-CN" sz="2400" b="1" dirty="0">
                <a:solidFill>
                  <a:srgbClr val="2165C9"/>
                </a:solidFill>
                <a:sym typeface="+mn-ea"/>
              </a:rPr>
              <a:t>– </a:t>
            </a:r>
            <a:r>
              <a:rPr lang="zh-CN" altLang="en-US" sz="2400" b="1" dirty="0">
                <a:solidFill>
                  <a:srgbClr val="2165C9"/>
                </a:solidFill>
                <a:sym typeface="+mn-ea"/>
              </a:rPr>
              <a:t>调试</a:t>
            </a:r>
            <a:r>
              <a:rPr lang="zh-CN" altLang="en-US" sz="2400" b="1" dirty="0">
                <a:solidFill>
                  <a:srgbClr val="2165C9"/>
                </a:solidFill>
                <a:sym typeface="+mn-ea"/>
              </a:rPr>
              <a:t>技巧</a:t>
            </a:r>
            <a:endParaRPr lang="zh-CN" altLang="en-US" sz="2400" b="1" dirty="0">
              <a:solidFill>
                <a:srgbClr val="2165C9"/>
              </a:solidFill>
              <a:sym typeface="+mn-ea"/>
            </a:endParaRPr>
          </a:p>
        </p:txBody>
      </p:sp>
      <p:pic>
        <p:nvPicPr>
          <p:cNvPr id="12" name="图片 11" descr="徽标&#10;&#10;描述已自动生成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520" y="7121"/>
            <a:ext cx="2663479" cy="528219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10916796" y="5291706"/>
            <a:ext cx="1847559" cy="184755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1268220" y="4358930"/>
            <a:ext cx="572356" cy="5723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0356953" y="6356925"/>
            <a:ext cx="302456" cy="3024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0508181" y="5464686"/>
            <a:ext cx="390938" cy="390938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1224915" y="1123950"/>
            <a:ext cx="10688320" cy="53835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>
                <a:sym typeface="+mn-ea"/>
              </a:rPr>
              <a:t>调试技巧：</a:t>
            </a:r>
            <a:endParaRPr lang="en-US" altLang="zh-CN" b="1">
              <a:sym typeface="+mn-ea"/>
            </a:endParaRPr>
          </a:p>
          <a:p>
            <a:r>
              <a:rPr lang="en-US" altLang="zh-CN"/>
              <a:t>6.$macstring</a:t>
            </a:r>
            <a:br>
              <a:rPr lang="en-US" altLang="zh-CN"/>
            </a:br>
            <a:r>
              <a:rPr lang="en-US" altLang="zh-CN"/>
              <a:t>    </a:t>
            </a:r>
            <a:r>
              <a:rPr lang="zh-CN" altLang="en-US"/>
              <a:t>通过</a:t>
            </a:r>
            <a:r>
              <a:rPr lang="en-US" altLang="zh-CN"/>
              <a:t>$macstring</a:t>
            </a:r>
            <a:r>
              <a:rPr lang="zh-CN" altLang="en-US"/>
              <a:t>可以直接执行宏语句，不需要宏文本。</a:t>
            </a:r>
            <a:endParaRPr lang="zh-CN" altLang="en-US"/>
          </a:p>
          <a:p>
            <a:r>
              <a:rPr lang="en-US" altLang="zh-CN"/>
              <a:t>    </a:t>
            </a:r>
            <a:r>
              <a:rPr lang="zh-CN" altLang="en-US"/>
              <a:t>例如：</a:t>
            </a:r>
            <a:r>
              <a:rPr lang="en-US" altLang="zh-CN">
                <a:sym typeface="+mn-ea"/>
              </a:rPr>
              <a:t>$macstring</a:t>
            </a:r>
            <a:r>
              <a:rPr lang="en-US" altLang="zh-CN"/>
              <a:t> [vxSend,”$CdFileNew”]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chemeClr val="tx2"/>
                </a:solidFill>
              </a:rPr>
              <a:t>目前存在缺陷：</a:t>
            </a:r>
            <a:endParaRPr lang="zh-CN" altLang="en-US">
              <a:solidFill>
                <a:schemeClr val="tx2"/>
              </a:solidFill>
            </a:endParaRPr>
          </a:p>
          <a:p>
            <a:r>
              <a:rPr lang="zh-CN" altLang="en-US">
                <a:solidFill>
                  <a:schemeClr val="tx2"/>
                </a:solidFill>
              </a:rPr>
              <a:t>（</a:t>
            </a:r>
            <a:r>
              <a:rPr lang="en-US" altLang="zh-CN">
                <a:solidFill>
                  <a:schemeClr val="tx2"/>
                </a:solidFill>
              </a:rPr>
              <a:t>1</a:t>
            </a:r>
            <a:r>
              <a:rPr lang="zh-CN" altLang="en-US">
                <a:solidFill>
                  <a:schemeClr val="tx2"/>
                </a:solidFill>
              </a:rPr>
              <a:t>）</a:t>
            </a:r>
            <a:r>
              <a:rPr lang="en-US" altLang="zh-CN">
                <a:solidFill>
                  <a:schemeClr val="tx2"/>
                </a:solidFill>
                <a:sym typeface="+mn-ea"/>
              </a:rPr>
              <a:t>$macstring </a:t>
            </a:r>
            <a:r>
              <a:rPr lang="en-US" altLang="zh-CN">
                <a:solidFill>
                  <a:schemeClr val="tx2"/>
                </a:solidFill>
              </a:rPr>
              <a:t>[QaOutBary,0]</a:t>
            </a:r>
            <a:r>
              <a:rPr lang="zh-CN" altLang="en-US">
                <a:solidFill>
                  <a:schemeClr val="tx2"/>
                </a:solidFill>
              </a:rPr>
              <a:t>虽然会执行重心计算，但由于不是通过</a:t>
            </a:r>
            <a:r>
              <a:rPr lang="en-US" altLang="zh-CN">
                <a:solidFill>
                  <a:schemeClr val="tx2"/>
                </a:solidFill>
              </a:rPr>
              <a:t>Qa</a:t>
            </a:r>
            <a:r>
              <a:rPr lang="zh-CN" altLang="en-US">
                <a:solidFill>
                  <a:schemeClr val="tx2"/>
                </a:solidFill>
              </a:rPr>
              <a:t>跑宏，</a:t>
            </a:r>
            <a:endParaRPr lang="zh-CN" altLang="en-US">
              <a:solidFill>
                <a:schemeClr val="tx2"/>
              </a:solidFill>
            </a:endParaRPr>
          </a:p>
          <a:p>
            <a:r>
              <a:rPr lang="zh-CN" altLang="en-US">
                <a:solidFill>
                  <a:schemeClr val="tx2"/>
                </a:solidFill>
              </a:rPr>
              <a:t>输出文件未被初始化，因此重心计算之后看不到输出。</a:t>
            </a:r>
            <a:endParaRPr lang="zh-CN" altLang="en-US">
              <a:solidFill>
                <a:schemeClr val="tx2"/>
              </a:solidFill>
            </a:endParaRPr>
          </a:p>
          <a:p>
            <a:r>
              <a:rPr lang="zh-CN" altLang="en-US">
                <a:solidFill>
                  <a:schemeClr val="tx2"/>
                </a:solidFill>
              </a:rPr>
              <a:t>（</a:t>
            </a:r>
            <a:r>
              <a:rPr lang="en-US" altLang="zh-CN">
                <a:solidFill>
                  <a:schemeClr val="tx2"/>
                </a:solidFill>
              </a:rPr>
              <a:t>2</a:t>
            </a:r>
            <a:r>
              <a:rPr lang="zh-CN" altLang="en-US">
                <a:solidFill>
                  <a:schemeClr val="tx2"/>
                </a:solidFill>
              </a:rPr>
              <a:t>）目前由于</a:t>
            </a:r>
            <a:r>
              <a:rPr lang="en-US" altLang="zh-CN">
                <a:solidFill>
                  <a:schemeClr val="tx2"/>
                </a:solidFill>
              </a:rPr>
              <a:t>BUG</a:t>
            </a:r>
            <a:r>
              <a:rPr lang="zh-CN" altLang="en-US">
                <a:solidFill>
                  <a:schemeClr val="tx2"/>
                </a:solidFill>
              </a:rPr>
              <a:t>没</a:t>
            </a:r>
            <a:r>
              <a:rPr lang="zh-CN" altLang="en-US">
                <a:solidFill>
                  <a:schemeClr val="tx2"/>
                </a:solidFill>
              </a:rPr>
              <a:t>有支持多行宏语句，但后续会支持。</a:t>
            </a:r>
            <a:endParaRPr lang="zh-CN" altLang="en-US">
              <a:solidFill>
                <a:schemeClr val="tx2"/>
              </a:solidFill>
            </a:endParaRPr>
          </a:p>
          <a:p>
            <a:r>
              <a:rPr lang="en-US" altLang="zh-CN">
                <a:solidFill>
                  <a:schemeClr val="tx2"/>
                </a:solidFill>
                <a:sym typeface="+mn-ea"/>
              </a:rPr>
              <a:t>$macstring [vxSend,”$CdFileNew”]\n [vxSendEvt,”$UiFileNew”,-1,0,0]</a:t>
            </a:r>
            <a:endParaRPr lang="en-US" altLang="zh-CN">
              <a:solidFill>
                <a:schemeClr val="tx2"/>
              </a:solidFill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    </a:t>
            </a:r>
            <a:r>
              <a:rPr lang="zh-CN" altLang="en-US">
                <a:sym typeface="+mn-ea"/>
              </a:rPr>
              <a:t>单条宏语句其实也可以直接添加</a:t>
            </a:r>
            <a:r>
              <a:rPr lang="en-US" altLang="zh-CN">
                <a:sym typeface="+mn-ea"/>
              </a:rPr>
              <a:t>”!”</a:t>
            </a:r>
            <a:r>
              <a:rPr lang="zh-CN" altLang="en-US">
                <a:sym typeface="+mn-ea"/>
              </a:rPr>
              <a:t>作为一条指令执行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    </a:t>
            </a:r>
            <a:r>
              <a:rPr lang="zh-CN" altLang="en-US">
                <a:sym typeface="+mn-ea"/>
              </a:rPr>
              <a:t>例如：</a:t>
            </a:r>
            <a:r>
              <a:rPr lang="en-US" altLang="zh-CN">
                <a:sym typeface="+mn-ea"/>
              </a:rPr>
              <a:t>!</a:t>
            </a:r>
            <a:r>
              <a:rPr lang="en-US" altLang="zh-CN">
                <a:sym typeface="+mn-ea"/>
              </a:rPr>
              <a:t>[vxSend,”$CdFileNew”]</a:t>
            </a:r>
            <a:endParaRPr lang="zh-CN" altLang="en-US"/>
          </a:p>
          <a:p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>
            <a:off x="339209" y="246663"/>
            <a:ext cx="572356" cy="572356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prstClr val="white"/>
                </a:solidFill>
              </a:rPr>
              <a:t>5</a:t>
            </a:r>
            <a:endParaRPr lang="zh-CN" altLang="en-US" sz="2400" b="1" dirty="0">
              <a:solidFill>
                <a:prstClr val="white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11565" y="271231"/>
            <a:ext cx="73699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2165C9"/>
                </a:solidFill>
                <a:sym typeface="+mn-ea"/>
              </a:rPr>
              <a:t>宏的失败与调试 </a:t>
            </a:r>
            <a:r>
              <a:rPr lang="en-US" altLang="zh-CN" sz="2400" b="1" dirty="0">
                <a:solidFill>
                  <a:srgbClr val="2165C9"/>
                </a:solidFill>
                <a:sym typeface="+mn-ea"/>
              </a:rPr>
              <a:t>– </a:t>
            </a:r>
            <a:r>
              <a:rPr lang="zh-CN" altLang="en-US" sz="2400" b="1" dirty="0">
                <a:solidFill>
                  <a:srgbClr val="2165C9"/>
                </a:solidFill>
                <a:sym typeface="+mn-ea"/>
              </a:rPr>
              <a:t>调试</a:t>
            </a:r>
            <a:r>
              <a:rPr lang="zh-CN" altLang="en-US" sz="2400" b="1" dirty="0">
                <a:solidFill>
                  <a:srgbClr val="2165C9"/>
                </a:solidFill>
                <a:sym typeface="+mn-ea"/>
              </a:rPr>
              <a:t>技巧</a:t>
            </a:r>
            <a:endParaRPr lang="zh-CN" altLang="en-US" sz="2400" b="1" dirty="0">
              <a:solidFill>
                <a:srgbClr val="2165C9"/>
              </a:solidFill>
              <a:sym typeface="+mn-ea"/>
            </a:endParaRPr>
          </a:p>
        </p:txBody>
      </p:sp>
      <p:pic>
        <p:nvPicPr>
          <p:cNvPr id="12" name="图片 11" descr="徽标&#10;&#10;描述已自动生成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520" y="7121"/>
            <a:ext cx="2663479" cy="528219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10916796" y="5291706"/>
            <a:ext cx="1847559" cy="184755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1268220" y="4358930"/>
            <a:ext cx="572356" cy="5723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0356953" y="6356925"/>
            <a:ext cx="302456" cy="3024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0508181" y="5464686"/>
            <a:ext cx="390938" cy="390938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1224915" y="1123950"/>
            <a:ext cx="10688320" cy="53835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>
                <a:sym typeface="+mn-ea"/>
              </a:rPr>
              <a:t>调试技巧：</a:t>
            </a:r>
            <a:endParaRPr lang="en-US" altLang="zh-CN" b="1">
              <a:sym typeface="+mn-ea"/>
            </a:endParaRPr>
          </a:p>
          <a:p>
            <a:r>
              <a:rPr lang="en-US" altLang="zh-CN">
                <a:sym typeface="+mn-ea"/>
              </a:rPr>
              <a:t>7.</a:t>
            </a:r>
            <a:r>
              <a:rPr lang="zh-CN" altLang="en-US">
                <a:sym typeface="+mn-ea"/>
              </a:rPr>
              <a:t>当失败在</a:t>
            </a:r>
            <a:r>
              <a:rPr lang="en-US" altLang="zh-CN">
                <a:sym typeface="+mn-ea"/>
              </a:rPr>
              <a:t>WHILE</a:t>
            </a:r>
            <a:r>
              <a:rPr lang="zh-CN" altLang="en-US">
                <a:sym typeface="+mn-ea"/>
              </a:rPr>
              <a:t>循环中时，可善用</a:t>
            </a:r>
            <a:r>
              <a:rPr lang="en-US" altLang="zh-CN">
                <a:sym typeface="+mn-ea"/>
              </a:rPr>
              <a:t>IF</a:t>
            </a:r>
            <a:r>
              <a:rPr lang="zh-CN" altLang="en-US">
                <a:sym typeface="+mn-ea"/>
              </a:rPr>
              <a:t>判断和</a:t>
            </a:r>
            <a:r>
              <a:rPr lang="en-US" altLang="zh-CN">
                <a:sym typeface="+mn-ea"/>
              </a:rPr>
              <a:t>Print</a:t>
            </a:r>
            <a:r>
              <a:rPr lang="zh-CN" altLang="en-US">
                <a:sym typeface="+mn-ea"/>
              </a:rPr>
              <a:t>输出信息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n = 0</a:t>
            </a:r>
            <a:endParaRPr lang="zh-CN" altLang="en-US"/>
          </a:p>
          <a:p>
            <a:r>
              <a:rPr lang="zh-CN" altLang="en-US">
                <a:sym typeface="+mn-ea"/>
              </a:rPr>
              <a:t>WHILE (n &lt; 100 )</a:t>
            </a:r>
            <a:endParaRPr lang="zh-CN" altLang="en-US"/>
          </a:p>
          <a:p>
            <a:r>
              <a:rPr lang="en-US" altLang="zh-CN">
                <a:sym typeface="+mn-ea"/>
              </a:rPr>
              <a:t>    ...</a:t>
            </a:r>
            <a:endParaRPr lang="en-US" altLang="zh-CN"/>
          </a:p>
          <a:p>
            <a:r>
              <a:rPr lang="en-US" altLang="zh-CN">
                <a:sym typeface="+mn-ea"/>
              </a:rPr>
              <a:t>    n = n+1</a:t>
            </a:r>
            <a:endParaRPr lang="en-US" altLang="zh-CN"/>
          </a:p>
          <a:p>
            <a:r>
              <a:rPr lang="en-US" altLang="zh-CN">
                <a:sym typeface="+mn-ea"/>
              </a:rPr>
              <a:t>    </a:t>
            </a:r>
            <a:r>
              <a:rPr lang="en-US" altLang="zh-CN">
                <a:solidFill>
                  <a:schemeClr val="accent5">
                    <a:lumMod val="60000"/>
                    <a:lumOff val="40000"/>
                  </a:schemeClr>
                </a:solidFill>
                <a:sym typeface="+mn-ea"/>
              </a:rPr>
              <a:t>[Print,n]</a:t>
            </a:r>
            <a:endParaRPr lang="en-US" altLang="zh-CN"/>
          </a:p>
          <a:p>
            <a:r>
              <a:rPr lang="en-US" altLang="zh-CN">
                <a:sym typeface="+mn-ea"/>
              </a:rPr>
              <a:t>    IF(n == 50)</a:t>
            </a:r>
            <a:endParaRPr lang="en-US" altLang="zh-CN"/>
          </a:p>
          <a:p>
            <a:r>
              <a:rPr lang="en-US" altLang="zh-CN">
                <a:sym typeface="+mn-ea"/>
              </a:rPr>
              <a:t>        </a:t>
            </a:r>
            <a:r>
              <a:rPr lang="en-US" altLang="zh-CN">
                <a:solidFill>
                  <a:schemeClr val="accent5">
                    <a:lumMod val="60000"/>
                    <a:lumOff val="40000"/>
                  </a:schemeClr>
                </a:solidFill>
                <a:sym typeface="+mn-ea"/>
              </a:rPr>
              <a:t>[DebugOn]</a:t>
            </a:r>
            <a:endParaRPr lang="en-US" altLang="zh-CN"/>
          </a:p>
          <a:p>
            <a:r>
              <a:rPr lang="en-US" altLang="zh-CN">
                <a:sym typeface="+mn-ea"/>
              </a:rPr>
              <a:t>    ENDIF</a:t>
            </a:r>
            <a:endParaRPr lang="zh-CN" altLang="en-US"/>
          </a:p>
          <a:p>
            <a:r>
              <a:rPr lang="zh-CN" altLang="en-US">
                <a:sym typeface="+mn-ea"/>
              </a:rPr>
              <a:t>ENDWHILE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>
            <a:off x="339209" y="246663"/>
            <a:ext cx="572356" cy="572356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prstClr val="white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11565" y="271231"/>
            <a:ext cx="73699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2165C9"/>
                </a:solidFill>
                <a:sym typeface="+mn-ea"/>
              </a:rPr>
              <a:t>参考</a:t>
            </a:r>
            <a:r>
              <a:rPr lang="zh-CN" altLang="en-US" sz="2400" b="1" dirty="0">
                <a:solidFill>
                  <a:srgbClr val="2165C9"/>
                </a:solidFill>
                <a:sym typeface="+mn-ea"/>
              </a:rPr>
              <a:t>文档</a:t>
            </a:r>
            <a:endParaRPr lang="zh-CN" altLang="en-US" sz="2400" b="1" dirty="0">
              <a:solidFill>
                <a:srgbClr val="2165C9"/>
              </a:solidFill>
              <a:sym typeface="+mn-ea"/>
            </a:endParaRPr>
          </a:p>
        </p:txBody>
      </p:sp>
      <p:pic>
        <p:nvPicPr>
          <p:cNvPr id="12" name="图片 11" descr="徽标&#10;&#10;描述已自动生成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520" y="7121"/>
            <a:ext cx="2663479" cy="528219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10916796" y="5291706"/>
            <a:ext cx="1847559" cy="184755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1268220" y="4358930"/>
            <a:ext cx="572356" cy="5723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0356953" y="6356925"/>
            <a:ext cx="302456" cy="3024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0508181" y="5464686"/>
            <a:ext cx="390938" cy="390938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1224915" y="1123950"/>
            <a:ext cx="10688320" cy="53835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>
                <a:sym typeface="+mn-ea"/>
              </a:rPr>
              <a:t>跑宏</a:t>
            </a:r>
            <a:r>
              <a:rPr lang="zh-CN" altLang="en-US" b="1">
                <a:sym typeface="+mn-ea"/>
              </a:rPr>
              <a:t>模式：</a:t>
            </a:r>
            <a:endParaRPr lang="zh-CN" altLang="en-US" b="1">
              <a:sym typeface="+mn-ea"/>
            </a:endParaRPr>
          </a:p>
          <a:p>
            <a:r>
              <a:rPr lang="zh-CN" altLang="en-US">
                <a:sym typeface="+mn-ea"/>
                <a:hlinkClick r:id="rId3" action="ppaction://hlinkfile"/>
              </a:rPr>
              <a:t>《宏系统测试模式介绍》</a:t>
            </a:r>
            <a:endParaRPr lang="zh-CN" altLang="en-US">
              <a:sym typeface="+mn-ea"/>
            </a:endParaRPr>
          </a:p>
          <a:p>
            <a:endParaRPr lang="zh-CN" altLang="en-US" b="1">
              <a:sym typeface="+mn-ea"/>
            </a:endParaRPr>
          </a:p>
          <a:p>
            <a:r>
              <a:rPr lang="zh-CN" altLang="en-US" b="1">
                <a:sym typeface="+mn-ea"/>
              </a:rPr>
              <a:t>宏语句</a:t>
            </a:r>
            <a:r>
              <a:rPr lang="zh-CN" altLang="en-US" b="1">
                <a:sym typeface="+mn-ea"/>
              </a:rPr>
              <a:t>解析：</a:t>
            </a:r>
            <a:endParaRPr lang="zh-CN" altLang="en-US" b="1">
              <a:sym typeface="+mn-ea"/>
            </a:endParaRPr>
          </a:p>
          <a:p>
            <a:r>
              <a:rPr lang="zh-CN" altLang="en-US">
                <a:sym typeface="+mn-ea"/>
                <a:hlinkClick r:id="rId4" action="ppaction://hlinkfile"/>
              </a:rPr>
              <a:t>《宏语句解析与特殊关键字用法介绍》</a:t>
            </a:r>
            <a:endParaRPr lang="zh-CN" altLang="en-US">
              <a:sym typeface="+mn-ea"/>
            </a:endParaRPr>
          </a:p>
          <a:p>
            <a:endParaRPr lang="zh-CN" altLang="en-US" b="1">
              <a:sym typeface="+mn-ea"/>
            </a:endParaRPr>
          </a:p>
          <a:p>
            <a:r>
              <a:rPr lang="zh-CN" altLang="en-US" b="1">
                <a:sym typeface="+mn-ea"/>
              </a:rPr>
              <a:t>基线：</a:t>
            </a:r>
            <a:endParaRPr lang="zh-CN" altLang="en-US" b="1"/>
          </a:p>
          <a:p>
            <a:r>
              <a:rPr lang="zh-CN" altLang="en-US">
                <a:sym typeface="+mn-ea"/>
                <a:hlinkClick r:id="rId5" action="ppaction://hlinkfile"/>
              </a:rPr>
              <a:t>《宏基线指引》</a:t>
            </a:r>
            <a:endParaRPr lang="zh-CN" altLang="en-US"/>
          </a:p>
          <a:p>
            <a:r>
              <a:rPr lang="en-US" altLang="zh-CN">
                <a:sym typeface="+mn-ea"/>
                <a:hlinkClick r:id="rId6" action="ppaction://hlinkfile"/>
              </a:rPr>
              <a:t>《CAD基线计算分析与比较方法解读》</a:t>
            </a:r>
            <a:endParaRPr lang="en-US" altLang="zh-CN">
              <a:hlinkClick r:id="rId6" action="ppaction://hlinkfile"/>
            </a:endParaRPr>
          </a:p>
          <a:p>
            <a:r>
              <a:rPr lang="zh-CN" altLang="en-US">
                <a:sym typeface="+mn-ea"/>
                <a:hlinkClick r:id="rId7" action="ppaction://hlinkfile"/>
              </a:rPr>
              <a:t>《</a:t>
            </a:r>
            <a:r>
              <a:rPr lang="en-US" altLang="zh-CN">
                <a:sym typeface="+mn-ea"/>
                <a:hlinkClick r:id="rId7" action="ppaction://hlinkfile"/>
              </a:rPr>
              <a:t>Diff-基线数据比对工具</a:t>
            </a:r>
            <a:r>
              <a:rPr lang="zh-CN" altLang="en-US">
                <a:sym typeface="+mn-ea"/>
                <a:hlinkClick r:id="rId7" action="ppaction://hlinkfile"/>
              </a:rPr>
              <a:t>》</a:t>
            </a:r>
            <a:endParaRPr lang="zh-CN" altLang="en-US">
              <a:sym typeface="+mn-ea"/>
              <a:hlinkClick r:id="rId7" action="ppaction://hlinkfile"/>
            </a:endParaRPr>
          </a:p>
          <a:p>
            <a:endParaRPr lang="zh-CN" altLang="en-US">
              <a:sym typeface="+mn-ea"/>
              <a:hlinkClick r:id="rId7" action="ppaction://hlinkfile"/>
            </a:endParaRPr>
          </a:p>
          <a:p>
            <a:r>
              <a:rPr lang="zh-CN" altLang="en-US" b="1"/>
              <a:t>专栏：</a:t>
            </a:r>
            <a:endParaRPr lang="zh-CN" altLang="en-US" b="1"/>
          </a:p>
          <a:p>
            <a:r>
              <a:rPr lang="zh-CN" altLang="en-US">
                <a:hlinkClick r:id="rId8" action="ppaction://hlinkfile"/>
              </a:rPr>
              <a:t>《</a:t>
            </a:r>
            <a:r>
              <a:rPr lang="en-US" altLang="zh-CN">
                <a:hlinkClick r:id="rId8" action="ppaction://hlinkfile"/>
              </a:rPr>
              <a:t>Macro使用技巧</a:t>
            </a:r>
            <a:r>
              <a:rPr lang="zh-CN" altLang="en-US">
                <a:hlinkClick r:id="rId8" action="ppaction://hlinkfile"/>
              </a:rPr>
              <a:t>》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11207455" y="157627"/>
            <a:ext cx="869659" cy="86965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10494498" y="1027286"/>
            <a:ext cx="572356" cy="5723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10128738" y="2035739"/>
            <a:ext cx="422031" cy="422031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9083385" y="1641843"/>
            <a:ext cx="302456" cy="3024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10104119" y="375750"/>
            <a:ext cx="302456" cy="302456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11118973" y="1944299"/>
            <a:ext cx="390938" cy="390938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-190500" y="5924841"/>
            <a:ext cx="1098259" cy="109825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2184400" y="4749799"/>
            <a:ext cx="622299" cy="62229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2428873" y="5924841"/>
            <a:ext cx="847727" cy="847727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690560" y="5569741"/>
            <a:ext cx="1288259" cy="1288259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284161" y="5093491"/>
            <a:ext cx="622299" cy="62229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292854" y="4279899"/>
            <a:ext cx="204399" cy="204399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2082200" y="4482499"/>
            <a:ext cx="204399" cy="20439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1238831" y="5302440"/>
            <a:ext cx="204399" cy="204399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2067119" y="5404639"/>
            <a:ext cx="204399" cy="20439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3227778" y="5609038"/>
            <a:ext cx="204399" cy="204399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908818" y="2710230"/>
            <a:ext cx="45704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感谢您的聆听</a:t>
            </a:r>
            <a:endParaRPr lang="zh-CN" altLang="en-US" sz="5400" b="1" spc="3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346309" y="3607452"/>
            <a:ext cx="36954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18478F"/>
                </a:solidFill>
                <a:latin typeface="微软雅黑" panose="020B0503020204020204" charset="-122"/>
                <a:ea typeface="微软雅黑" panose="020B0503020204020204" charset="-122"/>
              </a:rPr>
              <a:t>THANK YOU FOR LISTENING</a:t>
            </a:r>
            <a:endParaRPr lang="zh-CN" altLang="en-US" sz="2000" dirty="0">
              <a:solidFill>
                <a:srgbClr val="18478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0" name="图片 29" descr="徽标&#10;&#10;描述已自动生成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73" y="-1241"/>
            <a:ext cx="2663479" cy="5282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37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24" grpId="0" bldLvl="0" animBg="1"/>
      <p:bldP spid="28" grpId="0" bldLvl="0" animBg="1"/>
      <p:bldP spid="34" grpId="0" bldLvl="0" animBg="1"/>
      <p:bldP spid="35" grpId="0" bldLvl="0" animBg="1"/>
      <p:bldP spid="36" grpId="0" bldLvl="0" animBg="1"/>
      <p:bldP spid="37" grpId="0" bldLvl="0" animBg="1"/>
      <p:bldP spid="38" grpId="0" bldLvl="0" animBg="1"/>
      <p:bldP spid="39" grpId="0" bldLvl="0" animBg="1"/>
      <p:bldP spid="40" grpId="0" bldLvl="0" animBg="1"/>
      <p:bldP spid="41" grpId="0" bldLvl="0" animBg="1"/>
      <p:bldP spid="42" grpId="0" bldLvl="0" animBg="1"/>
      <p:bldP spid="43" grpId="0" bldLvl="0" animBg="1"/>
      <p:bldP spid="48" grpId="0" bldLvl="0" animBg="1"/>
      <p:bldP spid="49" grpId="0" bldLvl="0" animBg="1"/>
      <p:bldP spid="50" grpId="0" bldLvl="0" animBg="1"/>
      <p:bldP spid="9" grpId="0"/>
      <p:bldP spid="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51510" y="1304925"/>
            <a:ext cx="10523220" cy="5052060"/>
          </a:xfrm>
          <a:prstGeom prst="rect">
            <a:avLst/>
          </a:prstGeom>
        </p:spPr>
      </p:pic>
      <p:sp>
        <p:nvSpPr>
          <p:cNvPr id="19" name="椭圆 18"/>
          <p:cNvSpPr/>
          <p:nvPr/>
        </p:nvSpPr>
        <p:spPr>
          <a:xfrm>
            <a:off x="339209" y="246663"/>
            <a:ext cx="572356" cy="572356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prstClr val="white"/>
                </a:solidFill>
              </a:rPr>
              <a:t>1</a:t>
            </a:r>
            <a:endParaRPr lang="zh-CN" altLang="en-US" sz="2400" b="1" dirty="0">
              <a:solidFill>
                <a:prstClr val="white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11565" y="271231"/>
            <a:ext cx="73699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2165C9"/>
                </a:solidFill>
                <a:sym typeface="+mn-ea"/>
              </a:rPr>
              <a:t>自动化测试流程</a:t>
            </a:r>
            <a:r>
              <a:rPr lang="en-US" altLang="zh-CN" sz="2400" b="1" dirty="0">
                <a:solidFill>
                  <a:srgbClr val="2165C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&amp;QTS</a:t>
            </a:r>
            <a:endParaRPr lang="zh-CN" altLang="en-US" sz="2400" b="1" dirty="0">
              <a:solidFill>
                <a:srgbClr val="2165C9"/>
              </a:solidFill>
            </a:endParaRPr>
          </a:p>
        </p:txBody>
      </p:sp>
      <p:pic>
        <p:nvPicPr>
          <p:cNvPr id="12" name="图片 11" descr="徽标&#10;&#10;描述已自动生成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520" y="7121"/>
            <a:ext cx="2663479" cy="528219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10916796" y="5291706"/>
            <a:ext cx="1847559" cy="184755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1268220" y="4358930"/>
            <a:ext cx="572356" cy="5723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0356953" y="6356925"/>
            <a:ext cx="302456" cy="3024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0508181" y="5464686"/>
            <a:ext cx="390938" cy="390938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250815" y="814705"/>
            <a:ext cx="3901440" cy="261429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186815" y="6290945"/>
            <a:ext cx="5676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注：宏库位置在</a:t>
            </a:r>
            <a:r>
              <a:rPr lang="en-US" altLang="zh-CN"/>
              <a:t>C:\ZW3D\Source\Macro\InHouse\*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316605" y="670560"/>
            <a:ext cx="5943600" cy="6187440"/>
          </a:xfrm>
          <a:prstGeom prst="rect">
            <a:avLst/>
          </a:prstGeom>
        </p:spPr>
      </p:pic>
      <p:sp>
        <p:nvSpPr>
          <p:cNvPr id="19" name="椭圆 18"/>
          <p:cNvSpPr/>
          <p:nvPr/>
        </p:nvSpPr>
        <p:spPr>
          <a:xfrm>
            <a:off x="339209" y="246663"/>
            <a:ext cx="572356" cy="572356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prstClr val="white"/>
                </a:solidFill>
              </a:rPr>
              <a:t>1</a:t>
            </a:r>
            <a:endParaRPr lang="zh-CN" altLang="en-US" sz="2400" b="1" dirty="0">
              <a:solidFill>
                <a:prstClr val="white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11565" y="271231"/>
            <a:ext cx="73699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2165C9"/>
                </a:solidFill>
                <a:sym typeface="+mn-ea"/>
              </a:rPr>
              <a:t>自动化测试流程</a:t>
            </a:r>
            <a:r>
              <a:rPr lang="en-US" altLang="zh-CN" sz="2400" b="1" dirty="0">
                <a:solidFill>
                  <a:srgbClr val="2165C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&amp;QTS</a:t>
            </a:r>
            <a:endParaRPr lang="zh-CN" altLang="en-US" sz="2400" b="1" dirty="0">
              <a:solidFill>
                <a:srgbClr val="2165C9"/>
              </a:solidFill>
            </a:endParaRPr>
          </a:p>
        </p:txBody>
      </p:sp>
      <p:pic>
        <p:nvPicPr>
          <p:cNvPr id="12" name="图片 11" descr="徽标&#10;&#10;描述已自动生成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520" y="7121"/>
            <a:ext cx="2663479" cy="528219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10916796" y="5291706"/>
            <a:ext cx="1847559" cy="184755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1268220" y="4358930"/>
            <a:ext cx="572356" cy="5723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0356953" y="6356925"/>
            <a:ext cx="302456" cy="3024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0508181" y="5464686"/>
            <a:ext cx="390938" cy="390938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>
            <a:off x="339209" y="246663"/>
            <a:ext cx="572356" cy="572356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prstClr val="white"/>
                </a:solidFill>
              </a:rPr>
              <a:t>1</a:t>
            </a:r>
            <a:endParaRPr lang="zh-CN" altLang="en-US" sz="2400" b="1" dirty="0">
              <a:solidFill>
                <a:prstClr val="white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11565" y="271231"/>
            <a:ext cx="73699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2165C9"/>
                </a:solidFill>
                <a:sym typeface="+mn-ea"/>
              </a:rPr>
              <a:t>自动化测试流程</a:t>
            </a:r>
            <a:r>
              <a:rPr lang="en-US" altLang="zh-CN" sz="2400" b="1" dirty="0">
                <a:solidFill>
                  <a:srgbClr val="2165C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&amp;QTS</a:t>
            </a:r>
            <a:endParaRPr lang="zh-CN" altLang="en-US" sz="2400" b="1" dirty="0">
              <a:solidFill>
                <a:srgbClr val="2165C9"/>
              </a:solidFill>
            </a:endParaRPr>
          </a:p>
        </p:txBody>
      </p:sp>
      <p:pic>
        <p:nvPicPr>
          <p:cNvPr id="12" name="图片 11" descr="徽标&#10;&#10;描述已自动生成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520" y="7121"/>
            <a:ext cx="2663479" cy="528219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10916796" y="5291706"/>
            <a:ext cx="1847559" cy="184755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1268220" y="4358930"/>
            <a:ext cx="572356" cy="5723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0356953" y="6356925"/>
            <a:ext cx="302456" cy="3024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0508181" y="5464686"/>
            <a:ext cx="390938" cy="390938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86155" y="2014855"/>
            <a:ext cx="4130040" cy="31927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424805" y="316230"/>
            <a:ext cx="4030980" cy="62255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657521" y="2120756"/>
            <a:ext cx="2625430" cy="2625428"/>
          </a:xfrm>
          <a:prstGeom prst="ellipse">
            <a:avLst/>
          </a:pr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62331" y="2520552"/>
            <a:ext cx="2052942" cy="1840098"/>
            <a:chOff x="4950565" y="2141272"/>
            <a:chExt cx="3094826" cy="2773962"/>
          </a:xfrm>
        </p:grpSpPr>
        <p:sp>
          <p:nvSpPr>
            <p:cNvPr id="44" name="椭圆 43"/>
            <p:cNvSpPr/>
            <p:nvPr/>
          </p:nvSpPr>
          <p:spPr>
            <a:xfrm>
              <a:off x="4950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7893507" y="4763350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963210" y="2524645"/>
            <a:ext cx="2045906" cy="1856228"/>
            <a:chOff x="4953229" y="2141272"/>
            <a:chExt cx="3084220" cy="2798278"/>
          </a:xfrm>
        </p:grpSpPr>
        <p:sp>
          <p:nvSpPr>
            <p:cNvPr id="46" name="椭圆 45"/>
            <p:cNvSpPr/>
            <p:nvPr/>
          </p:nvSpPr>
          <p:spPr>
            <a:xfrm>
              <a:off x="4953229" y="4787666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7885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3622797" y="3044279"/>
            <a:ext cx="4921127" cy="76835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4400" b="1" dirty="0">
                <a:solidFill>
                  <a:srgbClr val="18478F"/>
                </a:solidFill>
                <a:latin typeface="+mn-ea"/>
                <a:cs typeface="Open Sans" panose="020B0606030504020204" pitchFamily="34" charset="0"/>
              </a:rPr>
              <a:t>宏系统功能</a:t>
            </a:r>
            <a:r>
              <a:rPr lang="zh-CN" altLang="en-US" sz="4400" b="1" dirty="0">
                <a:solidFill>
                  <a:srgbClr val="18478F"/>
                </a:solidFill>
                <a:latin typeface="+mn-ea"/>
                <a:cs typeface="Open Sans" panose="020B0606030504020204" pitchFamily="34" charset="0"/>
              </a:rPr>
              <a:t>介绍</a:t>
            </a:r>
            <a:endParaRPr lang="zh-CN" altLang="en-US" sz="4400" b="1" dirty="0">
              <a:solidFill>
                <a:srgbClr val="18478F"/>
              </a:solidFill>
              <a:latin typeface="+mn-ea"/>
              <a:cs typeface="Open Sans" panose="020B0606030504020204" pitchFamily="34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997368" y="2470026"/>
            <a:ext cx="1946033" cy="1946033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2</a:t>
            </a:r>
            <a:endParaRPr lang="zh-CN" alt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0834568" y="-396802"/>
            <a:ext cx="1847559" cy="184755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10048098" y="376823"/>
            <a:ext cx="572356" cy="5723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1455892" y="2470026"/>
            <a:ext cx="302456" cy="3024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11064954" y="1425680"/>
            <a:ext cx="390938" cy="390938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 descr="徽标&#10;&#10;描述已自动生成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73" y="-1241"/>
            <a:ext cx="2663479" cy="5282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 p14:presetBounceEnd="2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 p14:presetBounceEnd="2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1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3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8" presetClass="emph" presetSubtype="0" repeatCount="indefinite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31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8" presetClass="emph" presetSubtype="0" repeatCount="indefinite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36" dur="2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7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53" presetClass="entr" presetSubtype="16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bldLvl="0" animBg="1"/>
          <p:bldP spid="20" grpId="0"/>
          <p:bldP spid="14" grpId="0" bldLvl="0" animBg="1"/>
          <p:bldP spid="16" grpId="0" bldLvl="0" animBg="1"/>
          <p:bldP spid="17" grpId="0" bldLvl="0" animBg="1"/>
          <p:bldP spid="18" grpId="0" bldLvl="0" animBg="1"/>
          <p:bldP spid="19" grpId="0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1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3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8" presetClass="emph" presetSubtype="0" repeatCount="indefinite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31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8" presetClass="emph" presetSubtype="0" repeatCount="indefinite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36" dur="2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7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53" presetClass="entr" presetSubtype="16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bldLvl="0" animBg="1"/>
          <p:bldP spid="20" grpId="0"/>
          <p:bldP spid="14" grpId="0" bldLvl="0" animBg="1"/>
          <p:bldP spid="16" grpId="0" bldLvl="0" animBg="1"/>
          <p:bldP spid="17" grpId="0" bldLvl="0" animBg="1"/>
          <p:bldP spid="18" grpId="0" bldLvl="0" animBg="1"/>
          <p:bldP spid="19" grpId="0" bldLvl="0" animBg="1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>
            <a:off x="339209" y="246663"/>
            <a:ext cx="572356" cy="572356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prstClr val="white"/>
                </a:solidFill>
              </a:rPr>
              <a:t>2</a:t>
            </a:r>
            <a:endParaRPr lang="zh-CN" altLang="en-US" sz="2400" b="1" dirty="0">
              <a:solidFill>
                <a:prstClr val="white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11565" y="271231"/>
            <a:ext cx="73699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2165C9"/>
                </a:solidFill>
                <a:sym typeface="+mn-ea"/>
              </a:rPr>
              <a:t>宏系统功能介绍</a:t>
            </a:r>
            <a:r>
              <a:rPr lang="en-US" altLang="zh-CN" sz="2400" b="1" dirty="0">
                <a:solidFill>
                  <a:srgbClr val="2165C9"/>
                </a:solidFill>
                <a:sym typeface="+mn-ea"/>
              </a:rPr>
              <a:t>——</a:t>
            </a:r>
            <a:r>
              <a:rPr lang="zh-CN" altLang="en-US" sz="2400" b="1" dirty="0">
                <a:solidFill>
                  <a:srgbClr val="2165C9"/>
                </a:solidFill>
                <a:sym typeface="+mn-ea"/>
              </a:rPr>
              <a:t>宏</a:t>
            </a:r>
            <a:r>
              <a:rPr lang="zh-CN" altLang="en-US" sz="2400" b="1" dirty="0">
                <a:solidFill>
                  <a:srgbClr val="2165C9"/>
                </a:solidFill>
                <a:sym typeface="+mn-ea"/>
              </a:rPr>
              <a:t>文本</a:t>
            </a:r>
            <a:endParaRPr lang="zh-CN" altLang="en-US" sz="2400" b="1" dirty="0">
              <a:solidFill>
                <a:srgbClr val="2165C9"/>
              </a:solidFill>
              <a:sym typeface="+mn-ea"/>
            </a:endParaRPr>
          </a:p>
        </p:txBody>
      </p:sp>
      <p:pic>
        <p:nvPicPr>
          <p:cNvPr id="12" name="图片 11" descr="徽标&#10;&#10;描述已自动生成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520" y="7121"/>
            <a:ext cx="2663479" cy="528219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10916796" y="5291706"/>
            <a:ext cx="1847559" cy="184755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1268220" y="4358930"/>
            <a:ext cx="572356" cy="5723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0356953" y="6356925"/>
            <a:ext cx="302456" cy="3024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0508181" y="5464686"/>
            <a:ext cx="390938" cy="390938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85080" y="1858645"/>
            <a:ext cx="6639560" cy="48006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/>
              <a:t>宏：</a:t>
            </a:r>
            <a:r>
              <a:rPr lang="en-US" altLang="zh-CN" b="1"/>
              <a:t>Macro</a:t>
            </a:r>
            <a:r>
              <a:rPr lang="zh-CN" altLang="en-US" b="1"/>
              <a:t>，在计算机科学中，宏一般是一组行为或批量处理。</a:t>
            </a:r>
            <a:endParaRPr lang="zh-CN" altLang="en-US" b="1"/>
          </a:p>
          <a:p>
            <a:endParaRPr lang="zh-CN" altLang="en-US"/>
          </a:p>
          <a:p>
            <a:r>
              <a:rPr lang="zh-CN" altLang="en-US"/>
              <a:t>比如鼠标宏，可以为鼠标侧键设置宏，按下侧键后</a:t>
            </a:r>
            <a:r>
              <a:rPr lang="zh-CN" altLang="en-US"/>
              <a:t>直接执行一组指令。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en-US" altLang="zh-CN" b="1"/>
          </a:p>
          <a:p>
            <a:r>
              <a:rPr lang="en-US" altLang="zh-CN" b="1"/>
              <a:t>ZW3D</a:t>
            </a:r>
            <a:r>
              <a:rPr lang="zh-CN" altLang="en-US" b="1"/>
              <a:t>的宏，实际上就是录制了一组用户操作，可以通过解析它来播放复现录宏时的</a:t>
            </a:r>
            <a:r>
              <a:rPr lang="zh-CN" altLang="en-US" b="1"/>
              <a:t>操作。</a:t>
            </a:r>
            <a:endParaRPr lang="zh-CN" altLang="en-US" b="1"/>
          </a:p>
          <a:p>
            <a:endParaRPr lang="zh-CN" altLang="en-US" b="1"/>
          </a:p>
          <a:p>
            <a:r>
              <a:rPr lang="zh-CN" altLang="en-US"/>
              <a:t>可以理解为加强版的按键精灵。</a:t>
            </a:r>
            <a:endParaRPr lang="zh-CN" altLang="en-US"/>
          </a:p>
          <a:p>
            <a:r>
              <a:rPr lang="zh-CN" altLang="en-US"/>
              <a:t>按键精灵记录的是鼠标和键盘的按键行为以及相应的屏幕</a:t>
            </a:r>
            <a:r>
              <a:rPr lang="zh-CN" altLang="en-US"/>
              <a:t>坐标。</a:t>
            </a:r>
            <a:endParaRPr lang="zh-CN" altLang="en-US"/>
          </a:p>
          <a:p>
            <a:r>
              <a:rPr lang="en-US" altLang="zh-CN"/>
              <a:t>ZW3D</a:t>
            </a:r>
            <a:r>
              <a:rPr lang="zh-CN" altLang="en-US"/>
              <a:t>宏系统记录的是</a:t>
            </a:r>
            <a:r>
              <a:rPr lang="en-US" altLang="zh-CN"/>
              <a:t>UI</a:t>
            </a:r>
            <a:r>
              <a:rPr lang="zh-CN" altLang="en-US"/>
              <a:t>层面的消息或</a:t>
            </a:r>
            <a:r>
              <a:rPr lang="zh-CN" altLang="en-US"/>
              <a:t>命令。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6840" y="1649730"/>
            <a:ext cx="4968240" cy="3924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PLACING_PICTURE_USER_VIEWPORT" val="{&quot;height&quot;:831.8409448818898,&quot;width&quot;:4194.455118110236}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UNIT_TABLE_BEAUTIFY" val="smartTable{54327b49-167d-4709-a92f-0d343246b0ec}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  <p:tag name="KSO_WM_UNIT_PLACING_PICTURE_USER_VIEWPORT" val="{&quot;height&quot;:5382,&quot;width&quot;:7587}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COMMONDATA" val="eyJoZGlkIjoiNDAzNzlhNzI3ODhjOTZjZmY4NWJiMjk1NDdlYjM5MjIifQ=="/>
  <p:tag name="KSO_WPP_MARK_KEY" val="f0be65fd-72ba-4bd9-8829-89a82bf527a1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5652</Words>
  <Application>WPS 演示</Application>
  <PresentationFormat>宽屏</PresentationFormat>
  <Paragraphs>571</Paragraphs>
  <Slides>43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5" baseType="lpstr">
      <vt:lpstr>Arial</vt:lpstr>
      <vt:lpstr>宋体</vt:lpstr>
      <vt:lpstr>Wingdings</vt:lpstr>
      <vt:lpstr>Open Sans</vt:lpstr>
      <vt:lpstr>Segoe Print</vt:lpstr>
      <vt:lpstr>微软雅黑</vt:lpstr>
      <vt:lpstr>Impact</vt:lpstr>
      <vt:lpstr>Calibri</vt:lpstr>
      <vt:lpstr>Arial Unicode MS</vt:lpstr>
      <vt:lpstr>Consolas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Zakim Chiu</dc:creator>
  <cp:lastModifiedBy>Start</cp:lastModifiedBy>
  <cp:revision>12</cp:revision>
  <dcterms:created xsi:type="dcterms:W3CDTF">2023-06-08T01:40:00Z</dcterms:created>
  <dcterms:modified xsi:type="dcterms:W3CDTF">2023-06-15T08:58:07Z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14E859DF2AA64446BB6F889DC28BF267_12</vt:lpwstr>
  </property>
  <property fmtid="{D5CDD505-2E9C-101B-9397-08002B2CF9AE}" pid="3" name="KSOProductBuildVer">
    <vt:lpwstr>2052-11.1.0.14309</vt:lpwstr>
  </property>
</Properties>
</file>