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81" r:id="rId6"/>
    <p:sldId id="268" r:id="rId7"/>
    <p:sldId id="260" r:id="rId8"/>
    <p:sldId id="282" r:id="rId9"/>
    <p:sldId id="270" r:id="rId10"/>
    <p:sldId id="284" r:id="rId11"/>
    <p:sldId id="271" r:id="rId12"/>
    <p:sldId id="277" r:id="rId13"/>
    <p:sldId id="283" r:id="rId14"/>
    <p:sldId id="267" r:id="rId15"/>
    <p:sldId id="285" r:id="rId16"/>
    <p:sldId id="286" r:id="rId17"/>
    <p:sldId id="274" r:id="rId18"/>
    <p:sldId id="287" r:id="rId19"/>
    <p:sldId id="278" r:id="rId20"/>
    <p:sldId id="27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24BE4-6D54-4021-A253-C4E1B3864902}" v="120" dt="2021-03-26T18:42:55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orandi" userId="2777cc6ca0e72e1f" providerId="LiveId" clId="{0AD24BE4-6D54-4021-A253-C4E1B3864902}"/>
    <pc:docChg chg="undo redo custSel addSld delSld modSld sldOrd">
      <pc:chgData name="Marco Morandi" userId="2777cc6ca0e72e1f" providerId="LiveId" clId="{0AD24BE4-6D54-4021-A253-C4E1B3864902}" dt="2021-03-26T19:02:38.407" v="1418" actId="20577"/>
      <pc:docMkLst>
        <pc:docMk/>
      </pc:docMkLst>
      <pc:sldChg chg="addSp delSp modSp mod">
        <pc:chgData name="Marco Morandi" userId="2777cc6ca0e72e1f" providerId="LiveId" clId="{0AD24BE4-6D54-4021-A253-C4E1B3864902}" dt="2021-03-26T15:47:28.613" v="759" actId="14100"/>
        <pc:sldMkLst>
          <pc:docMk/>
          <pc:sldMk cId="3251420020" sldId="257"/>
        </pc:sldMkLst>
        <pc:spChg chg="mod">
          <ac:chgData name="Marco Morandi" userId="2777cc6ca0e72e1f" providerId="LiveId" clId="{0AD24BE4-6D54-4021-A253-C4E1B3864902}" dt="2021-03-26T15:47:28.613" v="759" actId="14100"/>
          <ac:spMkLst>
            <pc:docMk/>
            <pc:sldMk cId="3251420020" sldId="257"/>
            <ac:spMk id="3" creationId="{2149608D-3492-4D9B-8B2B-09A7D28D3FE2}"/>
          </ac:spMkLst>
        </pc:spChg>
        <pc:picChg chg="add del mod">
          <ac:chgData name="Marco Morandi" userId="2777cc6ca0e72e1f" providerId="LiveId" clId="{0AD24BE4-6D54-4021-A253-C4E1B3864902}" dt="2021-03-26T15:46:45.594" v="754" actId="478"/>
          <ac:picMkLst>
            <pc:docMk/>
            <pc:sldMk cId="3251420020" sldId="257"/>
            <ac:picMk id="5" creationId="{A0906DEB-D78E-4337-8D8D-DEB54EE781F6}"/>
          </ac:picMkLst>
        </pc:picChg>
        <pc:picChg chg="add mod">
          <ac:chgData name="Marco Morandi" userId="2777cc6ca0e72e1f" providerId="LiveId" clId="{0AD24BE4-6D54-4021-A253-C4E1B3864902}" dt="2021-03-26T15:47:24.068" v="758" actId="1076"/>
          <ac:picMkLst>
            <pc:docMk/>
            <pc:sldMk cId="3251420020" sldId="257"/>
            <ac:picMk id="7" creationId="{A6BCFC1B-A79A-421C-8990-A96BF243556B}"/>
          </ac:picMkLst>
        </pc:picChg>
      </pc:sldChg>
      <pc:sldChg chg="modSp mod">
        <pc:chgData name="Marco Morandi" userId="2777cc6ca0e72e1f" providerId="LiveId" clId="{0AD24BE4-6D54-4021-A253-C4E1B3864902}" dt="2021-03-26T18:17:32.663" v="1320" actId="20577"/>
        <pc:sldMkLst>
          <pc:docMk/>
          <pc:sldMk cId="2761996357" sldId="258"/>
        </pc:sldMkLst>
        <pc:spChg chg="mod">
          <ac:chgData name="Marco Morandi" userId="2777cc6ca0e72e1f" providerId="LiveId" clId="{0AD24BE4-6D54-4021-A253-C4E1B3864902}" dt="2021-03-26T18:17:32.663" v="1320" actId="20577"/>
          <ac:spMkLst>
            <pc:docMk/>
            <pc:sldMk cId="2761996357" sldId="258"/>
            <ac:spMk id="3" creationId="{1B7476B6-B64D-4B0D-A7BB-961BDEA55913}"/>
          </ac:spMkLst>
        </pc:spChg>
      </pc:sldChg>
      <pc:sldChg chg="addSp delSp modSp mod">
        <pc:chgData name="Marco Morandi" userId="2777cc6ca0e72e1f" providerId="LiveId" clId="{0AD24BE4-6D54-4021-A253-C4E1B3864902}" dt="2021-03-26T15:40:23.317" v="729" actId="20577"/>
        <pc:sldMkLst>
          <pc:docMk/>
          <pc:sldMk cId="3049227035" sldId="259"/>
        </pc:sldMkLst>
        <pc:spChg chg="mod">
          <ac:chgData name="Marco Morandi" userId="2777cc6ca0e72e1f" providerId="LiveId" clId="{0AD24BE4-6D54-4021-A253-C4E1B3864902}" dt="2021-03-26T15:40:23.317" v="729" actId="20577"/>
          <ac:spMkLst>
            <pc:docMk/>
            <pc:sldMk cId="3049227035" sldId="259"/>
            <ac:spMk id="3" creationId="{F0613990-4EFA-4CA1-A35E-1D24195CA9B5}"/>
          </ac:spMkLst>
        </pc:spChg>
        <pc:spChg chg="del">
          <ac:chgData name="Marco Morandi" userId="2777cc6ca0e72e1f" providerId="LiveId" clId="{0AD24BE4-6D54-4021-A253-C4E1B3864902}" dt="2021-03-26T15:26:23.695" v="11" actId="478"/>
          <ac:spMkLst>
            <pc:docMk/>
            <pc:sldMk cId="3049227035" sldId="259"/>
            <ac:spMk id="6" creationId="{60B75DE1-01F2-4E77-80D0-CF5558248130}"/>
          </ac:spMkLst>
        </pc:spChg>
        <pc:picChg chg="add mod">
          <ac:chgData name="Marco Morandi" userId="2777cc6ca0e72e1f" providerId="LiveId" clId="{0AD24BE4-6D54-4021-A253-C4E1B3864902}" dt="2021-03-26T15:39:56.115" v="718" actId="1076"/>
          <ac:picMkLst>
            <pc:docMk/>
            <pc:sldMk cId="3049227035" sldId="259"/>
            <ac:picMk id="7" creationId="{276BCF13-0928-4580-BCA9-86E78B75EBEE}"/>
          </ac:picMkLst>
        </pc:picChg>
        <pc:picChg chg="del">
          <ac:chgData name="Marco Morandi" userId="2777cc6ca0e72e1f" providerId="LiveId" clId="{0AD24BE4-6D54-4021-A253-C4E1B3864902}" dt="2021-03-26T15:25:24.002" v="1" actId="21"/>
          <ac:picMkLst>
            <pc:docMk/>
            <pc:sldMk cId="3049227035" sldId="259"/>
            <ac:picMk id="9" creationId="{5059ABDA-E28D-4236-B50C-A8EAD72B998C}"/>
          </ac:picMkLst>
        </pc:picChg>
      </pc:sldChg>
      <pc:sldChg chg="addSp delSp modSp mod">
        <pc:chgData name="Marco Morandi" userId="2777cc6ca0e72e1f" providerId="LiveId" clId="{0AD24BE4-6D54-4021-A253-C4E1B3864902}" dt="2021-03-26T17:47:03.007" v="1171" actId="478"/>
        <pc:sldMkLst>
          <pc:docMk/>
          <pc:sldMk cId="2756950095" sldId="260"/>
        </pc:sldMkLst>
        <pc:spChg chg="del">
          <ac:chgData name="Marco Morandi" userId="2777cc6ca0e72e1f" providerId="LiveId" clId="{0AD24BE4-6D54-4021-A253-C4E1B3864902}" dt="2021-03-26T15:49:39.829" v="770" actId="478"/>
          <ac:spMkLst>
            <pc:docMk/>
            <pc:sldMk cId="2756950095" sldId="260"/>
            <ac:spMk id="4" creationId="{676AA557-1F75-4053-8E49-CFA7C77FEDBC}"/>
          </ac:spMkLst>
        </pc:spChg>
        <pc:spChg chg="mod">
          <ac:chgData name="Marco Morandi" userId="2777cc6ca0e72e1f" providerId="LiveId" clId="{0AD24BE4-6D54-4021-A253-C4E1B3864902}" dt="2021-03-26T17:08:05.429" v="928" actId="1036"/>
          <ac:spMkLst>
            <pc:docMk/>
            <pc:sldMk cId="2756950095" sldId="260"/>
            <ac:spMk id="12" creationId="{F9572EFE-E792-4B38-9DA6-E5704263540B}"/>
          </ac:spMkLst>
        </pc:spChg>
        <pc:spChg chg="add mod">
          <ac:chgData name="Marco Morandi" userId="2777cc6ca0e72e1f" providerId="LiveId" clId="{0AD24BE4-6D54-4021-A253-C4E1B3864902}" dt="2021-03-26T15:54:14.288" v="790" actId="1076"/>
          <ac:spMkLst>
            <pc:docMk/>
            <pc:sldMk cId="2756950095" sldId="260"/>
            <ac:spMk id="19" creationId="{DC4B3FEB-5E68-467B-9FCA-E735FBBC3350}"/>
          </ac:spMkLst>
        </pc:spChg>
        <pc:spChg chg="add mod">
          <ac:chgData name="Marco Morandi" userId="2777cc6ca0e72e1f" providerId="LiveId" clId="{0AD24BE4-6D54-4021-A253-C4E1B3864902}" dt="2021-03-26T17:09:31.526" v="935" actId="1076"/>
          <ac:spMkLst>
            <pc:docMk/>
            <pc:sldMk cId="2756950095" sldId="260"/>
            <ac:spMk id="22" creationId="{B8474B37-0E31-48D0-87AC-640C27078DAC}"/>
          </ac:spMkLst>
        </pc:spChg>
        <pc:picChg chg="add del mod">
          <ac:chgData name="Marco Morandi" userId="2777cc6ca0e72e1f" providerId="LiveId" clId="{0AD24BE4-6D54-4021-A253-C4E1B3864902}" dt="2021-03-26T15:53:05.692" v="784" actId="478"/>
          <ac:picMkLst>
            <pc:docMk/>
            <pc:sldMk cId="2756950095" sldId="260"/>
            <ac:picMk id="6" creationId="{C820CD07-F357-4D6A-98FD-42EE8426D887}"/>
          </ac:picMkLst>
        </pc:picChg>
        <pc:picChg chg="add del mod">
          <ac:chgData name="Marco Morandi" userId="2777cc6ca0e72e1f" providerId="LiveId" clId="{0AD24BE4-6D54-4021-A253-C4E1B3864902}" dt="2021-03-26T17:47:03.007" v="1171" actId="478"/>
          <ac:picMkLst>
            <pc:docMk/>
            <pc:sldMk cId="2756950095" sldId="260"/>
            <ac:picMk id="7" creationId="{17372B72-82BD-4595-9453-DA60B59E2644}"/>
          </ac:picMkLst>
        </pc:picChg>
        <pc:picChg chg="del">
          <ac:chgData name="Marco Morandi" userId="2777cc6ca0e72e1f" providerId="LiveId" clId="{0AD24BE4-6D54-4021-A253-C4E1B3864902}" dt="2021-03-26T15:49:40.723" v="771" actId="478"/>
          <ac:picMkLst>
            <pc:docMk/>
            <pc:sldMk cId="2756950095" sldId="260"/>
            <ac:picMk id="8" creationId="{99E578DA-E08D-456E-AFEA-6315CD8D4551}"/>
          </ac:picMkLst>
        </pc:picChg>
        <pc:picChg chg="add mod">
          <ac:chgData name="Marco Morandi" userId="2777cc6ca0e72e1f" providerId="LiveId" clId="{0AD24BE4-6D54-4021-A253-C4E1B3864902}" dt="2021-03-26T15:52:51.359" v="782" actId="1076"/>
          <ac:picMkLst>
            <pc:docMk/>
            <pc:sldMk cId="2756950095" sldId="260"/>
            <ac:picMk id="10" creationId="{EAF533EF-D7BA-4716-893B-2811E533D93A}"/>
          </ac:picMkLst>
        </pc:picChg>
        <pc:picChg chg="del">
          <ac:chgData name="Marco Morandi" userId="2777cc6ca0e72e1f" providerId="LiveId" clId="{0AD24BE4-6D54-4021-A253-C4E1B3864902}" dt="2021-03-26T15:49:38.884" v="769" actId="478"/>
          <ac:picMkLst>
            <pc:docMk/>
            <pc:sldMk cId="2756950095" sldId="260"/>
            <ac:picMk id="13" creationId="{6F9C7D5C-8B8C-43D9-8D8C-5F891DE05D62}"/>
          </ac:picMkLst>
        </pc:picChg>
        <pc:picChg chg="add mod">
          <ac:chgData name="Marco Morandi" userId="2777cc6ca0e72e1f" providerId="LiveId" clId="{0AD24BE4-6D54-4021-A253-C4E1B3864902}" dt="2021-03-26T17:07:59.507" v="916" actId="1036"/>
          <ac:picMkLst>
            <pc:docMk/>
            <pc:sldMk cId="2756950095" sldId="260"/>
            <ac:picMk id="14" creationId="{1883CDB4-6F5C-45FC-86B4-A0E56424280B}"/>
          </ac:picMkLst>
        </pc:picChg>
        <pc:picChg chg="mod">
          <ac:chgData name="Marco Morandi" userId="2777cc6ca0e72e1f" providerId="LiveId" clId="{0AD24BE4-6D54-4021-A253-C4E1B3864902}" dt="2021-03-26T17:08:21.834" v="930" actId="14100"/>
          <ac:picMkLst>
            <pc:docMk/>
            <pc:sldMk cId="2756950095" sldId="260"/>
            <ac:picMk id="15" creationId="{EA7CCCBC-2395-4B89-B436-0D065F3380E8}"/>
          </ac:picMkLst>
        </pc:picChg>
        <pc:picChg chg="add mod">
          <ac:chgData name="Marco Morandi" userId="2777cc6ca0e72e1f" providerId="LiveId" clId="{0AD24BE4-6D54-4021-A253-C4E1B3864902}" dt="2021-03-26T17:07:55.253" v="910" actId="1035"/>
          <ac:picMkLst>
            <pc:docMk/>
            <pc:sldMk cId="2756950095" sldId="260"/>
            <ac:picMk id="17" creationId="{DDE364B4-CC7E-4EA8-B3E4-EEE371D8A910}"/>
          </ac:picMkLst>
        </pc:picChg>
        <pc:picChg chg="add mod">
          <ac:chgData name="Marco Morandi" userId="2777cc6ca0e72e1f" providerId="LiveId" clId="{0AD24BE4-6D54-4021-A253-C4E1B3864902}" dt="2021-03-26T17:07:02.091" v="895" actId="14100"/>
          <ac:picMkLst>
            <pc:docMk/>
            <pc:sldMk cId="2756950095" sldId="260"/>
            <ac:picMk id="20" creationId="{E89381E1-3DD6-420B-AD0F-55C21E5FEC58}"/>
          </ac:picMkLst>
        </pc:picChg>
        <pc:picChg chg="add del mod">
          <ac:chgData name="Marco Morandi" userId="2777cc6ca0e72e1f" providerId="LiveId" clId="{0AD24BE4-6D54-4021-A253-C4E1B3864902}" dt="2021-03-26T17:11:07.500" v="948" actId="21"/>
          <ac:picMkLst>
            <pc:docMk/>
            <pc:sldMk cId="2756950095" sldId="260"/>
            <ac:picMk id="23" creationId="{875AA96D-DF96-4139-8AA5-669582A5FD64}"/>
          </ac:picMkLst>
        </pc:picChg>
        <pc:picChg chg="add del mod">
          <ac:chgData name="Marco Morandi" userId="2777cc6ca0e72e1f" providerId="LiveId" clId="{0AD24BE4-6D54-4021-A253-C4E1B3864902}" dt="2021-03-26T17:47:02.527" v="1170" actId="22"/>
          <ac:picMkLst>
            <pc:docMk/>
            <pc:sldMk cId="2756950095" sldId="260"/>
            <ac:picMk id="24" creationId="{10EFD5EF-63BD-448D-A2E9-1ADAEA40FB98}"/>
          </ac:picMkLst>
        </pc:picChg>
        <pc:picChg chg="del">
          <ac:chgData name="Marco Morandi" userId="2777cc6ca0e72e1f" providerId="LiveId" clId="{0AD24BE4-6D54-4021-A253-C4E1B3864902}" dt="2021-03-26T15:49:43.451" v="772" actId="478"/>
          <ac:picMkLst>
            <pc:docMk/>
            <pc:sldMk cId="2756950095" sldId="260"/>
            <ac:picMk id="1026" creationId="{68151281-4C51-4587-912D-ACD04605E449}"/>
          </ac:picMkLst>
        </pc:picChg>
      </pc:sldChg>
      <pc:sldChg chg="add del">
        <pc:chgData name="Marco Morandi" userId="2777cc6ca0e72e1f" providerId="LiveId" clId="{0AD24BE4-6D54-4021-A253-C4E1B3864902}" dt="2021-03-26T18:42:55.827" v="1321"/>
        <pc:sldMkLst>
          <pc:docMk/>
          <pc:sldMk cId="86052370" sldId="267"/>
        </pc:sldMkLst>
      </pc:sldChg>
      <pc:sldChg chg="addSp delSp modSp mod">
        <pc:chgData name="Marco Morandi" userId="2777cc6ca0e72e1f" providerId="LiveId" clId="{0AD24BE4-6D54-4021-A253-C4E1B3864902}" dt="2021-03-26T17:16:13.545" v="975" actId="1076"/>
        <pc:sldMkLst>
          <pc:docMk/>
          <pc:sldMk cId="3563631336" sldId="270"/>
        </pc:sldMkLst>
        <pc:spChg chg="del">
          <ac:chgData name="Marco Morandi" userId="2777cc6ca0e72e1f" providerId="LiveId" clId="{0AD24BE4-6D54-4021-A253-C4E1B3864902}" dt="2021-03-26T17:10:06.773" v="938" actId="478"/>
          <ac:spMkLst>
            <pc:docMk/>
            <pc:sldMk cId="3563631336" sldId="270"/>
            <ac:spMk id="9" creationId="{02FDF6FB-5FB6-4242-9B72-9D13A05E3808}"/>
          </ac:spMkLst>
        </pc:spChg>
        <pc:spChg chg="del mod">
          <ac:chgData name="Marco Morandi" userId="2777cc6ca0e72e1f" providerId="LiveId" clId="{0AD24BE4-6D54-4021-A253-C4E1B3864902}" dt="2021-03-26T17:12:28.821" v="962" actId="478"/>
          <ac:spMkLst>
            <pc:docMk/>
            <pc:sldMk cId="3563631336" sldId="270"/>
            <ac:spMk id="12" creationId="{F9572EFE-E792-4B38-9DA6-E5704263540B}"/>
          </ac:spMkLst>
        </pc:spChg>
        <pc:spChg chg="add mod">
          <ac:chgData name="Marco Morandi" userId="2777cc6ca0e72e1f" providerId="LiveId" clId="{0AD24BE4-6D54-4021-A253-C4E1B3864902}" dt="2021-03-26T17:12:22.902" v="960"/>
          <ac:spMkLst>
            <pc:docMk/>
            <pc:sldMk cId="3563631336" sldId="270"/>
            <ac:spMk id="16" creationId="{D8622227-2E59-4B0C-974C-7369BA1A9117}"/>
          </ac:spMkLst>
        </pc:spChg>
        <pc:spChg chg="add mod">
          <ac:chgData name="Marco Morandi" userId="2777cc6ca0e72e1f" providerId="LiveId" clId="{0AD24BE4-6D54-4021-A253-C4E1B3864902}" dt="2021-03-26T17:12:40.398" v="963"/>
          <ac:spMkLst>
            <pc:docMk/>
            <pc:sldMk cId="3563631336" sldId="270"/>
            <ac:spMk id="17" creationId="{B716A510-C168-4A95-8D6E-075E9EC8CA47}"/>
          </ac:spMkLst>
        </pc:spChg>
        <pc:spChg chg="add mod">
          <ac:chgData name="Marco Morandi" userId="2777cc6ca0e72e1f" providerId="LiveId" clId="{0AD24BE4-6D54-4021-A253-C4E1B3864902}" dt="2021-03-26T17:12:45.509" v="964"/>
          <ac:spMkLst>
            <pc:docMk/>
            <pc:sldMk cId="3563631336" sldId="270"/>
            <ac:spMk id="18" creationId="{8078472D-356D-4C20-8E39-1DF2E8B810E7}"/>
          </ac:spMkLst>
        </pc:spChg>
        <pc:picChg chg="del">
          <ac:chgData name="Marco Morandi" userId="2777cc6ca0e72e1f" providerId="LiveId" clId="{0AD24BE4-6D54-4021-A253-C4E1B3864902}" dt="2021-03-26T17:12:11.553" v="958" actId="478"/>
          <ac:picMkLst>
            <pc:docMk/>
            <pc:sldMk cId="3563631336" sldId="270"/>
            <ac:picMk id="5" creationId="{708B1188-D1B7-4E90-92DD-650ED7FCF8D5}"/>
          </ac:picMkLst>
        </pc:picChg>
        <pc:picChg chg="add mod">
          <ac:chgData name="Marco Morandi" userId="2777cc6ca0e72e1f" providerId="LiveId" clId="{0AD24BE4-6D54-4021-A253-C4E1B3864902}" dt="2021-03-26T17:13:46.432" v="966" actId="1076"/>
          <ac:picMkLst>
            <pc:docMk/>
            <pc:sldMk cId="3563631336" sldId="270"/>
            <ac:picMk id="6" creationId="{D051103A-514C-47E3-94AB-43DAE3B942AB}"/>
          </ac:picMkLst>
        </pc:picChg>
        <pc:picChg chg="del">
          <ac:chgData name="Marco Morandi" userId="2777cc6ca0e72e1f" providerId="LiveId" clId="{0AD24BE4-6D54-4021-A253-C4E1B3864902}" dt="2021-03-26T17:12:09.395" v="957" actId="478"/>
          <ac:picMkLst>
            <pc:docMk/>
            <pc:sldMk cId="3563631336" sldId="270"/>
            <ac:picMk id="7" creationId="{593E0793-71FF-4907-9747-F153E8A6B6F8}"/>
          </ac:picMkLst>
        </pc:picChg>
        <pc:picChg chg="add mod">
          <ac:chgData name="Marco Morandi" userId="2777cc6ca0e72e1f" providerId="LiveId" clId="{0AD24BE4-6D54-4021-A253-C4E1B3864902}" dt="2021-03-26T17:14:07.934" v="968" actId="1076"/>
          <ac:picMkLst>
            <pc:docMk/>
            <pc:sldMk cId="3563631336" sldId="270"/>
            <ac:picMk id="10" creationId="{E20CBDA8-9E9A-486D-985B-6DD9BC6C8C8A}"/>
          </ac:picMkLst>
        </pc:picChg>
        <pc:picChg chg="del">
          <ac:chgData name="Marco Morandi" userId="2777cc6ca0e72e1f" providerId="LiveId" clId="{0AD24BE4-6D54-4021-A253-C4E1B3864902}" dt="2021-03-26T17:11:15.139" v="951" actId="478"/>
          <ac:picMkLst>
            <pc:docMk/>
            <pc:sldMk cId="3563631336" sldId="270"/>
            <ac:picMk id="11" creationId="{A624E23B-DDE4-4B28-B79A-79857924DFC5}"/>
          </ac:picMkLst>
        </pc:picChg>
        <pc:picChg chg="add mod">
          <ac:chgData name="Marco Morandi" userId="2777cc6ca0e72e1f" providerId="LiveId" clId="{0AD24BE4-6D54-4021-A253-C4E1B3864902}" dt="2021-03-26T17:11:56.177" v="956" actId="1076"/>
          <ac:picMkLst>
            <pc:docMk/>
            <pc:sldMk cId="3563631336" sldId="270"/>
            <ac:picMk id="13" creationId="{4790B9C3-9648-4A19-B1CF-770FFEB78C80}"/>
          </ac:picMkLst>
        </pc:picChg>
        <pc:picChg chg="del">
          <ac:chgData name="Marco Morandi" userId="2777cc6ca0e72e1f" providerId="LiveId" clId="{0AD24BE4-6D54-4021-A253-C4E1B3864902}" dt="2021-03-26T17:12:15.691" v="959" actId="478"/>
          <ac:picMkLst>
            <pc:docMk/>
            <pc:sldMk cId="3563631336" sldId="270"/>
            <ac:picMk id="14" creationId="{52AF0CA3-1865-4F4F-A196-55BD346BD4B1}"/>
          </ac:picMkLst>
        </pc:picChg>
        <pc:picChg chg="add mod">
          <ac:chgData name="Marco Morandi" userId="2777cc6ca0e72e1f" providerId="LiveId" clId="{0AD24BE4-6D54-4021-A253-C4E1B3864902}" dt="2021-03-26T17:11:29.152" v="953" actId="1076"/>
          <ac:picMkLst>
            <pc:docMk/>
            <pc:sldMk cId="3563631336" sldId="270"/>
            <ac:picMk id="15" creationId="{D638B85D-3FAD-473A-A6D3-74453C660C37}"/>
          </ac:picMkLst>
        </pc:picChg>
        <pc:picChg chg="add mod">
          <ac:chgData name="Marco Morandi" userId="2777cc6ca0e72e1f" providerId="LiveId" clId="{0AD24BE4-6D54-4021-A253-C4E1B3864902}" dt="2021-03-26T17:16:08.935" v="974" actId="1076"/>
          <ac:picMkLst>
            <pc:docMk/>
            <pc:sldMk cId="3563631336" sldId="270"/>
            <ac:picMk id="20" creationId="{115F23C5-EF8E-41DE-9133-3D941C51349E}"/>
          </ac:picMkLst>
        </pc:picChg>
        <pc:picChg chg="add mod">
          <ac:chgData name="Marco Morandi" userId="2777cc6ca0e72e1f" providerId="LiveId" clId="{0AD24BE4-6D54-4021-A253-C4E1B3864902}" dt="2021-03-26T17:16:13.545" v="975" actId="1076"/>
          <ac:picMkLst>
            <pc:docMk/>
            <pc:sldMk cId="3563631336" sldId="270"/>
            <ac:picMk id="21" creationId="{ACA96D22-EE2E-4FF2-9F3A-6AF4B9FB81F8}"/>
          </ac:picMkLst>
        </pc:picChg>
        <pc:picChg chg="del">
          <ac:chgData name="Marco Morandi" userId="2777cc6ca0e72e1f" providerId="LiveId" clId="{0AD24BE4-6D54-4021-A253-C4E1B3864902}" dt="2021-03-26T17:11:49.212" v="955" actId="478"/>
          <ac:picMkLst>
            <pc:docMk/>
            <pc:sldMk cId="3563631336" sldId="270"/>
            <ac:picMk id="2050" creationId="{3265B602-E793-4C91-8EB4-AFEAB3268556}"/>
          </ac:picMkLst>
        </pc:picChg>
      </pc:sldChg>
      <pc:sldChg chg="addSp delSp modSp mod">
        <pc:chgData name="Marco Morandi" userId="2777cc6ca0e72e1f" providerId="LiveId" clId="{0AD24BE4-6D54-4021-A253-C4E1B3864902}" dt="2021-03-26T17:34:10.842" v="1072" actId="1076"/>
        <pc:sldMkLst>
          <pc:docMk/>
          <pc:sldMk cId="52287162" sldId="271"/>
        </pc:sldMkLst>
        <pc:spChg chg="mod">
          <ac:chgData name="Marco Morandi" userId="2777cc6ca0e72e1f" providerId="LiveId" clId="{0AD24BE4-6D54-4021-A253-C4E1B3864902}" dt="2021-03-26T17:27:44.200" v="1019" actId="1076"/>
          <ac:spMkLst>
            <pc:docMk/>
            <pc:sldMk cId="52287162" sldId="271"/>
            <ac:spMk id="3" creationId="{A2BE8333-1834-4AC5-B8C6-164116398741}"/>
          </ac:spMkLst>
        </pc:spChg>
        <pc:spChg chg="add del mod">
          <ac:chgData name="Marco Morandi" userId="2777cc6ca0e72e1f" providerId="LiveId" clId="{0AD24BE4-6D54-4021-A253-C4E1B3864902}" dt="2021-03-26T17:34:00.002" v="1070" actId="5793"/>
          <ac:spMkLst>
            <pc:docMk/>
            <pc:sldMk cId="52287162" sldId="271"/>
            <ac:spMk id="9" creationId="{C2168A84-40B8-4A68-8567-B303C43A98F9}"/>
          </ac:spMkLst>
        </pc:spChg>
        <pc:spChg chg="mod ord">
          <ac:chgData name="Marco Morandi" userId="2777cc6ca0e72e1f" providerId="LiveId" clId="{0AD24BE4-6D54-4021-A253-C4E1B3864902}" dt="2021-03-26T17:31:49.171" v="1038" actId="166"/>
          <ac:spMkLst>
            <pc:docMk/>
            <pc:sldMk cId="52287162" sldId="271"/>
            <ac:spMk id="13" creationId="{480BDC8C-5B6D-4C67-8923-D5E40CD3FD5F}"/>
          </ac:spMkLst>
        </pc:spChg>
        <pc:spChg chg="add mod">
          <ac:chgData name="Marco Morandi" userId="2777cc6ca0e72e1f" providerId="LiveId" clId="{0AD24BE4-6D54-4021-A253-C4E1B3864902}" dt="2021-03-26T17:34:10.842" v="1072" actId="1076"/>
          <ac:spMkLst>
            <pc:docMk/>
            <pc:sldMk cId="52287162" sldId="271"/>
            <ac:spMk id="15" creationId="{25BB293D-73C2-4DE9-BF99-6609D8B2279D}"/>
          </ac:spMkLst>
        </pc:spChg>
        <pc:picChg chg="del">
          <ac:chgData name="Marco Morandi" userId="2777cc6ca0e72e1f" providerId="LiveId" clId="{0AD24BE4-6D54-4021-A253-C4E1B3864902}" dt="2021-03-26T17:24:31.060" v="998" actId="478"/>
          <ac:picMkLst>
            <pc:docMk/>
            <pc:sldMk cId="52287162" sldId="271"/>
            <ac:picMk id="5" creationId="{D71074EC-6D9E-49D1-8108-A15FD2F38707}"/>
          </ac:picMkLst>
        </pc:picChg>
        <pc:picChg chg="add del mod">
          <ac:chgData name="Marco Morandi" userId="2777cc6ca0e72e1f" providerId="LiveId" clId="{0AD24BE4-6D54-4021-A253-C4E1B3864902}" dt="2021-03-26T17:27:49.544" v="1025" actId="478"/>
          <ac:picMkLst>
            <pc:docMk/>
            <pc:sldMk cId="52287162" sldId="271"/>
            <ac:picMk id="6" creationId="{F8DF7E0A-814E-444B-B286-E8FF7887B02E}"/>
          </ac:picMkLst>
        </pc:picChg>
        <pc:picChg chg="add del">
          <ac:chgData name="Marco Morandi" userId="2777cc6ca0e72e1f" providerId="LiveId" clId="{0AD24BE4-6D54-4021-A253-C4E1B3864902}" dt="2021-03-26T17:32:55.631" v="1046" actId="478"/>
          <ac:picMkLst>
            <pc:docMk/>
            <pc:sldMk cId="52287162" sldId="271"/>
            <ac:picMk id="8" creationId="{AE0513D6-AE40-4FDD-9692-1475104B8B65}"/>
          </ac:picMkLst>
        </pc:picChg>
        <pc:picChg chg="mod">
          <ac:chgData name="Marco Morandi" userId="2777cc6ca0e72e1f" providerId="LiveId" clId="{0AD24BE4-6D54-4021-A253-C4E1B3864902}" dt="2021-03-26T17:27:44.576" v="1020" actId="1076"/>
          <ac:picMkLst>
            <pc:docMk/>
            <pc:sldMk cId="52287162" sldId="271"/>
            <ac:picMk id="10" creationId="{7363B61C-5B0D-41CD-80B1-AA6C39834800}"/>
          </ac:picMkLst>
        </pc:picChg>
        <pc:picChg chg="add mod">
          <ac:chgData name="Marco Morandi" userId="2777cc6ca0e72e1f" providerId="LiveId" clId="{0AD24BE4-6D54-4021-A253-C4E1B3864902}" dt="2021-03-26T17:33:28.477" v="1048" actId="1076"/>
          <ac:picMkLst>
            <pc:docMk/>
            <pc:sldMk cId="52287162" sldId="271"/>
            <ac:picMk id="11" creationId="{75A1F4CD-9314-42DC-9B53-5864229B1CF9}"/>
          </ac:picMkLst>
        </pc:picChg>
        <pc:picChg chg="add mod">
          <ac:chgData name="Marco Morandi" userId="2777cc6ca0e72e1f" providerId="LiveId" clId="{0AD24BE4-6D54-4021-A253-C4E1B3864902}" dt="2021-03-26T17:32:46.252" v="1045" actId="14100"/>
          <ac:picMkLst>
            <pc:docMk/>
            <pc:sldMk cId="52287162" sldId="271"/>
            <ac:picMk id="1026" creationId="{ED4C61DD-1B1B-40E3-93EE-3B7B268DDF98}"/>
          </ac:picMkLst>
        </pc:picChg>
        <pc:picChg chg="add del">
          <ac:chgData name="Marco Morandi" userId="2777cc6ca0e72e1f" providerId="LiveId" clId="{0AD24BE4-6D54-4021-A253-C4E1B3864902}" dt="2021-03-26T17:32:19.529" v="1039" actId="478"/>
          <ac:picMkLst>
            <pc:docMk/>
            <pc:sldMk cId="52287162" sldId="271"/>
            <ac:picMk id="3074" creationId="{6985FAC1-CD00-4FAB-B513-65D259F4E0BB}"/>
          </ac:picMkLst>
        </pc:picChg>
      </pc:sldChg>
      <pc:sldChg chg="delSp del mod">
        <pc:chgData name="Marco Morandi" userId="2777cc6ca0e72e1f" providerId="LiveId" clId="{0AD24BE4-6D54-4021-A253-C4E1B3864902}" dt="2021-03-26T17:45:49.782" v="1164" actId="2696"/>
        <pc:sldMkLst>
          <pc:docMk/>
          <pc:sldMk cId="4021311876" sldId="273"/>
        </pc:sldMkLst>
        <pc:picChg chg="del">
          <ac:chgData name="Marco Morandi" userId="2777cc6ca0e72e1f" providerId="LiveId" clId="{0AD24BE4-6D54-4021-A253-C4E1B3864902}" dt="2021-03-26T17:45:41.798" v="1162" actId="21"/>
          <ac:picMkLst>
            <pc:docMk/>
            <pc:sldMk cId="4021311876" sldId="273"/>
            <ac:picMk id="7" creationId="{609E0B3F-5F17-4A19-A831-F169C73F30B8}"/>
          </ac:picMkLst>
        </pc:picChg>
      </pc:sldChg>
      <pc:sldChg chg="addSp delSp modSp mod">
        <pc:chgData name="Marco Morandi" userId="2777cc6ca0e72e1f" providerId="LiveId" clId="{0AD24BE4-6D54-4021-A253-C4E1B3864902}" dt="2021-03-26T17:55:54.671" v="1213" actId="1076"/>
        <pc:sldMkLst>
          <pc:docMk/>
          <pc:sldMk cId="1158797752" sldId="274"/>
        </pc:sldMkLst>
        <pc:spChg chg="ord">
          <ac:chgData name="Marco Morandi" userId="2777cc6ca0e72e1f" providerId="LiveId" clId="{0AD24BE4-6D54-4021-A253-C4E1B3864902}" dt="2021-03-26T17:53:21.433" v="1201" actId="166"/>
          <ac:spMkLst>
            <pc:docMk/>
            <pc:sldMk cId="1158797752" sldId="274"/>
            <ac:spMk id="19" creationId="{F4CCECB8-5081-444C-8C6B-4825D284C376}"/>
          </ac:spMkLst>
        </pc:spChg>
        <pc:picChg chg="add mod">
          <ac:chgData name="Marco Morandi" userId="2777cc6ca0e72e1f" providerId="LiveId" clId="{0AD24BE4-6D54-4021-A253-C4E1B3864902}" dt="2021-03-26T17:53:17.091" v="1200" actId="14100"/>
          <ac:picMkLst>
            <pc:docMk/>
            <pc:sldMk cId="1158797752" sldId="274"/>
            <ac:picMk id="5" creationId="{A2CFEB7B-7D3D-48B7-B44E-6A7D7DDF566A}"/>
          </ac:picMkLst>
        </pc:picChg>
        <pc:picChg chg="add mod">
          <ac:chgData name="Marco Morandi" userId="2777cc6ca0e72e1f" providerId="LiveId" clId="{0AD24BE4-6D54-4021-A253-C4E1B3864902}" dt="2021-03-26T17:55:54.671" v="1213" actId="1076"/>
          <ac:picMkLst>
            <pc:docMk/>
            <pc:sldMk cId="1158797752" sldId="274"/>
            <ac:picMk id="7" creationId="{E6D258B7-E8E1-4D2F-98DB-807419DA8946}"/>
          </ac:picMkLst>
        </pc:picChg>
        <pc:picChg chg="del">
          <ac:chgData name="Marco Morandi" userId="2777cc6ca0e72e1f" providerId="LiveId" clId="{0AD24BE4-6D54-4021-A253-C4E1B3864902}" dt="2021-03-26T17:51:47.328" v="1197" actId="478"/>
          <ac:picMkLst>
            <pc:docMk/>
            <pc:sldMk cId="1158797752" sldId="274"/>
            <ac:picMk id="8" creationId="{AB0B90B6-A181-4F7F-B7CD-F5CFF7C6C658}"/>
          </ac:picMkLst>
        </pc:picChg>
        <pc:picChg chg="del">
          <ac:chgData name="Marco Morandi" userId="2777cc6ca0e72e1f" providerId="LiveId" clId="{0AD24BE4-6D54-4021-A253-C4E1B3864902}" dt="2021-03-26T17:55:07.792" v="1209" actId="478"/>
          <ac:picMkLst>
            <pc:docMk/>
            <pc:sldMk cId="1158797752" sldId="274"/>
            <ac:picMk id="16" creationId="{60C6DDAF-4C5B-4971-8E49-F96458A71AC2}"/>
          </ac:picMkLst>
        </pc:picChg>
        <pc:picChg chg="del">
          <ac:chgData name="Marco Morandi" userId="2777cc6ca0e72e1f" providerId="LiveId" clId="{0AD24BE4-6D54-4021-A253-C4E1B3864902}" dt="2021-03-26T17:53:49.760" v="1204" actId="478"/>
          <ac:picMkLst>
            <pc:docMk/>
            <pc:sldMk cId="1158797752" sldId="274"/>
            <ac:picMk id="3074" creationId="{6D4C4D5A-9EB6-4D58-BF11-0CD660DDDC44}"/>
          </ac:picMkLst>
        </pc:picChg>
        <pc:picChg chg="add mod">
          <ac:chgData name="Marco Morandi" userId="2777cc6ca0e72e1f" providerId="LiveId" clId="{0AD24BE4-6D54-4021-A253-C4E1B3864902}" dt="2021-03-26T17:55:04.072" v="1208" actId="14100"/>
          <ac:picMkLst>
            <pc:docMk/>
            <pc:sldMk cId="1158797752" sldId="274"/>
            <ac:picMk id="4098" creationId="{F17AF346-781E-4BE5-9A36-442B4F054475}"/>
          </ac:picMkLst>
        </pc:picChg>
      </pc:sldChg>
      <pc:sldChg chg="addSp delSp modSp mod">
        <pc:chgData name="Marco Morandi" userId="2777cc6ca0e72e1f" providerId="LiveId" clId="{0AD24BE4-6D54-4021-A253-C4E1B3864902}" dt="2021-03-26T17:35:41.133" v="1088" actId="20577"/>
        <pc:sldMkLst>
          <pc:docMk/>
          <pc:sldMk cId="1212040301" sldId="277"/>
        </pc:sldMkLst>
        <pc:graphicFrameChg chg="del mod">
          <ac:chgData name="Marco Morandi" userId="2777cc6ca0e72e1f" providerId="LiveId" clId="{0AD24BE4-6D54-4021-A253-C4E1B3864902}" dt="2021-03-26T16:20:24.553" v="855" actId="478"/>
          <ac:graphicFrameMkLst>
            <pc:docMk/>
            <pc:sldMk cId="1212040301" sldId="277"/>
            <ac:graphicFrameMk id="4" creationId="{5FC97DAE-DD2A-4858-8A53-758922079700}"/>
          </ac:graphicFrameMkLst>
        </pc:graphicFrameChg>
        <pc:graphicFrameChg chg="add mod modGraphic">
          <ac:chgData name="Marco Morandi" userId="2777cc6ca0e72e1f" providerId="LiveId" clId="{0AD24BE4-6D54-4021-A253-C4E1B3864902}" dt="2021-03-26T17:35:41.133" v="1088" actId="20577"/>
          <ac:graphicFrameMkLst>
            <pc:docMk/>
            <pc:sldMk cId="1212040301" sldId="277"/>
            <ac:graphicFrameMk id="5" creationId="{E434476B-AF81-4722-AC63-5BA05ACBAC85}"/>
          </ac:graphicFrameMkLst>
        </pc:graphicFrameChg>
      </pc:sldChg>
      <pc:sldChg chg="addSp delSp modSp mod">
        <pc:chgData name="Marco Morandi" userId="2777cc6ca0e72e1f" providerId="LiveId" clId="{0AD24BE4-6D54-4021-A253-C4E1B3864902}" dt="2021-03-26T18:06:58.368" v="1318" actId="20577"/>
        <pc:sldMkLst>
          <pc:docMk/>
          <pc:sldMk cId="3727743896" sldId="278"/>
        </pc:sldMkLst>
        <pc:spChg chg="mod">
          <ac:chgData name="Marco Morandi" userId="2777cc6ca0e72e1f" providerId="LiveId" clId="{0AD24BE4-6D54-4021-A253-C4E1B3864902}" dt="2021-03-26T18:06:58.368" v="1318" actId="20577"/>
          <ac:spMkLst>
            <pc:docMk/>
            <pc:sldMk cId="3727743896" sldId="278"/>
            <ac:spMk id="2" creationId="{DCEA0060-8301-4475-94FC-563382FD5E5F}"/>
          </ac:spMkLst>
        </pc:spChg>
        <pc:spChg chg="add del">
          <ac:chgData name="Marco Morandi" userId="2777cc6ca0e72e1f" providerId="LiveId" clId="{0AD24BE4-6D54-4021-A253-C4E1B3864902}" dt="2021-03-26T17:57:52.565" v="1228" actId="22"/>
          <ac:spMkLst>
            <pc:docMk/>
            <pc:sldMk cId="3727743896" sldId="278"/>
            <ac:spMk id="5" creationId="{4A43EDBE-6101-473C-A0C2-462596752E28}"/>
          </ac:spMkLst>
        </pc:spChg>
        <pc:spChg chg="add del">
          <ac:chgData name="Marco Morandi" userId="2777cc6ca0e72e1f" providerId="LiveId" clId="{0AD24BE4-6D54-4021-A253-C4E1B3864902}" dt="2021-03-26T18:01:06.540" v="1239" actId="22"/>
          <ac:spMkLst>
            <pc:docMk/>
            <pc:sldMk cId="3727743896" sldId="278"/>
            <ac:spMk id="8" creationId="{F4A609A0-2FE9-4904-B13D-D54DECC7D5B8}"/>
          </ac:spMkLst>
        </pc:spChg>
        <pc:graphicFrameChg chg="del mod modGraphic">
          <ac:chgData name="Marco Morandi" userId="2777cc6ca0e72e1f" providerId="LiveId" clId="{0AD24BE4-6D54-4021-A253-C4E1B3864902}" dt="2021-03-26T17:58:45.283" v="1236" actId="478"/>
          <ac:graphicFrameMkLst>
            <pc:docMk/>
            <pc:sldMk cId="3727743896" sldId="278"/>
            <ac:graphicFrameMk id="4" creationId="{5FC97DAE-DD2A-4858-8A53-758922079700}"/>
          </ac:graphicFrameMkLst>
        </pc:graphicFrameChg>
        <pc:graphicFrameChg chg="add del mod modGraphic">
          <ac:chgData name="Marco Morandi" userId="2777cc6ca0e72e1f" providerId="LiveId" clId="{0AD24BE4-6D54-4021-A253-C4E1B3864902}" dt="2021-03-26T18:01:20.465" v="1242" actId="478"/>
          <ac:graphicFrameMkLst>
            <pc:docMk/>
            <pc:sldMk cId="3727743896" sldId="278"/>
            <ac:graphicFrameMk id="6" creationId="{227CCEAD-0C6F-4F28-8F42-6FBF4A3BD701}"/>
          </ac:graphicFrameMkLst>
        </pc:graphicFrameChg>
        <pc:graphicFrameChg chg="add del mod">
          <ac:chgData name="Marco Morandi" userId="2777cc6ca0e72e1f" providerId="LiveId" clId="{0AD24BE4-6D54-4021-A253-C4E1B3864902}" dt="2021-03-26T18:01:18.267" v="1241" actId="478"/>
          <ac:graphicFrameMkLst>
            <pc:docMk/>
            <pc:sldMk cId="3727743896" sldId="278"/>
            <ac:graphicFrameMk id="9" creationId="{E622A44B-6AE7-42C3-A14F-E33F6FF9A7FE}"/>
          </ac:graphicFrameMkLst>
        </pc:graphicFrameChg>
        <pc:graphicFrameChg chg="add mod modGraphic">
          <ac:chgData name="Marco Morandi" userId="2777cc6ca0e72e1f" providerId="LiveId" clId="{0AD24BE4-6D54-4021-A253-C4E1B3864902}" dt="2021-03-26T18:04:31.092" v="1274" actId="20577"/>
          <ac:graphicFrameMkLst>
            <pc:docMk/>
            <pc:sldMk cId="3727743896" sldId="278"/>
            <ac:graphicFrameMk id="10" creationId="{F78B3997-603D-4B36-B17A-A2BE7BE41BD4}"/>
          </ac:graphicFrameMkLst>
        </pc:graphicFrameChg>
        <pc:picChg chg="add mod">
          <ac:chgData name="Marco Morandi" userId="2777cc6ca0e72e1f" providerId="LiveId" clId="{0AD24BE4-6D54-4021-A253-C4E1B3864902}" dt="2021-03-26T18:04:09.950" v="1262" actId="1038"/>
          <ac:picMkLst>
            <pc:docMk/>
            <pc:sldMk cId="3727743896" sldId="278"/>
            <ac:picMk id="5122" creationId="{A3B4669B-43E6-4443-8534-87C77D39F067}"/>
          </ac:picMkLst>
        </pc:picChg>
        <pc:picChg chg="add mod">
          <ac:chgData name="Marco Morandi" userId="2777cc6ca0e72e1f" providerId="LiveId" clId="{0AD24BE4-6D54-4021-A253-C4E1B3864902}" dt="2021-03-26T18:04:43.344" v="1277" actId="1076"/>
          <ac:picMkLst>
            <pc:docMk/>
            <pc:sldMk cId="3727743896" sldId="278"/>
            <ac:picMk id="5124" creationId="{665312B7-306C-4C4D-897F-BEC56C7353A5}"/>
          </ac:picMkLst>
        </pc:picChg>
      </pc:sldChg>
      <pc:sldChg chg="new del">
        <pc:chgData name="Marco Morandi" userId="2777cc6ca0e72e1f" providerId="LiveId" clId="{0AD24BE4-6D54-4021-A253-C4E1B3864902}" dt="2021-03-26T15:25:35.206" v="3" actId="47"/>
        <pc:sldMkLst>
          <pc:docMk/>
          <pc:sldMk cId="1620044901" sldId="279"/>
        </pc:sldMkLst>
      </pc:sldChg>
      <pc:sldChg chg="addSp delSp modSp new del mod">
        <pc:chgData name="Marco Morandi" userId="2777cc6ca0e72e1f" providerId="LiveId" clId="{0AD24BE4-6D54-4021-A253-C4E1B3864902}" dt="2021-03-26T15:42:38.847" v="751" actId="47"/>
        <pc:sldMkLst>
          <pc:docMk/>
          <pc:sldMk cId="3223894317" sldId="280"/>
        </pc:sldMkLst>
        <pc:spChg chg="add del mod">
          <ac:chgData name="Marco Morandi" userId="2777cc6ca0e72e1f" providerId="LiveId" clId="{0AD24BE4-6D54-4021-A253-C4E1B3864902}" dt="2021-03-26T15:42:20.924" v="748" actId="21"/>
          <ac:spMkLst>
            <pc:docMk/>
            <pc:sldMk cId="3223894317" sldId="280"/>
            <ac:spMk id="3" creationId="{5239577A-FAA9-49A8-A16E-050AF4E2A55E}"/>
          </ac:spMkLst>
        </pc:spChg>
        <pc:picChg chg="add del mod">
          <ac:chgData name="Marco Morandi" userId="2777cc6ca0e72e1f" providerId="LiveId" clId="{0AD24BE4-6D54-4021-A253-C4E1B3864902}" dt="2021-03-26T15:40:31.077" v="730" actId="478"/>
          <ac:picMkLst>
            <pc:docMk/>
            <pc:sldMk cId="3223894317" sldId="280"/>
            <ac:picMk id="2" creationId="{C1D007EA-407C-420E-878A-AAE8F497DC5A}"/>
          </ac:picMkLst>
        </pc:picChg>
        <pc:picChg chg="add del mod">
          <ac:chgData name="Marco Morandi" userId="2777cc6ca0e72e1f" providerId="LiveId" clId="{0AD24BE4-6D54-4021-A253-C4E1B3864902}" dt="2021-03-26T15:42:11.834" v="745" actId="21"/>
          <ac:picMkLst>
            <pc:docMk/>
            <pc:sldMk cId="3223894317" sldId="280"/>
            <ac:picMk id="5" creationId="{87ED4017-5E2B-4311-A065-60022D9BB13B}"/>
          </ac:picMkLst>
        </pc:picChg>
      </pc:sldChg>
      <pc:sldChg chg="addSp delSp modSp new mod">
        <pc:chgData name="Marco Morandi" userId="2777cc6ca0e72e1f" providerId="LiveId" clId="{0AD24BE4-6D54-4021-A253-C4E1B3864902}" dt="2021-03-26T15:48:06.090" v="763" actId="1076"/>
        <pc:sldMkLst>
          <pc:docMk/>
          <pc:sldMk cId="860756897" sldId="281"/>
        </pc:sldMkLst>
        <pc:spChg chg="mod">
          <ac:chgData name="Marco Morandi" userId="2777cc6ca0e72e1f" providerId="LiveId" clId="{0AD24BE4-6D54-4021-A253-C4E1B3864902}" dt="2021-03-26T15:41:49.988" v="743"/>
          <ac:spMkLst>
            <pc:docMk/>
            <pc:sldMk cId="860756897" sldId="281"/>
            <ac:spMk id="2" creationId="{D1B9E7CB-4676-4327-82A0-D7E108ABD037}"/>
          </ac:spMkLst>
        </pc:spChg>
        <pc:spChg chg="del">
          <ac:chgData name="Marco Morandi" userId="2777cc6ca0e72e1f" providerId="LiveId" clId="{0AD24BE4-6D54-4021-A253-C4E1B3864902}" dt="2021-03-26T15:42:07.861" v="744" actId="478"/>
          <ac:spMkLst>
            <pc:docMk/>
            <pc:sldMk cId="860756897" sldId="281"/>
            <ac:spMk id="3" creationId="{99B3A2FE-823C-4717-861E-42C6A94E7AD9}"/>
          </ac:spMkLst>
        </pc:spChg>
        <pc:spChg chg="add mod">
          <ac:chgData name="Marco Morandi" userId="2777cc6ca0e72e1f" providerId="LiveId" clId="{0AD24BE4-6D54-4021-A253-C4E1B3864902}" dt="2021-03-26T15:47:57.247" v="761" actId="27636"/>
          <ac:spMkLst>
            <pc:docMk/>
            <pc:sldMk cId="860756897" sldId="281"/>
            <ac:spMk id="5" creationId="{0AC2F8D9-B98D-4588-B11C-5B9A70A36B0F}"/>
          </ac:spMkLst>
        </pc:spChg>
        <pc:picChg chg="add mod">
          <ac:chgData name="Marco Morandi" userId="2777cc6ca0e72e1f" providerId="LiveId" clId="{0AD24BE4-6D54-4021-A253-C4E1B3864902}" dt="2021-03-26T15:48:06.090" v="763" actId="1076"/>
          <ac:picMkLst>
            <pc:docMk/>
            <pc:sldMk cId="860756897" sldId="281"/>
            <ac:picMk id="4" creationId="{75EFB94F-6B95-454D-A732-9F4AE34E39EC}"/>
          </ac:picMkLst>
        </pc:picChg>
      </pc:sldChg>
      <pc:sldChg chg="addSp delSp modSp new mod">
        <pc:chgData name="Marco Morandi" userId="2777cc6ca0e72e1f" providerId="LiveId" clId="{0AD24BE4-6D54-4021-A253-C4E1B3864902}" dt="2021-03-26T19:02:10" v="1360" actId="20577"/>
        <pc:sldMkLst>
          <pc:docMk/>
          <pc:sldMk cId="1849546588" sldId="282"/>
        </pc:sldMkLst>
        <pc:spChg chg="mod">
          <ac:chgData name="Marco Morandi" userId="2777cc6ca0e72e1f" providerId="LiveId" clId="{0AD24BE4-6D54-4021-A253-C4E1B3864902}" dt="2021-03-26T15:48:58.603" v="765"/>
          <ac:spMkLst>
            <pc:docMk/>
            <pc:sldMk cId="1849546588" sldId="282"/>
            <ac:spMk id="2" creationId="{40E01182-3990-4426-B82D-2C747D4DB9C7}"/>
          </ac:spMkLst>
        </pc:spChg>
        <pc:spChg chg="del">
          <ac:chgData name="Marco Morandi" userId="2777cc6ca0e72e1f" providerId="LiveId" clId="{0AD24BE4-6D54-4021-A253-C4E1B3864902}" dt="2021-03-26T15:49:17.121" v="766" actId="478"/>
          <ac:spMkLst>
            <pc:docMk/>
            <pc:sldMk cId="1849546588" sldId="282"/>
            <ac:spMk id="3" creationId="{C4EAA0A9-53AA-4891-90EA-35A278E87ABF}"/>
          </ac:spMkLst>
        </pc:spChg>
        <pc:spChg chg="add mod">
          <ac:chgData name="Marco Morandi" userId="2777cc6ca0e72e1f" providerId="LiveId" clId="{0AD24BE4-6D54-4021-A253-C4E1B3864902}" dt="2021-03-26T19:02:10" v="1360" actId="20577"/>
          <ac:spMkLst>
            <pc:docMk/>
            <pc:sldMk cId="1849546588" sldId="282"/>
            <ac:spMk id="9" creationId="{EE50DDFC-E65D-412D-99E6-CD35B8D544C3}"/>
          </ac:spMkLst>
        </pc:spChg>
        <pc:spChg chg="add mod">
          <ac:chgData name="Marco Morandi" userId="2777cc6ca0e72e1f" providerId="LiveId" clId="{0AD24BE4-6D54-4021-A253-C4E1B3864902}" dt="2021-03-26T17:09:50.331" v="937" actId="1076"/>
          <ac:spMkLst>
            <pc:docMk/>
            <pc:sldMk cId="1849546588" sldId="282"/>
            <ac:spMk id="10" creationId="{E14961F3-188C-4974-992A-AF67FABF0933}"/>
          </ac:spMkLst>
        </pc:spChg>
        <pc:picChg chg="add mod">
          <ac:chgData name="Marco Morandi" userId="2777cc6ca0e72e1f" providerId="LiveId" clId="{0AD24BE4-6D54-4021-A253-C4E1B3864902}" dt="2021-03-26T17:09:03.873" v="933" actId="14100"/>
          <ac:picMkLst>
            <pc:docMk/>
            <pc:sldMk cId="1849546588" sldId="282"/>
            <ac:picMk id="4" creationId="{DD25E560-EBAC-4B1B-B9AD-73A760103184}"/>
          </ac:picMkLst>
        </pc:picChg>
        <pc:picChg chg="add del mod">
          <ac:chgData name="Marco Morandi" userId="2777cc6ca0e72e1f" providerId="LiveId" clId="{0AD24BE4-6D54-4021-A253-C4E1B3864902}" dt="2021-03-26T15:57:21.899" v="808" actId="478"/>
          <ac:picMkLst>
            <pc:docMk/>
            <pc:sldMk cId="1849546588" sldId="282"/>
            <ac:picMk id="5" creationId="{F5B1B9C9-E03E-4806-9E37-3167E68891AA}"/>
          </ac:picMkLst>
        </pc:picChg>
        <pc:picChg chg="add mod">
          <ac:chgData name="Marco Morandi" userId="2777cc6ca0e72e1f" providerId="LiveId" clId="{0AD24BE4-6D54-4021-A253-C4E1B3864902}" dt="2021-03-26T17:08:52.914" v="932" actId="1076"/>
          <ac:picMkLst>
            <pc:docMk/>
            <pc:sldMk cId="1849546588" sldId="282"/>
            <ac:picMk id="6" creationId="{C721766A-1940-4F26-BDBC-220E37B69AB2}"/>
          </ac:picMkLst>
        </pc:picChg>
        <pc:picChg chg="add mod">
          <ac:chgData name="Marco Morandi" userId="2777cc6ca0e72e1f" providerId="LiveId" clId="{0AD24BE4-6D54-4021-A253-C4E1B3864902}" dt="2021-03-26T15:59:53.213" v="810" actId="1076"/>
          <ac:picMkLst>
            <pc:docMk/>
            <pc:sldMk cId="1849546588" sldId="282"/>
            <ac:picMk id="8" creationId="{FD415E30-BB83-4B8A-A1B9-50E2ACFDECB7}"/>
          </ac:picMkLst>
        </pc:picChg>
      </pc:sldChg>
      <pc:sldChg chg="addSp delSp modSp new mod">
        <pc:chgData name="Marco Morandi" userId="2777cc6ca0e72e1f" providerId="LiveId" clId="{0AD24BE4-6D54-4021-A253-C4E1B3864902}" dt="2021-03-26T17:39:37.559" v="1147" actId="1076"/>
        <pc:sldMkLst>
          <pc:docMk/>
          <pc:sldMk cId="2971474920" sldId="283"/>
        </pc:sldMkLst>
        <pc:spChg chg="mod">
          <ac:chgData name="Marco Morandi" userId="2777cc6ca0e72e1f" providerId="LiveId" clId="{0AD24BE4-6D54-4021-A253-C4E1B3864902}" dt="2021-03-26T16:18:16.863" v="836" actId="20577"/>
          <ac:spMkLst>
            <pc:docMk/>
            <pc:sldMk cId="2971474920" sldId="283"/>
            <ac:spMk id="2" creationId="{57C1BC0F-2FB5-459A-8582-01A6BDBC2C5B}"/>
          </ac:spMkLst>
        </pc:spChg>
        <pc:spChg chg="add del">
          <ac:chgData name="Marco Morandi" userId="2777cc6ca0e72e1f" providerId="LiveId" clId="{0AD24BE4-6D54-4021-A253-C4E1B3864902}" dt="2021-03-26T17:37:15.366" v="1103"/>
          <ac:spMkLst>
            <pc:docMk/>
            <pc:sldMk cId="2971474920" sldId="283"/>
            <ac:spMk id="5" creationId="{7480E37A-7950-467D-8480-254E16AD5821}"/>
          </ac:spMkLst>
        </pc:spChg>
        <pc:graphicFrameChg chg="add del mod">
          <ac:chgData name="Marco Morandi" userId="2777cc6ca0e72e1f" providerId="LiveId" clId="{0AD24BE4-6D54-4021-A253-C4E1B3864902}" dt="2021-03-26T16:28:43.188" v="883" actId="478"/>
          <ac:graphicFrameMkLst>
            <pc:docMk/>
            <pc:sldMk cId="2971474920" sldId="283"/>
            <ac:graphicFrameMk id="3" creationId="{6FD011C9-F577-4F0F-BB73-2D94918D4BDF}"/>
          </ac:graphicFrameMkLst>
        </pc:graphicFrameChg>
        <pc:graphicFrameChg chg="add mod modGraphic">
          <ac:chgData name="Marco Morandi" userId="2777cc6ca0e72e1f" providerId="LiveId" clId="{0AD24BE4-6D54-4021-A253-C4E1B3864902}" dt="2021-03-26T17:39:22.505" v="1143" actId="20577"/>
          <ac:graphicFrameMkLst>
            <pc:docMk/>
            <pc:sldMk cId="2971474920" sldId="283"/>
            <ac:graphicFrameMk id="4" creationId="{1FCE6923-369E-420A-A747-C2B902E2B5BF}"/>
          </ac:graphicFrameMkLst>
        </pc:graphicFrameChg>
        <pc:picChg chg="add mod">
          <ac:chgData name="Marco Morandi" userId="2777cc6ca0e72e1f" providerId="LiveId" clId="{0AD24BE4-6D54-4021-A253-C4E1B3864902}" dt="2021-03-26T17:38:15.715" v="1115" actId="1076"/>
          <ac:picMkLst>
            <pc:docMk/>
            <pc:sldMk cId="2971474920" sldId="283"/>
            <ac:picMk id="2051" creationId="{BD6AB9DF-4F33-4798-9588-88F20D74ABD3}"/>
          </ac:picMkLst>
        </pc:picChg>
        <pc:picChg chg="add mod">
          <ac:chgData name="Marco Morandi" userId="2777cc6ca0e72e1f" providerId="LiveId" clId="{0AD24BE4-6D54-4021-A253-C4E1B3864902}" dt="2021-03-26T17:38:42.240" v="1119" actId="1076"/>
          <ac:picMkLst>
            <pc:docMk/>
            <pc:sldMk cId="2971474920" sldId="283"/>
            <ac:picMk id="2053" creationId="{84181140-F0C7-4CD2-95BF-464305C3E6EE}"/>
          </ac:picMkLst>
        </pc:picChg>
        <pc:picChg chg="add mod">
          <ac:chgData name="Marco Morandi" userId="2777cc6ca0e72e1f" providerId="LiveId" clId="{0AD24BE4-6D54-4021-A253-C4E1B3864902}" dt="2021-03-26T17:39:37.559" v="1147" actId="1076"/>
          <ac:picMkLst>
            <pc:docMk/>
            <pc:sldMk cId="2971474920" sldId="283"/>
            <ac:picMk id="2055" creationId="{F963DF15-26E0-4910-A4BF-E921ADF049B4}"/>
          </ac:picMkLst>
        </pc:picChg>
      </pc:sldChg>
      <pc:sldChg chg="addSp delSp modSp add mod">
        <pc:chgData name="Marco Morandi" userId="2777cc6ca0e72e1f" providerId="LiveId" clId="{0AD24BE4-6D54-4021-A253-C4E1B3864902}" dt="2021-03-26T19:02:21.259" v="1383" actId="20577"/>
        <pc:sldMkLst>
          <pc:docMk/>
          <pc:sldMk cId="189606235" sldId="284"/>
        </pc:sldMkLst>
        <pc:spChg chg="del">
          <ac:chgData name="Marco Morandi" userId="2777cc6ca0e72e1f" providerId="LiveId" clId="{0AD24BE4-6D54-4021-A253-C4E1B3864902}" dt="2021-03-26T17:16:45.437" v="981" actId="478"/>
          <ac:spMkLst>
            <pc:docMk/>
            <pc:sldMk cId="189606235" sldId="284"/>
            <ac:spMk id="3" creationId="{A2BE8333-1834-4AC5-B8C6-164116398741}"/>
          </ac:spMkLst>
        </pc:spChg>
        <pc:spChg chg="add del mod">
          <ac:chgData name="Marco Morandi" userId="2777cc6ca0e72e1f" providerId="LiveId" clId="{0AD24BE4-6D54-4021-A253-C4E1B3864902}" dt="2021-03-26T17:16:53.796" v="982" actId="478"/>
          <ac:spMkLst>
            <pc:docMk/>
            <pc:sldMk cId="189606235" sldId="284"/>
            <ac:spMk id="6" creationId="{EC82AA47-C088-46AE-B98F-8D43BBA8E435}"/>
          </ac:spMkLst>
        </pc:spChg>
        <pc:spChg chg="del">
          <ac:chgData name="Marco Morandi" userId="2777cc6ca0e72e1f" providerId="LiveId" clId="{0AD24BE4-6D54-4021-A253-C4E1B3864902}" dt="2021-03-26T17:16:36.292" v="977" actId="478"/>
          <ac:spMkLst>
            <pc:docMk/>
            <pc:sldMk cId="189606235" sldId="284"/>
            <ac:spMk id="12" creationId="{F9572EFE-E792-4B38-9DA6-E5704263540B}"/>
          </ac:spMkLst>
        </pc:spChg>
        <pc:spChg chg="add mod">
          <ac:chgData name="Marco Morandi" userId="2777cc6ca0e72e1f" providerId="LiveId" clId="{0AD24BE4-6D54-4021-A253-C4E1B3864902}" dt="2021-03-26T19:02:21.259" v="1383" actId="20577"/>
          <ac:spMkLst>
            <pc:docMk/>
            <pc:sldMk cId="189606235" sldId="284"/>
            <ac:spMk id="13" creationId="{AB1F24F3-EA85-47C7-9533-0D01D72A07CA}"/>
          </ac:spMkLst>
        </pc:spChg>
        <pc:spChg chg="add mod">
          <ac:chgData name="Marco Morandi" userId="2777cc6ca0e72e1f" providerId="LiveId" clId="{0AD24BE4-6D54-4021-A253-C4E1B3864902}" dt="2021-03-26T17:17:51.778" v="988"/>
          <ac:spMkLst>
            <pc:docMk/>
            <pc:sldMk cId="189606235" sldId="284"/>
            <ac:spMk id="15" creationId="{D12CB4B5-5EF2-432F-8956-2072FF362C3C}"/>
          </ac:spMkLst>
        </pc:spChg>
        <pc:picChg chg="del">
          <ac:chgData name="Marco Morandi" userId="2777cc6ca0e72e1f" providerId="LiveId" clId="{0AD24BE4-6D54-4021-A253-C4E1B3864902}" dt="2021-03-26T17:16:34.420" v="976" actId="478"/>
          <ac:picMkLst>
            <pc:docMk/>
            <pc:sldMk cId="189606235" sldId="284"/>
            <ac:picMk id="5" creationId="{708B1188-D1B7-4E90-92DD-650ED7FCF8D5}"/>
          </ac:picMkLst>
        </pc:picChg>
        <pc:picChg chg="del">
          <ac:chgData name="Marco Morandi" userId="2777cc6ca0e72e1f" providerId="LiveId" clId="{0AD24BE4-6D54-4021-A253-C4E1B3864902}" dt="2021-03-26T17:17:03.301" v="984" actId="478"/>
          <ac:picMkLst>
            <pc:docMk/>
            <pc:sldMk cId="189606235" sldId="284"/>
            <ac:picMk id="7" creationId="{593E0793-71FF-4907-9747-F153E8A6B6F8}"/>
          </ac:picMkLst>
        </pc:picChg>
        <pc:picChg chg="add mod">
          <ac:chgData name="Marco Morandi" userId="2777cc6ca0e72e1f" providerId="LiveId" clId="{0AD24BE4-6D54-4021-A253-C4E1B3864902}" dt="2021-03-26T17:17:44.762" v="987" actId="1076"/>
          <ac:picMkLst>
            <pc:docMk/>
            <pc:sldMk cId="189606235" sldId="284"/>
            <ac:picMk id="9" creationId="{D5B6BDA4-FCFD-4AF1-BDAF-9CB37702ECA0}"/>
          </ac:picMkLst>
        </pc:picChg>
        <pc:picChg chg="del">
          <ac:chgData name="Marco Morandi" userId="2777cc6ca0e72e1f" providerId="LiveId" clId="{0AD24BE4-6D54-4021-A253-C4E1B3864902}" dt="2021-03-26T17:16:37.155" v="978" actId="478"/>
          <ac:picMkLst>
            <pc:docMk/>
            <pc:sldMk cId="189606235" sldId="284"/>
            <ac:picMk id="11" creationId="{A624E23B-DDE4-4B28-B79A-79857924DFC5}"/>
          </ac:picMkLst>
        </pc:picChg>
        <pc:picChg chg="mod">
          <ac:chgData name="Marco Morandi" userId="2777cc6ca0e72e1f" providerId="LiveId" clId="{0AD24BE4-6D54-4021-A253-C4E1B3864902}" dt="2021-03-26T17:18:34.580" v="994" actId="1076"/>
          <ac:picMkLst>
            <pc:docMk/>
            <pc:sldMk cId="189606235" sldId="284"/>
            <ac:picMk id="14" creationId="{52AF0CA3-1865-4F4F-A196-55BD346BD4B1}"/>
          </ac:picMkLst>
        </pc:picChg>
        <pc:picChg chg="add del mod">
          <ac:chgData name="Marco Morandi" userId="2777cc6ca0e72e1f" providerId="LiveId" clId="{0AD24BE4-6D54-4021-A253-C4E1B3864902}" dt="2021-03-26T17:18:54.390" v="997" actId="1076"/>
          <ac:picMkLst>
            <pc:docMk/>
            <pc:sldMk cId="189606235" sldId="284"/>
            <ac:picMk id="2050" creationId="{3265B602-E793-4C91-8EB4-AFEAB3268556}"/>
          </ac:picMkLst>
        </pc:picChg>
      </pc:sldChg>
      <pc:sldChg chg="add del">
        <pc:chgData name="Marco Morandi" userId="2777cc6ca0e72e1f" providerId="LiveId" clId="{0AD24BE4-6D54-4021-A253-C4E1B3864902}" dt="2021-03-26T17:10:27.215" v="943" actId="47"/>
        <pc:sldMkLst>
          <pc:docMk/>
          <pc:sldMk cId="1546948870" sldId="284"/>
        </pc:sldMkLst>
      </pc:sldChg>
      <pc:sldChg chg="addSp delSp modSp add del mod">
        <pc:chgData name="Marco Morandi" userId="2777cc6ca0e72e1f" providerId="LiveId" clId="{0AD24BE4-6D54-4021-A253-C4E1B3864902}" dt="2021-03-26T17:31:41.217" v="1037"/>
        <pc:sldMkLst>
          <pc:docMk/>
          <pc:sldMk cId="277637767" sldId="285"/>
        </pc:sldMkLst>
        <pc:spChg chg="add del">
          <ac:chgData name="Marco Morandi" userId="2777cc6ca0e72e1f" providerId="LiveId" clId="{0AD24BE4-6D54-4021-A253-C4E1B3864902}" dt="2021-03-26T17:31:40.899" v="1036" actId="478"/>
          <ac:spMkLst>
            <pc:docMk/>
            <pc:sldMk cId="277637767" sldId="285"/>
            <ac:spMk id="3" creationId="{A2BE8333-1834-4AC5-B8C6-164116398741}"/>
          </ac:spMkLst>
        </pc:spChg>
        <pc:spChg chg="add del mod">
          <ac:chgData name="Marco Morandi" userId="2777cc6ca0e72e1f" providerId="LiveId" clId="{0AD24BE4-6D54-4021-A253-C4E1B3864902}" dt="2021-03-26T17:31:40.899" v="1036" actId="478"/>
          <ac:spMkLst>
            <pc:docMk/>
            <pc:sldMk cId="277637767" sldId="285"/>
            <ac:spMk id="5" creationId="{E7A404D3-42B8-4F4E-8A26-8A9E4004D79F}"/>
          </ac:spMkLst>
        </pc:spChg>
        <pc:spChg chg="add del">
          <ac:chgData name="Marco Morandi" userId="2777cc6ca0e72e1f" providerId="LiveId" clId="{0AD24BE4-6D54-4021-A253-C4E1B3864902}" dt="2021-03-26T17:31:39.824" v="1033" actId="478"/>
          <ac:spMkLst>
            <pc:docMk/>
            <pc:sldMk cId="277637767" sldId="285"/>
            <ac:spMk id="9" creationId="{C2168A84-40B8-4A68-8567-B303C43A98F9}"/>
          </ac:spMkLst>
        </pc:spChg>
        <pc:spChg chg="ord">
          <ac:chgData name="Marco Morandi" userId="2777cc6ca0e72e1f" providerId="LiveId" clId="{0AD24BE4-6D54-4021-A253-C4E1B3864902}" dt="2021-03-26T17:31:36.959" v="1030" actId="166"/>
          <ac:spMkLst>
            <pc:docMk/>
            <pc:sldMk cId="277637767" sldId="285"/>
            <ac:spMk id="13" creationId="{480BDC8C-5B6D-4C67-8923-D5E40CD3FD5F}"/>
          </ac:spMkLst>
        </pc:spChg>
        <pc:picChg chg="mod">
          <ac:chgData name="Marco Morandi" userId="2777cc6ca0e72e1f" providerId="LiveId" clId="{0AD24BE4-6D54-4021-A253-C4E1B3864902}" dt="2021-03-26T17:31:39.425" v="1032" actId="1076"/>
          <ac:picMkLst>
            <pc:docMk/>
            <pc:sldMk cId="277637767" sldId="285"/>
            <ac:picMk id="6" creationId="{F8DF7E0A-814E-444B-B286-E8FF7887B02E}"/>
          </ac:picMkLst>
        </pc:picChg>
        <pc:picChg chg="add del">
          <ac:chgData name="Marco Morandi" userId="2777cc6ca0e72e1f" providerId="LiveId" clId="{0AD24BE4-6D54-4021-A253-C4E1B3864902}" dt="2021-03-26T17:31:40.564" v="1035" actId="478"/>
          <ac:picMkLst>
            <pc:docMk/>
            <pc:sldMk cId="277637767" sldId="285"/>
            <ac:picMk id="10" creationId="{7363B61C-5B0D-41CD-80B1-AA6C39834800}"/>
          </ac:picMkLst>
        </pc:picChg>
        <pc:picChg chg="mod">
          <ac:chgData name="Marco Morandi" userId="2777cc6ca0e72e1f" providerId="LiveId" clId="{0AD24BE4-6D54-4021-A253-C4E1B3864902}" dt="2021-03-26T17:31:38.968" v="1031" actId="1076"/>
          <ac:picMkLst>
            <pc:docMk/>
            <pc:sldMk cId="277637767" sldId="285"/>
            <ac:picMk id="3074" creationId="{6985FAC1-CD00-4FAB-B513-65D259F4E0BB}"/>
          </ac:picMkLst>
        </pc:picChg>
      </pc:sldChg>
      <pc:sldChg chg="addSp delSp modSp add mod ord">
        <pc:chgData name="Marco Morandi" userId="2777cc6ca0e72e1f" providerId="LiveId" clId="{0AD24BE4-6D54-4021-A253-C4E1B3864902}" dt="2021-03-26T17:48:09.803" v="1179" actId="1076"/>
        <pc:sldMkLst>
          <pc:docMk/>
          <pc:sldMk cId="3636560312" sldId="285"/>
        </pc:sldMkLst>
        <pc:spChg chg="mod">
          <ac:chgData name="Marco Morandi" userId="2777cc6ca0e72e1f" providerId="LiveId" clId="{0AD24BE4-6D54-4021-A253-C4E1B3864902}" dt="2021-03-26T17:43:27.378" v="1153" actId="20577"/>
          <ac:spMkLst>
            <pc:docMk/>
            <pc:sldMk cId="3636560312" sldId="285"/>
            <ac:spMk id="2" creationId="{F9F64E5B-E010-46CE-A29F-A70EEE1AE4DB}"/>
          </ac:spMkLst>
        </pc:spChg>
        <pc:picChg chg="add mod">
          <ac:chgData name="Marco Morandi" userId="2777cc6ca0e72e1f" providerId="LiveId" clId="{0AD24BE4-6D54-4021-A253-C4E1B3864902}" dt="2021-03-26T17:47:59.958" v="1175" actId="1076"/>
          <ac:picMkLst>
            <pc:docMk/>
            <pc:sldMk cId="3636560312" sldId="285"/>
            <ac:picMk id="5" creationId="{09B84224-3FCA-43A9-8177-4C54F2A00DE7}"/>
          </ac:picMkLst>
        </pc:picChg>
        <pc:picChg chg="del">
          <ac:chgData name="Marco Morandi" userId="2777cc6ca0e72e1f" providerId="LiveId" clId="{0AD24BE4-6D54-4021-A253-C4E1B3864902}" dt="2021-03-26T17:45:45.064" v="1163" actId="478"/>
          <ac:picMkLst>
            <pc:docMk/>
            <pc:sldMk cId="3636560312" sldId="285"/>
            <ac:picMk id="7" creationId="{17372B72-82BD-4595-9453-DA60B59E2644}"/>
          </ac:picMkLst>
        </pc:picChg>
        <pc:picChg chg="add del mod">
          <ac:chgData name="Marco Morandi" userId="2777cc6ca0e72e1f" providerId="LiveId" clId="{0AD24BE4-6D54-4021-A253-C4E1B3864902}" dt="2021-03-26T17:48:09.803" v="1179" actId="1076"/>
          <ac:picMkLst>
            <pc:docMk/>
            <pc:sldMk cId="3636560312" sldId="285"/>
            <ac:picMk id="8" creationId="{08EC7726-5BBC-4D8B-B7C5-21935635860F}"/>
          </ac:picMkLst>
        </pc:picChg>
        <pc:picChg chg="del">
          <ac:chgData name="Marco Morandi" userId="2777cc6ca0e72e1f" providerId="LiveId" clId="{0AD24BE4-6D54-4021-A253-C4E1B3864902}" dt="2021-03-26T17:45:05.289" v="1159" actId="478"/>
          <ac:picMkLst>
            <pc:docMk/>
            <pc:sldMk cId="3636560312" sldId="285"/>
            <ac:picMk id="10" creationId="{EAF533EF-D7BA-4716-893B-2811E533D93A}"/>
          </ac:picMkLst>
        </pc:picChg>
        <pc:picChg chg="add mod">
          <ac:chgData name="Marco Morandi" userId="2777cc6ca0e72e1f" providerId="LiveId" clId="{0AD24BE4-6D54-4021-A253-C4E1B3864902}" dt="2021-03-26T17:43:56.683" v="1156" actId="1076"/>
          <ac:picMkLst>
            <pc:docMk/>
            <pc:sldMk cId="3636560312" sldId="285"/>
            <ac:picMk id="13" creationId="{D70F1C44-5A15-4A80-9AF9-5BAFAD39BCAC}"/>
          </ac:picMkLst>
        </pc:picChg>
        <pc:picChg chg="del">
          <ac:chgData name="Marco Morandi" userId="2777cc6ca0e72e1f" providerId="LiveId" clId="{0AD24BE4-6D54-4021-A253-C4E1B3864902}" dt="2021-03-26T17:43:43.360" v="1154" actId="478"/>
          <ac:picMkLst>
            <pc:docMk/>
            <pc:sldMk cId="3636560312" sldId="285"/>
            <ac:picMk id="15" creationId="{EA7CCCBC-2395-4B89-B436-0D065F3380E8}"/>
          </ac:picMkLst>
        </pc:picChg>
      </pc:sldChg>
      <pc:sldChg chg="addSp delSp modSp add mod">
        <pc:chgData name="Marco Morandi" userId="2777cc6ca0e72e1f" providerId="LiveId" clId="{0AD24BE4-6D54-4021-A253-C4E1B3864902}" dt="2021-03-26T19:02:38.407" v="1418" actId="20577"/>
        <pc:sldMkLst>
          <pc:docMk/>
          <pc:sldMk cId="3409301971" sldId="286"/>
        </pc:sldMkLst>
        <pc:spChg chg="mod">
          <ac:chgData name="Marco Morandi" userId="2777cc6ca0e72e1f" providerId="LiveId" clId="{0AD24BE4-6D54-4021-A253-C4E1B3864902}" dt="2021-03-26T17:48:34.786" v="1183" actId="20577"/>
          <ac:spMkLst>
            <pc:docMk/>
            <pc:sldMk cId="3409301971" sldId="286"/>
            <ac:spMk id="2" creationId="{40E01182-3990-4426-B82D-2C747D4DB9C7}"/>
          </ac:spMkLst>
        </pc:spChg>
        <pc:spChg chg="mod">
          <ac:chgData name="Marco Morandi" userId="2777cc6ca0e72e1f" providerId="LiveId" clId="{0AD24BE4-6D54-4021-A253-C4E1B3864902}" dt="2021-03-26T19:02:38.407" v="1418" actId="20577"/>
          <ac:spMkLst>
            <pc:docMk/>
            <pc:sldMk cId="3409301971" sldId="286"/>
            <ac:spMk id="9" creationId="{EE50DDFC-E65D-412D-99E6-CD35B8D544C3}"/>
          </ac:spMkLst>
        </pc:spChg>
        <pc:picChg chg="del mod">
          <ac:chgData name="Marco Morandi" userId="2777cc6ca0e72e1f" providerId="LiveId" clId="{0AD24BE4-6D54-4021-A253-C4E1B3864902}" dt="2021-03-26T17:50:01.143" v="1192" actId="478"/>
          <ac:picMkLst>
            <pc:docMk/>
            <pc:sldMk cId="3409301971" sldId="286"/>
            <ac:picMk id="4" creationId="{DD25E560-EBAC-4B1B-B9AD-73A760103184}"/>
          </ac:picMkLst>
        </pc:picChg>
        <pc:picChg chg="add mod">
          <ac:chgData name="Marco Morandi" userId="2777cc6ca0e72e1f" providerId="LiveId" clId="{0AD24BE4-6D54-4021-A253-C4E1B3864902}" dt="2021-03-26T17:49:37.269" v="1186" actId="1076"/>
          <ac:picMkLst>
            <pc:docMk/>
            <pc:sldMk cId="3409301971" sldId="286"/>
            <ac:picMk id="5" creationId="{A6F5FB31-A0F4-4EBC-BCC2-2A6898AD13D2}"/>
          </ac:picMkLst>
        </pc:picChg>
        <pc:picChg chg="del">
          <ac:chgData name="Marco Morandi" userId="2777cc6ca0e72e1f" providerId="LiveId" clId="{0AD24BE4-6D54-4021-A253-C4E1B3864902}" dt="2021-03-26T17:50:10.768" v="1194" actId="478"/>
          <ac:picMkLst>
            <pc:docMk/>
            <pc:sldMk cId="3409301971" sldId="286"/>
            <ac:picMk id="6" creationId="{C721766A-1940-4F26-BDBC-220E37B69AB2}"/>
          </ac:picMkLst>
        </pc:picChg>
        <pc:picChg chg="del">
          <ac:chgData name="Marco Morandi" userId="2777cc6ca0e72e1f" providerId="LiveId" clId="{0AD24BE4-6D54-4021-A253-C4E1B3864902}" dt="2021-03-26T17:49:21.879" v="1184" actId="478"/>
          <ac:picMkLst>
            <pc:docMk/>
            <pc:sldMk cId="3409301971" sldId="286"/>
            <ac:picMk id="8" creationId="{FD415E30-BB83-4B8A-A1B9-50E2ACFDECB7}"/>
          </ac:picMkLst>
        </pc:picChg>
        <pc:picChg chg="add mod">
          <ac:chgData name="Marco Morandi" userId="2777cc6ca0e72e1f" providerId="LiveId" clId="{0AD24BE4-6D54-4021-A253-C4E1B3864902}" dt="2021-03-26T17:50:30.726" v="1196" actId="1076"/>
          <ac:picMkLst>
            <pc:docMk/>
            <pc:sldMk cId="3409301971" sldId="286"/>
            <ac:picMk id="11" creationId="{549EE6D9-1767-49A0-BE35-9D004A4124CF}"/>
          </ac:picMkLst>
        </pc:picChg>
        <pc:picChg chg="add mod">
          <ac:chgData name="Marco Morandi" userId="2777cc6ca0e72e1f" providerId="LiveId" clId="{0AD24BE4-6D54-4021-A253-C4E1B3864902}" dt="2021-03-26T17:50:05.050" v="1193" actId="14100"/>
          <ac:picMkLst>
            <pc:docMk/>
            <pc:sldMk cId="3409301971" sldId="286"/>
            <ac:picMk id="3074" creationId="{F8D82152-46E1-4D2D-A168-ADE80A0C24C0}"/>
          </ac:picMkLst>
        </pc:picChg>
      </pc:sldChg>
      <pc:sldChg chg="modSp add mod">
        <pc:chgData name="Marco Morandi" userId="2777cc6ca0e72e1f" providerId="LiveId" clId="{0AD24BE4-6D54-4021-A253-C4E1B3864902}" dt="2021-03-26T18:06:41.240" v="1306" actId="20577"/>
        <pc:sldMkLst>
          <pc:docMk/>
          <pc:sldMk cId="455995795" sldId="287"/>
        </pc:sldMkLst>
        <pc:graphicFrameChg chg="mod modGraphic">
          <ac:chgData name="Marco Morandi" userId="2777cc6ca0e72e1f" providerId="LiveId" clId="{0AD24BE4-6D54-4021-A253-C4E1B3864902}" dt="2021-03-26T18:06:41.240" v="1306" actId="20577"/>
          <ac:graphicFrameMkLst>
            <pc:docMk/>
            <pc:sldMk cId="455995795" sldId="287"/>
            <ac:graphicFrameMk id="5" creationId="{E434476B-AF81-4722-AC63-5BA05ACBAC8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6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5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4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robots.io/kickstarter-datase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969862-12F5-4013-8B26-A5777AA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31" y="1442346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en-US" sz="3300" dirty="0"/>
              <a:t>Success prediction of the fundraising campaigns in</a:t>
            </a:r>
            <a:br>
              <a:rPr lang="it-IT" sz="3300" dirty="0"/>
            </a:br>
            <a:endParaRPr lang="it-IT" sz="3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3B5632-A761-4DF8-8F2A-DDDA0EBF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914" y="3057808"/>
            <a:ext cx="5557506" cy="5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DCFE30C-51A5-4194-8512-80CF80350408}"/>
              </a:ext>
            </a:extLst>
          </p:cNvPr>
          <p:cNvSpPr txBox="1"/>
          <p:nvPr/>
        </p:nvSpPr>
        <p:spPr>
          <a:xfrm>
            <a:off x="1686757" y="5584054"/>
            <a:ext cx="88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IN DATA SCIENCE FOR ECONOMICS, BUSINESS AND FINANCE</a:t>
            </a:r>
          </a:p>
          <a:p>
            <a:pPr algn="ctr"/>
            <a:r>
              <a:rPr lang="en-US" dirty="0"/>
              <a:t>Morandi Marco Richard</a:t>
            </a:r>
          </a:p>
        </p:txBody>
      </p:sp>
    </p:spTree>
    <p:extLst>
      <p:ext uri="{BB962C8B-B14F-4D97-AF65-F5344CB8AC3E}">
        <p14:creationId xmlns:p14="http://schemas.microsoft.com/office/powerpoint/2010/main" val="302830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64E5B-E010-46CE-A29F-A70EEE1A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B602-E793-4C91-8EB4-AFEAB326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00" y="1995594"/>
            <a:ext cx="6944700" cy="402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2AF0CA3-1865-4F4F-A196-55BD346BD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3" y="6089924"/>
            <a:ext cx="3600953" cy="190527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AB1F24F3-EA85-47C7-9533-0D01D72A07CA}"/>
              </a:ext>
            </a:extLst>
          </p:cNvPr>
          <p:cNvSpPr txBox="1">
            <a:spLocks/>
          </p:cNvSpPr>
          <p:nvPr/>
        </p:nvSpPr>
        <p:spPr>
          <a:xfrm>
            <a:off x="1097280" y="2173168"/>
            <a:ext cx="4406875" cy="4065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Validazione modello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5B6BDA4-FCFD-4AF1-BDAF-9CB37702E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272057"/>
            <a:ext cx="4048690" cy="1019317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D12CB4B5-5EF2-432F-8956-2072FF362C3C}"/>
              </a:ext>
            </a:extLst>
          </p:cNvPr>
          <p:cNvSpPr/>
          <p:nvPr/>
        </p:nvSpPr>
        <p:spPr>
          <a:xfrm>
            <a:off x="5012601" y="3132795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0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64E5B-E010-46CE-A29F-A70EEE1A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BE8333-1834-4AC5-B8C6-16411639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79"/>
            <a:ext cx="4968241" cy="1322748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sz="2100" dirty="0"/>
              <a:t>Data </a:t>
            </a:r>
            <a:r>
              <a:rPr lang="it-IT" sz="2100" dirty="0" err="1"/>
              <a:t>preprocessing</a:t>
            </a:r>
            <a:endParaRPr lang="it-IT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OneHotEncoder</a:t>
            </a:r>
            <a:r>
              <a:rPr lang="it-IT" sz="1600" dirty="0"/>
              <a:t> per la feature categoriche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RobustScaler</a:t>
            </a:r>
            <a:r>
              <a:rPr lang="it-IT" sz="1600" dirty="0"/>
              <a:t> per le feature con </a:t>
            </a:r>
            <a:r>
              <a:rPr lang="it-IT" sz="1600" dirty="0" err="1"/>
              <a:t>outlier</a:t>
            </a: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StandardScaler</a:t>
            </a:r>
            <a:r>
              <a:rPr lang="it-IT" sz="1600" dirty="0"/>
              <a:t> per le rimanenti feature numeriche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C2168A84-40B8-4A68-8567-B303C43A98F9}"/>
              </a:ext>
            </a:extLst>
          </p:cNvPr>
          <p:cNvSpPr txBox="1">
            <a:spLocks/>
          </p:cNvSpPr>
          <p:nvPr/>
        </p:nvSpPr>
        <p:spPr>
          <a:xfrm>
            <a:off x="1097279" y="3223855"/>
            <a:ext cx="4406875" cy="40652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Modello utilizzato</a:t>
            </a:r>
          </a:p>
          <a:p>
            <a:pPr marL="0" indent="0">
              <a:buClrTx/>
              <a:buNone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363B61C-5B0D-41CD-80B1-AA6C3983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9189"/>
            <a:ext cx="5258153" cy="10376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8DF7E0A-814E-444B-B286-E8FF7887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539834"/>
            <a:ext cx="4816634" cy="3281017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480BDC8C-5B6D-4C67-8923-D5E40CD3FD5F}"/>
              </a:ext>
            </a:extLst>
          </p:cNvPr>
          <p:cNvSpPr/>
          <p:nvPr/>
        </p:nvSpPr>
        <p:spPr>
          <a:xfrm>
            <a:off x="5397499" y="4590814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C61DD-1B1B-40E3-93EE-3B7B268D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520" y="3223855"/>
            <a:ext cx="6126479" cy="213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5A1F4CD-9314-42DC-9B53-5864229B1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5606183"/>
            <a:ext cx="5258534" cy="504895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25BB293D-73C2-4DE9-BF99-6609D8B2279D}"/>
              </a:ext>
            </a:extLst>
          </p:cNvPr>
          <p:cNvSpPr/>
          <p:nvPr/>
        </p:nvSpPr>
        <p:spPr>
          <a:xfrm>
            <a:off x="5397499" y="2361677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8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A0060-8301-4475-94FC-563382FD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 risultati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434476B-AF81-4722-AC63-5BA05ACBA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30599"/>
              </p:ext>
            </p:extLst>
          </p:nvPr>
        </p:nvGraphicFramePr>
        <p:xfrm>
          <a:off x="2945017" y="2874584"/>
          <a:ext cx="6301967" cy="2063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5">
                  <a:extLst>
                    <a:ext uri="{9D8B030D-6E8A-4147-A177-3AD203B41FA5}">
                      <a16:colId xmlns:a16="http://schemas.microsoft.com/office/drawing/2014/main" val="1860864856"/>
                    </a:ext>
                  </a:extLst>
                </a:gridCol>
                <a:gridCol w="1653814">
                  <a:extLst>
                    <a:ext uri="{9D8B030D-6E8A-4147-A177-3AD203B41FA5}">
                      <a16:colId xmlns:a16="http://schemas.microsoft.com/office/drawing/2014/main" val="3368975081"/>
                    </a:ext>
                  </a:extLst>
                </a:gridCol>
                <a:gridCol w="1653814">
                  <a:extLst>
                    <a:ext uri="{9D8B030D-6E8A-4147-A177-3AD203B41FA5}">
                      <a16:colId xmlns:a16="http://schemas.microsoft.com/office/drawing/2014/main" val="2834807793"/>
                    </a:ext>
                  </a:extLst>
                </a:gridCol>
                <a:gridCol w="1653814">
                  <a:extLst>
                    <a:ext uri="{9D8B030D-6E8A-4147-A177-3AD203B41FA5}">
                      <a16:colId xmlns:a16="http://schemas.microsoft.com/office/drawing/2014/main" val="2682374114"/>
                    </a:ext>
                  </a:extLst>
                </a:gridCol>
              </a:tblGrid>
              <a:tr h="5908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Neural</a:t>
                      </a:r>
                      <a:r>
                        <a:rPr lang="it-IT" dirty="0"/>
                        <a:t>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2318"/>
                  </a:ext>
                </a:extLst>
              </a:tr>
              <a:tr h="7115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0.7566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0.9716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0.7815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70841"/>
                  </a:ext>
                </a:extLst>
              </a:tr>
              <a:tr h="7115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validation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0.7554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0.7677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0.7645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736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4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1BC0F-2FB5-459A-8582-01A6BDB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 risultati – test set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FCE6923-369E-420A-A747-C2B902E2B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78828"/>
              </p:ext>
            </p:extLst>
          </p:nvPr>
        </p:nvGraphicFramePr>
        <p:xfrm>
          <a:off x="351692" y="2041666"/>
          <a:ext cx="11488617" cy="41913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3662">
                  <a:extLst>
                    <a:ext uri="{9D8B030D-6E8A-4147-A177-3AD203B41FA5}">
                      <a16:colId xmlns:a16="http://schemas.microsoft.com/office/drawing/2014/main" val="1860864856"/>
                    </a:ext>
                  </a:extLst>
                </a:gridCol>
                <a:gridCol w="3344985">
                  <a:extLst>
                    <a:ext uri="{9D8B030D-6E8A-4147-A177-3AD203B41FA5}">
                      <a16:colId xmlns:a16="http://schemas.microsoft.com/office/drawing/2014/main" val="3368975081"/>
                    </a:ext>
                  </a:extLst>
                </a:gridCol>
                <a:gridCol w="3344985">
                  <a:extLst>
                    <a:ext uri="{9D8B030D-6E8A-4147-A177-3AD203B41FA5}">
                      <a16:colId xmlns:a16="http://schemas.microsoft.com/office/drawing/2014/main" val="2834807793"/>
                    </a:ext>
                  </a:extLst>
                </a:gridCol>
                <a:gridCol w="3344985">
                  <a:extLst>
                    <a:ext uri="{9D8B030D-6E8A-4147-A177-3AD203B41FA5}">
                      <a16:colId xmlns:a16="http://schemas.microsoft.com/office/drawing/2014/main" val="2682374114"/>
                    </a:ext>
                  </a:extLst>
                </a:gridCol>
              </a:tblGrid>
              <a:tr h="4834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Neural</a:t>
                      </a:r>
                      <a:r>
                        <a:rPr lang="it-IT" dirty="0"/>
                        <a:t>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2318"/>
                  </a:ext>
                </a:extLst>
              </a:tr>
              <a:tr h="443818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0.7532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0.7703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0.7643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70841"/>
                  </a:ext>
                </a:extLst>
              </a:tr>
              <a:tr h="5279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0.7532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0.7702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0.7654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736509"/>
                  </a:ext>
                </a:extLst>
              </a:tr>
              <a:tr h="27361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confusion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matrix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88160"/>
                  </a:ext>
                </a:extLst>
              </a:tr>
            </a:tbl>
          </a:graphicData>
        </a:graphic>
      </p:graphicFrame>
      <p:pic>
        <p:nvPicPr>
          <p:cNvPr id="2051" name="Picture 3">
            <a:extLst>
              <a:ext uri="{FF2B5EF4-FFF2-40B4-BE49-F238E27FC236}">
                <a16:creationId xmlns:a16="http://schemas.microsoft.com/office/drawing/2014/main" id="{BD6AB9DF-4F33-4798-9588-88F20D74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95" y="3792181"/>
            <a:ext cx="3281795" cy="22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84181140-F0C7-4CD2-95BF-464305C3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454" y="3792181"/>
            <a:ext cx="3281795" cy="22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F963DF15-26E0-4910-A4BF-E921ADF0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13" y="3792181"/>
            <a:ext cx="3281795" cy="22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7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C5196-9E3F-403F-85FB-2FF160BB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Universal </a:t>
            </a:r>
            <a:r>
              <a:rPr lang="it-IT" dirty="0" err="1"/>
              <a:t>sentence</a:t>
            </a:r>
            <a:r>
              <a:rPr lang="it-IT" dirty="0"/>
              <a:t> encoder</a:t>
            </a:r>
            <a:br>
              <a:rPr lang="it-IT" dirty="0"/>
            </a:br>
            <a:r>
              <a:rPr lang="it-IT" sz="1100" dirty="0"/>
              <a:t>https://tfhub.dev/google/universal-sentence-encoder/4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D38C6E-C28A-4C2E-894A-15A32D43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25" y="4052258"/>
            <a:ext cx="8778815" cy="192901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45088AA-5AAF-4DF0-A216-4A9C55370B8A}"/>
              </a:ext>
            </a:extLst>
          </p:cNvPr>
          <p:cNvSpPr txBox="1"/>
          <p:nvPr/>
        </p:nvSpPr>
        <p:spPr>
          <a:xfrm>
            <a:off x="1097280" y="2044076"/>
            <a:ext cx="1005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/>
              <a:t>Universal </a:t>
            </a:r>
            <a:r>
              <a:rPr lang="it-IT" sz="1500" i="1" dirty="0" err="1"/>
              <a:t>Sentence</a:t>
            </a:r>
            <a:r>
              <a:rPr lang="it-IT" sz="1500" i="1" dirty="0"/>
              <a:t> Encoder codifica il testo in vettori ad alta </a:t>
            </a:r>
            <a:r>
              <a:rPr lang="it-IT" sz="1500" i="1" dirty="0" err="1"/>
              <a:t>dimensionalità</a:t>
            </a:r>
            <a:r>
              <a:rPr lang="it-IT" sz="1500" i="1" dirty="0"/>
              <a:t> che possono essere utilizzati per la classificazione del testo, la somiglianza semantica, il clustering e altre attività di linguaggio naturale.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5F8B650-7E16-479B-8411-B37789DAD0BD}"/>
              </a:ext>
            </a:extLst>
          </p:cNvPr>
          <p:cNvSpPr txBox="1">
            <a:spLocks/>
          </p:cNvSpPr>
          <p:nvPr/>
        </p:nvSpPr>
        <p:spPr>
          <a:xfrm>
            <a:off x="1097280" y="2658028"/>
            <a:ext cx="10781531" cy="120090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500" dirty="0"/>
              <a:t>L’encoder è allenato su testo inglese e quindi sono stati utilizzati come sample i progetti derivanti da nazioni di lingua inglese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500" dirty="0"/>
              <a:t>La codifica è stata applica al testo relativo alla descrizione del progetto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500" dirty="0"/>
              <a:t>Il Dataset creato riporta 143802 samples e 621 feature(di cui 512 derivanti dalla codifica del testo)</a:t>
            </a:r>
          </a:p>
        </p:txBody>
      </p:sp>
    </p:spTree>
    <p:extLst>
      <p:ext uri="{BB962C8B-B14F-4D97-AF65-F5344CB8AC3E}">
        <p14:creationId xmlns:p14="http://schemas.microsoft.com/office/powerpoint/2010/main" val="8605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64E5B-E010-46CE-A29F-A70EEE1A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BE8333-1834-4AC5-B8C6-16411639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1106"/>
            <a:ext cx="4968241" cy="1322748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sz="2100" dirty="0"/>
              <a:t>Data </a:t>
            </a:r>
            <a:r>
              <a:rPr lang="it-IT" sz="2100" dirty="0" err="1"/>
              <a:t>preprocessing</a:t>
            </a:r>
            <a:endParaRPr lang="it-IT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OneHotEncoder</a:t>
            </a:r>
            <a:r>
              <a:rPr lang="it-IT" sz="1600" dirty="0"/>
              <a:t> per la feature categoriche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RobustScaler</a:t>
            </a:r>
            <a:r>
              <a:rPr lang="it-IT" sz="1600" dirty="0"/>
              <a:t> per le feature con </a:t>
            </a:r>
            <a:r>
              <a:rPr lang="it-IT" sz="1600" dirty="0" err="1"/>
              <a:t>outlier</a:t>
            </a: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StandardScaler</a:t>
            </a:r>
            <a:r>
              <a:rPr lang="it-IT" sz="1600" dirty="0"/>
              <a:t> per le rimanenti feature numeriche 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9572EFE-E792-4B38-9DA6-E5704263540B}"/>
              </a:ext>
            </a:extLst>
          </p:cNvPr>
          <p:cNvSpPr txBox="1">
            <a:spLocks/>
          </p:cNvSpPr>
          <p:nvPr/>
        </p:nvSpPr>
        <p:spPr>
          <a:xfrm>
            <a:off x="1097279" y="3398023"/>
            <a:ext cx="4406875" cy="4065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Ottimizzazione </a:t>
            </a:r>
            <a:r>
              <a:rPr lang="it-IT" dirty="0" err="1"/>
              <a:t>iperparametri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883CDB4-6F5C-45FC-86B4-A0E56424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827344"/>
            <a:ext cx="4115374" cy="19052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DE364B4-CC7E-4EA8-B3E4-EEE371D8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103725"/>
            <a:ext cx="3934374" cy="2267266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DC4B3FEB-5E68-467B-9FCA-E735FBBC3350}"/>
              </a:ext>
            </a:extLst>
          </p:cNvPr>
          <p:cNvSpPr/>
          <p:nvPr/>
        </p:nvSpPr>
        <p:spPr>
          <a:xfrm>
            <a:off x="5209072" y="4434459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E89381E1-3DD6-420B-AD0F-55C21E5FE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810" y="1949189"/>
            <a:ext cx="6245589" cy="432941"/>
          </a:xfrm>
          <a:prstGeom prst="rect">
            <a:avLst/>
          </a:prstGeom>
        </p:spPr>
      </p:pic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8474B37-0E31-48D0-87AC-640C27078DAC}"/>
              </a:ext>
            </a:extLst>
          </p:cNvPr>
          <p:cNvSpPr/>
          <p:nvPr/>
        </p:nvSpPr>
        <p:spPr>
          <a:xfrm>
            <a:off x="5176492" y="2285507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70F1C44-5A15-4A80-9AF9-5BAFAD39B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810" y="2430213"/>
            <a:ext cx="5258153" cy="103766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9B84224-3FCA-43A9-8177-4C54F2A00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230" y="4022312"/>
            <a:ext cx="4696480" cy="4477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8EC7726-5BBC-4D8B-B7C5-219356358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230" y="4509225"/>
            <a:ext cx="4048690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6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01182-3990-4426-B82D-2C747D4D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(2)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E50DDFC-E65D-412D-99E6-CD35B8D544C3}"/>
              </a:ext>
            </a:extLst>
          </p:cNvPr>
          <p:cNvSpPr txBox="1">
            <a:spLocks/>
          </p:cNvSpPr>
          <p:nvPr/>
        </p:nvSpPr>
        <p:spPr>
          <a:xfrm>
            <a:off x="1097280" y="2173168"/>
            <a:ext cx="4406875" cy="4065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Validazione modello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E14961F3-188C-4974-992A-AF67FABF0933}"/>
              </a:ext>
            </a:extLst>
          </p:cNvPr>
          <p:cNvSpPr/>
          <p:nvPr/>
        </p:nvSpPr>
        <p:spPr>
          <a:xfrm>
            <a:off x="5012601" y="3132795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F5FB31-A0F4-4EBC-BCC2-2A6898AD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58214"/>
            <a:ext cx="3896269" cy="116221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8D82152-46E1-4D2D-A168-ADE80A0C2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00" y="1981381"/>
            <a:ext cx="7029200" cy="41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49EE6D9-1767-49A0-BE35-9D004A412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24" y="6074661"/>
            <a:ext cx="2876951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0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64E5B-E010-46CE-A29F-A70EEE1A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BE8333-1834-4AC5-B8C6-16411639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79"/>
            <a:ext cx="4968241" cy="1322748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sz="2100" dirty="0"/>
              <a:t>Data </a:t>
            </a:r>
            <a:r>
              <a:rPr lang="it-IT" sz="2100" dirty="0" err="1"/>
              <a:t>preprocessing</a:t>
            </a:r>
            <a:endParaRPr lang="it-IT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OneHotEncoder</a:t>
            </a:r>
            <a:r>
              <a:rPr lang="it-IT" sz="1600" dirty="0"/>
              <a:t> per la feature categoriche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RobustScaler</a:t>
            </a:r>
            <a:r>
              <a:rPr lang="it-IT" sz="1600" dirty="0"/>
              <a:t> per le feature con </a:t>
            </a:r>
            <a:r>
              <a:rPr lang="it-IT" sz="1600" dirty="0" err="1"/>
              <a:t>outlier</a:t>
            </a: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StandardScaler</a:t>
            </a:r>
            <a:r>
              <a:rPr lang="it-IT" sz="1600" dirty="0"/>
              <a:t> per le rimanenti feature numeriche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C2168A84-40B8-4A68-8567-B303C43A98F9}"/>
              </a:ext>
            </a:extLst>
          </p:cNvPr>
          <p:cNvSpPr txBox="1">
            <a:spLocks/>
          </p:cNvSpPr>
          <p:nvPr/>
        </p:nvSpPr>
        <p:spPr>
          <a:xfrm>
            <a:off x="1097279" y="3223855"/>
            <a:ext cx="4406875" cy="4065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Ottimizzazione </a:t>
            </a:r>
            <a:r>
              <a:rPr lang="it-IT" dirty="0" err="1"/>
              <a:t>iperparametri</a:t>
            </a:r>
            <a:r>
              <a:rPr lang="it-IT" dirty="0"/>
              <a:t> e </a:t>
            </a:r>
            <a:r>
              <a:rPr lang="it-IT" dirty="0" err="1"/>
              <a:t>validation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DD9128F-21DD-489D-B0D1-893B63D9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9189"/>
            <a:ext cx="5258153" cy="103766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2CFEB7B-7D3D-48B7-B44E-6A7D7DDF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552359"/>
            <a:ext cx="4690060" cy="3216742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4CCECB8-5081-444C-8C6B-4825D284C376}"/>
              </a:ext>
            </a:extLst>
          </p:cNvPr>
          <p:cNvSpPr/>
          <p:nvPr/>
        </p:nvSpPr>
        <p:spPr>
          <a:xfrm>
            <a:off x="5397499" y="4590814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7AF346-781E-4BE5-9A36-442B4F05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38" y="3209341"/>
            <a:ext cx="6158762" cy="21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D258B7-E8E1-4D2F-98DB-807419DA8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5602187"/>
            <a:ext cx="522995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9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A0060-8301-4475-94FC-563382FD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 risultati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434476B-AF81-4722-AC63-5BA05ACBA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6280"/>
              </p:ext>
            </p:extLst>
          </p:nvPr>
        </p:nvGraphicFramePr>
        <p:xfrm>
          <a:off x="3771924" y="2874584"/>
          <a:ext cx="4648153" cy="2063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5">
                  <a:extLst>
                    <a:ext uri="{9D8B030D-6E8A-4147-A177-3AD203B41FA5}">
                      <a16:colId xmlns:a16="http://schemas.microsoft.com/office/drawing/2014/main" val="1860864856"/>
                    </a:ext>
                  </a:extLst>
                </a:gridCol>
                <a:gridCol w="1653814">
                  <a:extLst>
                    <a:ext uri="{9D8B030D-6E8A-4147-A177-3AD203B41FA5}">
                      <a16:colId xmlns:a16="http://schemas.microsoft.com/office/drawing/2014/main" val="3368975081"/>
                    </a:ext>
                  </a:extLst>
                </a:gridCol>
                <a:gridCol w="1653814">
                  <a:extLst>
                    <a:ext uri="{9D8B030D-6E8A-4147-A177-3AD203B41FA5}">
                      <a16:colId xmlns:a16="http://schemas.microsoft.com/office/drawing/2014/main" val="2682374114"/>
                    </a:ext>
                  </a:extLst>
                </a:gridCol>
              </a:tblGrid>
              <a:tr h="59085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Neural</a:t>
                      </a:r>
                      <a:r>
                        <a:rPr lang="it-IT" dirty="0"/>
                        <a:t>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2318"/>
                  </a:ext>
                </a:extLst>
              </a:tr>
              <a:tr h="7115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0.7884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0.8159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70841"/>
                  </a:ext>
                </a:extLst>
              </a:tr>
              <a:tr h="7115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validation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0.7835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0.7855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736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99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A0060-8301-4475-94FC-563382FD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 risultati – test set(2)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78B3997-603D-4B36-B17A-A2BE7BE41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16567"/>
              </p:ext>
            </p:extLst>
          </p:nvPr>
        </p:nvGraphicFramePr>
        <p:xfrm>
          <a:off x="2024184" y="2041666"/>
          <a:ext cx="8143632" cy="41913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3662">
                  <a:extLst>
                    <a:ext uri="{9D8B030D-6E8A-4147-A177-3AD203B41FA5}">
                      <a16:colId xmlns:a16="http://schemas.microsoft.com/office/drawing/2014/main" val="1860864856"/>
                    </a:ext>
                  </a:extLst>
                </a:gridCol>
                <a:gridCol w="3344985">
                  <a:extLst>
                    <a:ext uri="{9D8B030D-6E8A-4147-A177-3AD203B41FA5}">
                      <a16:colId xmlns:a16="http://schemas.microsoft.com/office/drawing/2014/main" val="3368975081"/>
                    </a:ext>
                  </a:extLst>
                </a:gridCol>
                <a:gridCol w="3344985">
                  <a:extLst>
                    <a:ext uri="{9D8B030D-6E8A-4147-A177-3AD203B41FA5}">
                      <a16:colId xmlns:a16="http://schemas.microsoft.com/office/drawing/2014/main" val="2682374114"/>
                    </a:ext>
                  </a:extLst>
                </a:gridCol>
              </a:tblGrid>
              <a:tr h="4834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Neural</a:t>
                      </a:r>
                      <a:r>
                        <a:rPr lang="it-IT" dirty="0"/>
                        <a:t>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2318"/>
                  </a:ext>
                </a:extLst>
              </a:tr>
              <a:tr h="443818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0.7827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0.7852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70841"/>
                  </a:ext>
                </a:extLst>
              </a:tr>
              <a:tr h="52797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0.7832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0.7851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736509"/>
                  </a:ext>
                </a:extLst>
              </a:tr>
              <a:tr h="27361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confusion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matrix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88160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A3B4669B-43E6-4443-8534-87C77D39F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534" y="3818659"/>
            <a:ext cx="3281795" cy="22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65312B7-306C-4C4D-897F-BEC56C735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75" y="3818659"/>
            <a:ext cx="3281795" cy="22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4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12C97-1BE5-4CC2-92AC-B075146B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Kickstarter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9608D-3492-4D9B-8B2B-09A7D28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785187" cy="3760891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Kickstarter è un sito web statunitense creato per fornire un finanziamento collettivo per progetti creativi, tra cui film indipendenti, videogiochi, musica, spettacoli teatrali, fumetti, giornalismo ecc.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b="0" i="0" dirty="0">
                <a:solidFill>
                  <a:srgbClr val="282828"/>
                </a:solidFill>
                <a:effectLst/>
              </a:rPr>
              <a:t>Ogni creatore del progetto definisce l'obiettivo e il periodo del finanziamento. Chiunque può contribuire tramit</a:t>
            </a:r>
            <a:r>
              <a:rPr lang="it-IT" dirty="0">
                <a:solidFill>
                  <a:srgbClr val="282828"/>
                </a:solidFill>
              </a:rPr>
              <a:t>e denaro alla realizzazione del progetto.</a:t>
            </a:r>
            <a:endParaRPr lang="it-IT" b="0" i="0" dirty="0">
              <a:solidFill>
                <a:srgbClr val="282828"/>
              </a:solidFill>
              <a:effectLst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82828"/>
                </a:solidFill>
              </a:rPr>
              <a:t> Solo se viene raggiunto l’obiettivo richiesto dal creatore la raccolta fondi avrà successo e si procederà con la raccolta effettiva di quanto stanziato dai donatori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6BCFC1B-A79A-421C-8990-A96BF243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48" y="863600"/>
            <a:ext cx="3690969" cy="55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2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50B0B-0CEC-4DBB-A52C-08E87AB6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sviluppi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5BA9316-61F2-46E7-8C3D-D0EBC9EBC176}"/>
              </a:ext>
            </a:extLst>
          </p:cNvPr>
          <p:cNvSpPr txBox="1">
            <a:spLocks/>
          </p:cNvSpPr>
          <p:nvPr/>
        </p:nvSpPr>
        <p:spPr>
          <a:xfrm>
            <a:off x="1133073" y="2767626"/>
            <a:ext cx="9925854" cy="13227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sz="2100" dirty="0"/>
              <a:t>Utilizzo delle feature: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/>
              <a:t>Nominativo del creatore: per ricavarne un possibile grado di popolarità del creatore sul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/>
              <a:t>Immagine del progetto: per un possibile riconoscimento di ‘oggetti’ presenti nell’immagine</a:t>
            </a:r>
          </a:p>
        </p:txBody>
      </p:sp>
    </p:spTree>
    <p:extLst>
      <p:ext uri="{BB962C8B-B14F-4D97-AF65-F5344CB8AC3E}">
        <p14:creationId xmlns:p14="http://schemas.microsoft.com/office/powerpoint/2010/main" val="237038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D2433-230B-45EA-833F-C7909BB4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7476B6-B64D-4B0D-A7BB-961BDEA5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470375" cy="3760891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Il dataset utilizzato è stato ottenuto dal sito </a:t>
            </a:r>
            <a:r>
              <a:rPr lang="it-IT" dirty="0">
                <a:hlinkClick r:id="rId2"/>
              </a:rPr>
              <a:t>https://webrobots.io/kickstarter-datasets/</a:t>
            </a:r>
            <a:endParaRPr lang="it-IT" dirty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Il file in questione è un JSON di 1.2 GB contenente: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221.280 sample: sono progetti derivanti da ogni parte del mondo ancora presenti sul sito dall’aprile 2009 al gennaio 2021.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104 features: relative al progetto, creatore, locazione, categoria ecc.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6D1348-E842-40C7-8E78-653BE5E0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655" y="85258"/>
            <a:ext cx="3553321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917E8-EAD2-489F-A50A-06BCD6BB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13990-4EFA-4CA1-A35E-1D24195C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8197"/>
            <a:ext cx="10058400" cy="218386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L’obiettivo è di prevedere il successo o meno di un progetto non ancora lanciato su </a:t>
            </a:r>
            <a:r>
              <a:rPr lang="it-IT" dirty="0" err="1"/>
              <a:t>kickstarter</a:t>
            </a:r>
            <a:r>
              <a:rPr lang="it-IT" dirty="0"/>
              <a:t>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Il file JSON è stato normalizzato in una tabella tramite </a:t>
            </a:r>
            <a:r>
              <a:rPr lang="it-IT" dirty="0" err="1"/>
              <a:t>json_normalize</a:t>
            </a:r>
            <a:endParaRPr lang="it-IT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Sono state scelte quindi tutte le features disponibili prima del lancio e rimossi i samples non utili alla predizione (label diverse da quelle ricercate ed eventuali duplicati)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Gli unici valori </a:t>
            </a:r>
            <a:r>
              <a:rPr lang="it-IT" dirty="0" err="1"/>
              <a:t>null</a:t>
            </a:r>
            <a:r>
              <a:rPr lang="it-IT" dirty="0"/>
              <a:t> sono stati riscontrati nelle feature categoriche ed ho proceduto all’eliminazione dei relativi record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Il dataset ottenuto è di 173997 samples e 9 features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6BCF13-0928-4580-BCA9-86E78B75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09" y="4322894"/>
            <a:ext cx="8937941" cy="15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2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B9E7CB-4676-4327-82A0-D7E108AB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</a:t>
            </a:r>
            <a:r>
              <a:rPr lang="it-IT" dirty="0" err="1"/>
              <a:t>selection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EFB94F-6B95-454D-A732-9F4AE34E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9266"/>
            <a:ext cx="4171601" cy="3037115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AC2F8D9-B98D-4588-B11C-5B9A70A36B0F}"/>
              </a:ext>
            </a:extLst>
          </p:cNvPr>
          <p:cNvSpPr txBox="1">
            <a:spLocks/>
          </p:cNvSpPr>
          <p:nvPr/>
        </p:nvSpPr>
        <p:spPr>
          <a:xfrm>
            <a:off x="6096000" y="2018958"/>
            <a:ext cx="5469626" cy="403542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700" dirty="0"/>
              <a:t> </a:t>
            </a:r>
            <a:r>
              <a:rPr lang="it-IT" sz="1700" b="1" dirty="0"/>
              <a:t>goal</a:t>
            </a:r>
            <a:r>
              <a:rPr lang="it-IT" sz="1700" dirty="0"/>
              <a:t>: obiettivo di finanziamento in dollari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700" dirty="0"/>
              <a:t> </a:t>
            </a:r>
            <a:r>
              <a:rPr lang="it-IT" sz="1700" b="1" dirty="0"/>
              <a:t>country</a:t>
            </a:r>
            <a:r>
              <a:rPr lang="it-IT" sz="1700" dirty="0"/>
              <a:t>: stato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700" b="1" dirty="0"/>
              <a:t> </a:t>
            </a:r>
            <a:r>
              <a:rPr lang="it-IT" sz="1700" b="1" dirty="0" err="1"/>
              <a:t>main_name</a:t>
            </a:r>
            <a:r>
              <a:rPr lang="it-IT" sz="1700" dirty="0"/>
              <a:t>: categoria principale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700" dirty="0"/>
              <a:t> </a:t>
            </a:r>
            <a:r>
              <a:rPr lang="it-IT" sz="1700" b="1" dirty="0" err="1"/>
              <a:t>sec_category</a:t>
            </a:r>
            <a:r>
              <a:rPr lang="it-IT" sz="1700" dirty="0"/>
              <a:t>: categoria secondaria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700" dirty="0"/>
              <a:t> </a:t>
            </a:r>
            <a:r>
              <a:rPr lang="it-IT" sz="1700" b="1" dirty="0" err="1"/>
              <a:t>funding_period</a:t>
            </a:r>
            <a:r>
              <a:rPr lang="it-IT" sz="1700" dirty="0"/>
              <a:t>: periodi di finanziamento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700" dirty="0"/>
              <a:t> </a:t>
            </a:r>
            <a:r>
              <a:rPr lang="it-IT" sz="1700" b="1" dirty="0" err="1"/>
              <a:t>deadline_month</a:t>
            </a:r>
            <a:r>
              <a:rPr lang="it-IT" sz="1700" dirty="0"/>
              <a:t>: mese di fine campagna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700" dirty="0"/>
              <a:t> </a:t>
            </a:r>
            <a:r>
              <a:rPr lang="it-IT" sz="1700" b="1" dirty="0" err="1"/>
              <a:t>launched_month</a:t>
            </a:r>
            <a:r>
              <a:rPr lang="it-IT" sz="1700" dirty="0"/>
              <a:t>: mese di lancio della campagna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700" dirty="0"/>
              <a:t> </a:t>
            </a:r>
            <a:r>
              <a:rPr lang="it-IT" sz="1700" b="1" dirty="0" err="1"/>
              <a:t>name_l</a:t>
            </a:r>
            <a:r>
              <a:rPr lang="it-IT" sz="1700" dirty="0"/>
              <a:t>: lunghezza in caratteri del nome del progetto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it-IT" sz="1700" dirty="0"/>
              <a:t> </a:t>
            </a:r>
            <a:r>
              <a:rPr lang="it-IT" sz="1700" b="1" dirty="0" err="1"/>
              <a:t>descr_l</a:t>
            </a:r>
            <a:r>
              <a:rPr lang="it-IT" sz="1700" dirty="0"/>
              <a:t>: lunghezza in caratteri della descrizione del progetto</a:t>
            </a:r>
          </a:p>
          <a:p>
            <a:pPr marL="0" indent="0">
              <a:buClrTx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075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D19E5870-CC9B-4F6C-BD51-DEEC81F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65" y="3615693"/>
            <a:ext cx="3593954" cy="276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D362673-0F8B-482D-8A9A-990DED90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86" y="0"/>
            <a:ext cx="8761629" cy="3670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21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64E5B-E010-46CE-A29F-A70EEE1A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BE8333-1834-4AC5-B8C6-16411639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1106"/>
            <a:ext cx="4968241" cy="1322748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  <a:r>
              <a:rPr lang="it-IT" sz="2100" dirty="0"/>
              <a:t>Data </a:t>
            </a:r>
            <a:r>
              <a:rPr lang="it-IT" sz="2100" dirty="0" err="1"/>
              <a:t>preprocessing</a:t>
            </a:r>
            <a:endParaRPr lang="it-IT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OneHotEncoder</a:t>
            </a:r>
            <a:r>
              <a:rPr lang="it-IT" sz="1600" dirty="0"/>
              <a:t> per la feature categoriche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RobustScaler</a:t>
            </a:r>
            <a:r>
              <a:rPr lang="it-IT" sz="1600" dirty="0"/>
              <a:t> per le feature con </a:t>
            </a:r>
            <a:r>
              <a:rPr lang="it-IT" sz="1600" dirty="0" err="1"/>
              <a:t>outlier</a:t>
            </a: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err="1"/>
              <a:t>StandardScaler</a:t>
            </a:r>
            <a:r>
              <a:rPr lang="it-IT" sz="1600" dirty="0"/>
              <a:t> per le rimanenti feature numeriche 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9572EFE-E792-4B38-9DA6-E5704263540B}"/>
              </a:ext>
            </a:extLst>
          </p:cNvPr>
          <p:cNvSpPr txBox="1">
            <a:spLocks/>
          </p:cNvSpPr>
          <p:nvPr/>
        </p:nvSpPr>
        <p:spPr>
          <a:xfrm>
            <a:off x="1097279" y="3398023"/>
            <a:ext cx="4406875" cy="4065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Ottimizzazione </a:t>
            </a:r>
            <a:r>
              <a:rPr lang="it-IT" dirty="0" err="1"/>
              <a:t>iperparametri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372B72-82BD-4595-9453-DA60B59E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230" y="4637722"/>
            <a:ext cx="4248743" cy="34294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A7CCCBC-2395-4B89-B436-0D065F33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10" y="2489225"/>
            <a:ext cx="4209680" cy="93977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AF533EF-D7BA-4716-893B-2811E533D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230" y="4092417"/>
            <a:ext cx="4725059" cy="43821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883CDB4-6F5C-45FC-86B4-A0E564242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3827344"/>
            <a:ext cx="4115374" cy="19052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DE364B4-CC7E-4EA8-B3E4-EEE371D8A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79" y="4103725"/>
            <a:ext cx="3934374" cy="2267266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DC4B3FEB-5E68-467B-9FCA-E735FBBC3350}"/>
              </a:ext>
            </a:extLst>
          </p:cNvPr>
          <p:cNvSpPr/>
          <p:nvPr/>
        </p:nvSpPr>
        <p:spPr>
          <a:xfrm>
            <a:off x="5209072" y="4434459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E89381E1-3DD6-420B-AD0F-55C21E5FE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4810" y="1949189"/>
            <a:ext cx="6245589" cy="432941"/>
          </a:xfrm>
          <a:prstGeom prst="rect">
            <a:avLst/>
          </a:prstGeom>
        </p:spPr>
      </p:pic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8474B37-0E31-48D0-87AC-640C27078DAC}"/>
              </a:ext>
            </a:extLst>
          </p:cNvPr>
          <p:cNvSpPr/>
          <p:nvPr/>
        </p:nvSpPr>
        <p:spPr>
          <a:xfrm>
            <a:off x="5176492" y="2285507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95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01182-3990-4426-B82D-2C747D4D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25E560-EBAC-4B1B-B9AD-73A760103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99" y="1975247"/>
            <a:ext cx="6992405" cy="40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21766A-1940-4F26-BDBC-220E37B6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202" y="6029506"/>
            <a:ext cx="3600953" cy="1905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D415E30-BB83-4B8A-A1B9-50E2ACFDE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56491"/>
            <a:ext cx="3915321" cy="1152686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E50DDFC-E65D-412D-99E6-CD35B8D544C3}"/>
              </a:ext>
            </a:extLst>
          </p:cNvPr>
          <p:cNvSpPr txBox="1">
            <a:spLocks/>
          </p:cNvSpPr>
          <p:nvPr/>
        </p:nvSpPr>
        <p:spPr>
          <a:xfrm>
            <a:off x="1097280" y="2173168"/>
            <a:ext cx="4406875" cy="4065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Validazione modello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E14961F3-188C-4974-992A-AF67FABF0933}"/>
              </a:ext>
            </a:extLst>
          </p:cNvPr>
          <p:cNvSpPr/>
          <p:nvPr/>
        </p:nvSpPr>
        <p:spPr>
          <a:xfrm>
            <a:off x="5012601" y="3132795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54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64E5B-E010-46CE-A29F-A70EEE1A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BE8333-1834-4AC5-B8C6-16411639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1106"/>
            <a:ext cx="4968241" cy="1322748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Data </a:t>
            </a:r>
            <a:r>
              <a:rPr lang="it-IT" dirty="0" err="1"/>
              <a:t>preprocessing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 err="1"/>
              <a:t>OneHotEncoder</a:t>
            </a:r>
            <a:r>
              <a:rPr lang="it-IT" sz="1500" dirty="0"/>
              <a:t> per la feature categoriche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790B9C3-9648-4A19-B1CF-770FFEB7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199" y="2439939"/>
            <a:ext cx="4209680" cy="94766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638B85D-3FAD-473A-A6D3-74453C66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99" y="1937093"/>
            <a:ext cx="6245589" cy="432941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D8622227-2E59-4B0C-974C-7369BA1A9117}"/>
              </a:ext>
            </a:extLst>
          </p:cNvPr>
          <p:cNvSpPr txBox="1">
            <a:spLocks/>
          </p:cNvSpPr>
          <p:nvPr/>
        </p:nvSpPr>
        <p:spPr>
          <a:xfrm>
            <a:off x="1097279" y="3398023"/>
            <a:ext cx="4406875" cy="4065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it-IT" dirty="0"/>
              <a:t> Ottimizzazione </a:t>
            </a:r>
            <a:r>
              <a:rPr lang="it-IT" dirty="0" err="1"/>
              <a:t>iperparametri</a:t>
            </a:r>
            <a:endParaRPr lang="it-IT" dirty="0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B716A510-C168-4A95-8D6E-075E9EC8CA47}"/>
              </a:ext>
            </a:extLst>
          </p:cNvPr>
          <p:cNvSpPr/>
          <p:nvPr/>
        </p:nvSpPr>
        <p:spPr>
          <a:xfrm>
            <a:off x="5176492" y="2285507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8078472D-356D-4C20-8E39-1DF2E8B810E7}"/>
              </a:ext>
            </a:extLst>
          </p:cNvPr>
          <p:cNvSpPr/>
          <p:nvPr/>
        </p:nvSpPr>
        <p:spPr>
          <a:xfrm>
            <a:off x="5209072" y="4434459"/>
            <a:ext cx="635739" cy="406525"/>
          </a:xfrm>
          <a:prstGeom prst="rightArrow">
            <a:avLst>
              <a:gd name="adj1" fmla="val 37619"/>
              <a:gd name="adj2" fmla="val 7889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051103A-514C-47E3-94AB-43DAE3B9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810318"/>
            <a:ext cx="3057952" cy="2000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20CBDA8-9E9A-486D-985B-6DD9BC6C8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4012051"/>
            <a:ext cx="3934374" cy="228631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115F23C5-EF8E-41DE-9133-3D941C513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521" y="4637721"/>
            <a:ext cx="3686689" cy="34294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CA96D22-EE2E-4FF2-9F3A-6AF4B9FB8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521" y="4059282"/>
            <a:ext cx="485842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313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681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Wingdings</vt:lpstr>
      <vt:lpstr>RetrospectVTI</vt:lpstr>
      <vt:lpstr>Success prediction of the fundraising campaigns in </vt:lpstr>
      <vt:lpstr>Kickstarter</vt:lpstr>
      <vt:lpstr>Dataset</vt:lpstr>
      <vt:lpstr>Features selection</vt:lpstr>
      <vt:lpstr>Features selection</vt:lpstr>
      <vt:lpstr>Presentazione standard di PowerPoint</vt:lpstr>
      <vt:lpstr>Logistic Regression</vt:lpstr>
      <vt:lpstr>Logistic Regression</vt:lpstr>
      <vt:lpstr>Random Forest</vt:lpstr>
      <vt:lpstr>Random Forest</vt:lpstr>
      <vt:lpstr>Neural Network</vt:lpstr>
      <vt:lpstr>Riepilogo risultati</vt:lpstr>
      <vt:lpstr>Riepilogo risultati – test set</vt:lpstr>
      <vt:lpstr>Universal sentence encoder https://tfhub.dev/google/universal-sentence-encoder/4</vt:lpstr>
      <vt:lpstr>Logistic Regression(2)</vt:lpstr>
      <vt:lpstr>Logistic Regression(2)</vt:lpstr>
      <vt:lpstr>Neural Network(2)</vt:lpstr>
      <vt:lpstr>Riepilogo risultati</vt:lpstr>
      <vt:lpstr>Riepilogo risultati – test set(2)</vt:lpstr>
      <vt:lpstr>Possibili sviluppi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prediction of the fundraising campaigns in</dc:title>
  <dc:creator>Marco Morandi</dc:creator>
  <cp:lastModifiedBy>Marco Morandi</cp:lastModifiedBy>
  <cp:revision>50</cp:revision>
  <dcterms:created xsi:type="dcterms:W3CDTF">2021-03-15T15:23:21Z</dcterms:created>
  <dcterms:modified xsi:type="dcterms:W3CDTF">2021-03-26T19:02:50Z</dcterms:modified>
</cp:coreProperties>
</file>