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69" autoAdjust="0"/>
    <p:restoredTop sz="94660"/>
  </p:normalViewPr>
  <p:slideViewPr>
    <p:cSldViewPr snapToGrid="0">
      <p:cViewPr varScale="1">
        <p:scale>
          <a:sx n="68" d="100"/>
          <a:sy n="68" d="100"/>
        </p:scale>
        <p:origin x="2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DF340-EDE9-4C5B-A637-41043C2899EA}" type="datetimeFigureOut">
              <a:rPr lang="pt-BR" smtClean="0"/>
              <a:t>29/08/2024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7CF44-FA8C-4864-855F-05B0E45A38D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5139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DF340-EDE9-4C5B-A637-41043C2899EA}" type="datetimeFigureOut">
              <a:rPr lang="pt-BR" smtClean="0"/>
              <a:t>29/08/2024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7CF44-FA8C-4864-855F-05B0E45A38D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9334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DF340-EDE9-4C5B-A637-41043C2899EA}" type="datetimeFigureOut">
              <a:rPr lang="pt-BR" smtClean="0"/>
              <a:t>29/08/2024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7CF44-FA8C-4864-855F-05B0E45A38D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9369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DF340-EDE9-4C5B-A637-41043C2899EA}" type="datetimeFigureOut">
              <a:rPr lang="pt-BR" smtClean="0"/>
              <a:t>29/08/2024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7CF44-FA8C-4864-855F-05B0E45A38D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4541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DF340-EDE9-4C5B-A637-41043C2899EA}" type="datetimeFigureOut">
              <a:rPr lang="pt-BR" smtClean="0"/>
              <a:t>29/08/2024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7CF44-FA8C-4864-855F-05B0E45A38D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8609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DF340-EDE9-4C5B-A637-41043C2899EA}" type="datetimeFigureOut">
              <a:rPr lang="pt-BR" smtClean="0"/>
              <a:t>29/08/2024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7CF44-FA8C-4864-855F-05B0E45A38D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3171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DF340-EDE9-4C5B-A637-41043C2899EA}" type="datetimeFigureOut">
              <a:rPr lang="pt-BR" smtClean="0"/>
              <a:t>29/08/2024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7CF44-FA8C-4864-855F-05B0E45A38D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1441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DF340-EDE9-4C5B-A637-41043C2899EA}" type="datetimeFigureOut">
              <a:rPr lang="pt-BR" smtClean="0"/>
              <a:t>29/08/2024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7CF44-FA8C-4864-855F-05B0E45A38D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8418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DF340-EDE9-4C5B-A637-41043C2899EA}" type="datetimeFigureOut">
              <a:rPr lang="pt-BR" smtClean="0"/>
              <a:t>29/08/2024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7CF44-FA8C-4864-855F-05B0E45A38D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9178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DF340-EDE9-4C5B-A637-41043C2899EA}" type="datetimeFigureOut">
              <a:rPr lang="pt-BR" smtClean="0"/>
              <a:t>29/08/2024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7CF44-FA8C-4864-855F-05B0E45A38D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2076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DF340-EDE9-4C5B-A637-41043C2899EA}" type="datetimeFigureOut">
              <a:rPr lang="pt-BR" smtClean="0"/>
              <a:t>29/08/2024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7CF44-FA8C-4864-855F-05B0E45A38D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5390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ADF340-EDE9-4C5B-A637-41043C2899EA}" type="datetimeFigureOut">
              <a:rPr lang="pt-BR" smtClean="0"/>
              <a:t>29/08/2024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77CF44-FA8C-4864-855F-05B0E45A38D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0543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Exercício: fazer a seguinte seção: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006" y="1825625"/>
            <a:ext cx="10827987" cy="418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303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Exercício: fazer a seguinte seção: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Exercício: fazer a seguinte seção:</dc:title>
  <dc:creator>Admin</dc:creator>
  <cp:lastModifiedBy>Admin</cp:lastModifiedBy>
  <cp:revision>1</cp:revision>
  <dcterms:created xsi:type="dcterms:W3CDTF">2024-08-29T13:06:25Z</dcterms:created>
  <dcterms:modified xsi:type="dcterms:W3CDTF">2024-08-29T13:06:47Z</dcterms:modified>
</cp:coreProperties>
</file>