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/>
    <p:restoredTop sz="94648"/>
  </p:normalViewPr>
  <p:slideViewPr>
    <p:cSldViewPr snapToGrid="0" snapToObjects="1">
      <p:cViewPr varScale="1">
        <p:scale>
          <a:sx n="58" d="100"/>
          <a:sy n="58" d="100"/>
        </p:scale>
        <p:origin x="5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4AF-062E-D347-ACF0-356826B5B22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F361-4F30-0A43-8480-CD3BEFE54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7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4AF-062E-D347-ACF0-356826B5B22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F361-4F30-0A43-8480-CD3BEFE54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16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4AF-062E-D347-ACF0-356826B5B22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F361-4F30-0A43-8480-CD3BEFE54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2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4AF-062E-D347-ACF0-356826B5B22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F361-4F30-0A43-8480-CD3BEFE54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80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4AF-062E-D347-ACF0-356826B5B22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F361-4F30-0A43-8480-CD3BEFE54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66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4AF-062E-D347-ACF0-356826B5B22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F361-4F30-0A43-8480-CD3BEFE54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22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4AF-062E-D347-ACF0-356826B5B22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F361-4F30-0A43-8480-CD3BEFE54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1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4AF-062E-D347-ACF0-356826B5B22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F361-4F30-0A43-8480-CD3BEFE54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2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4AF-062E-D347-ACF0-356826B5B22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F361-4F30-0A43-8480-CD3BEFE54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65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4AF-062E-D347-ACF0-356826B5B22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F361-4F30-0A43-8480-CD3BEFE54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87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24AF-062E-D347-ACF0-356826B5B22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F361-4F30-0A43-8480-CD3BEFE54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7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24AF-062E-D347-ACF0-356826B5B228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F361-4F30-0A43-8480-CD3BEFE54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77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6FB84D0-A39E-3A45-ADC0-D2E60606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61"/>
            <a:ext cx="2899511" cy="50452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5F9AFD-332C-714F-8CBB-C997D42F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11" y="350390"/>
            <a:ext cx="3958489" cy="20678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B1E0723-C785-F646-850E-4B56A5219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511" y="2697010"/>
            <a:ext cx="3958489" cy="20678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030AA4B-FA82-354E-97D5-803393950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32" y="5043630"/>
            <a:ext cx="6244683" cy="326214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5812C0C-711E-2B4E-9E02-9DCCE9C61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31" y="8542409"/>
            <a:ext cx="6244683" cy="30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8D02CEE-6B89-5A43-ACDA-F4167A2B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5" y="178780"/>
            <a:ext cx="5977053" cy="28543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CF42C34-1A85-D34D-8B43-1E15A390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4" y="3033131"/>
            <a:ext cx="5977053" cy="25421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5BAA8E-4304-C041-BBD6-84B660924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4" y="5575249"/>
            <a:ext cx="5977053" cy="32342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A27E8C-20F6-3443-945C-2D083DF89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23" y="8809463"/>
            <a:ext cx="5977053" cy="33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6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　岡　　知　輝</dc:creator>
  <cp:lastModifiedBy>西　岡　　知　輝</cp:lastModifiedBy>
  <cp:revision>1</cp:revision>
  <dcterms:created xsi:type="dcterms:W3CDTF">2018-05-26T02:51:01Z</dcterms:created>
  <dcterms:modified xsi:type="dcterms:W3CDTF">2018-05-26T02:58:48Z</dcterms:modified>
</cp:coreProperties>
</file>